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4.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5.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6.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7.xml" ContentType="application/vnd.openxmlformats-officedocument.theme+xml"/>
  <Override PartName="/ppt/slideLayouts/slideLayout9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726" r:id="rId5"/>
    <p:sldMasterId id="2147483684" r:id="rId6"/>
    <p:sldMasterId id="2147483697" r:id="rId7"/>
    <p:sldMasterId id="2147483711" r:id="rId8"/>
    <p:sldMasterId id="2147483731" r:id="rId9"/>
    <p:sldMasterId id="2147483746" r:id="rId10"/>
    <p:sldMasterId id="2147483760" r:id="rId11"/>
  </p:sldMasterIdLst>
  <p:notesMasterIdLst>
    <p:notesMasterId r:id="rId30"/>
  </p:notesMasterIdLst>
  <p:sldIdLst>
    <p:sldId id="4661" r:id="rId12"/>
    <p:sldId id="4858" r:id="rId13"/>
    <p:sldId id="4880" r:id="rId14"/>
    <p:sldId id="4849" r:id="rId15"/>
    <p:sldId id="4850" r:id="rId16"/>
    <p:sldId id="4881" r:id="rId17"/>
    <p:sldId id="4837" r:id="rId18"/>
    <p:sldId id="4851" r:id="rId19"/>
    <p:sldId id="4882" r:id="rId20"/>
    <p:sldId id="4874" r:id="rId21"/>
    <p:sldId id="4869" r:id="rId22"/>
    <p:sldId id="4883" r:id="rId23"/>
    <p:sldId id="4844" r:id="rId24"/>
    <p:sldId id="4857" r:id="rId25"/>
    <p:sldId id="4884" r:id="rId26"/>
    <p:sldId id="4871" r:id="rId27"/>
    <p:sldId id="4872" r:id="rId28"/>
    <p:sldId id="4885"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C9A1234-D7E9-43FF-9D45-B0AA4247581B}">
          <p14:sldIdLst>
            <p14:sldId id="4661"/>
          </p14:sldIdLst>
        </p14:section>
        <p14:section name="June Timeline" id="{00E0DC94-98F2-49DC-88C3-380A6B42FC0B}">
          <p14:sldIdLst>
            <p14:sldId id="4858"/>
            <p14:sldId id="4880"/>
          </p14:sldIdLst>
        </p14:section>
        <p14:section name="BPM 203 Approval" id="{624F940A-E8E9-42B3-816C-5C894C2898E1}">
          <p14:sldIdLst>
            <p14:sldId id="4849"/>
            <p14:sldId id="4850"/>
            <p14:sldId id="4881"/>
          </p14:sldIdLst>
        </p14:section>
        <p14:section name="BPM 207 Approval" id="{0ABA969B-4B82-489D-82C6-30E47573E2D4}">
          <p14:sldIdLst>
            <p14:sldId id="4837"/>
            <p14:sldId id="4851"/>
            <p14:sldId id="4882"/>
          </p14:sldIdLst>
        </p14:section>
        <p14:section name="BPM 209 Approval" id="{2F8B29B1-36C5-425E-B7F8-106C845DB6FF}">
          <p14:sldIdLst>
            <p14:sldId id="4874"/>
            <p14:sldId id="4869"/>
            <p14:sldId id="4883"/>
          </p14:sldIdLst>
        </p14:section>
        <p14:section name="BPM 401 Approval" id="{9B2D3ECB-F8E6-4AA3-800C-794AA659312A}">
          <p14:sldIdLst>
            <p14:sldId id="4844"/>
            <p14:sldId id="4857"/>
            <p14:sldId id="4884"/>
          </p14:sldIdLst>
        </p14:section>
        <p14:section name="BPM 402 Approval" id="{3DDA8EBA-A49C-4A75-80AF-7932214CFE8B}">
          <p14:sldIdLst>
            <p14:sldId id="4871"/>
            <p14:sldId id="4872"/>
            <p14:sldId id="4885"/>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785D04-358B-FC44-C416-776DB91EF83F}" name="Maya McNichol (WPP)" initials="M(" userId="S::maya.mcnichol@westernpowerpool.org::8263a9f5-4dba-486c-81da-a9dda1991be6" providerId="AD"/>
  <p188:author id="{70A97F7D-FFCC-D3C7-B4D9-9B7BA7030091}" name="Michael O'Brien (WPP)" initials="MO" userId="S::michael.obrien@westernpowerpool.org::96ee5f1d-67d3-4ea4-9dcc-e5abd49750ad" providerId="AD"/>
  <p188:author id="{F1051E86-C03C-15E8-34E3-271A78156D3D}" name="Katie Gregor (WPP)" initials="KG(" userId="S::Katie.Gregor@westernpowerpool.org::4653947a-7183-4848-b890-451854ddf668" providerId="AD"/>
  <p188:author id="{D855B187-7589-92E7-CB98-FA9442E75772}" name="Maya McNichol (WPP)" initials="MM(" userId="S::Maya.McNichol@westernpowerpool.org::8263a9f5-4dba-486c-81da-a9dda1991be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ebecca Sexton (WPP)" initials="RS" lastIdx="1" clrIdx="0">
    <p:extLst>
      <p:ext uri="{19B8F6BF-5375-455C-9EA6-DF929625EA0E}">
        <p15:presenceInfo xmlns:p15="http://schemas.microsoft.com/office/powerpoint/2012/main" userId="S::Rebecca.Sexton@westernpowerpool.org::b045a46d-3fbc-4099-ac2d-6604d5584e4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9F7A"/>
    <a:srgbClr val="EAECEF"/>
    <a:srgbClr val="FFBB5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4CE578-0E72-4C32-B8AB-FC642101E698}" v="238" dt="2024-06-05T23:09:22.0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21" Type="http://schemas.openxmlformats.org/officeDocument/2006/relationships/slide" Target="slides/slide10.xml"/><Relationship Id="rId34"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viewProps" Target="view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microsoft.com/office/2016/11/relationships/changesInfo" Target="changesInfos/changesInfo1.xml"/><Relationship Id="rId10" Type="http://schemas.openxmlformats.org/officeDocument/2006/relationships/slideMaster" Target="slideMasters/slideMaster7.xml"/><Relationship Id="rId19" Type="http://schemas.openxmlformats.org/officeDocument/2006/relationships/slide" Target="slides/slide8.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Master" Target="slideMasters/slideMaster5.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ya McNichol (WPP)" userId="S::maya.mcnichol@westernpowerpool.org::8263a9f5-4dba-486c-81da-a9dda1991be6" providerId="AD" clId="Web-{3ED865F8-8462-31EF-5ACD-6C90AB84F920}"/>
    <pc:docChg chg="">
      <pc:chgData name="Maya McNichol (WPP)" userId="S::maya.mcnichol@westernpowerpool.org::8263a9f5-4dba-486c-81da-a9dda1991be6" providerId="AD" clId="Web-{3ED865F8-8462-31EF-5ACD-6C90AB84F920}" dt="2024-05-29T19:53:24.158" v="3"/>
      <pc:docMkLst>
        <pc:docMk/>
      </pc:docMkLst>
      <pc:sldChg chg="delCm modCm">
        <pc:chgData name="Maya McNichol (WPP)" userId="S::maya.mcnichol@westernpowerpool.org::8263a9f5-4dba-486c-81da-a9dda1991be6" providerId="AD" clId="Web-{3ED865F8-8462-31EF-5ACD-6C90AB84F920}" dt="2024-05-29T19:53:24.158" v="3"/>
        <pc:sldMkLst>
          <pc:docMk/>
          <pc:sldMk cId="2884011970" sldId="4849"/>
        </pc:sldMkLst>
        <pc:extLst>
          <p:ext xmlns:p="http://schemas.openxmlformats.org/presentationml/2006/main" uri="{D6D511B9-2390-475A-947B-AFAB55BFBCF1}">
            <pc226:cmChg xmlns:pc226="http://schemas.microsoft.com/office/powerpoint/2022/06/main/command" chg="del">
              <pc226:chgData name="Maya McNichol (WPP)" userId="S::maya.mcnichol@westernpowerpool.org::8263a9f5-4dba-486c-81da-a9dda1991be6" providerId="AD" clId="Web-{3ED865F8-8462-31EF-5ACD-6C90AB84F920}" dt="2024-05-29T19:53:23.298" v="1"/>
              <pc2:cmMkLst xmlns:pc2="http://schemas.microsoft.com/office/powerpoint/2019/9/main/command">
                <pc:docMk/>
                <pc:sldMk cId="2884011970" sldId="4849"/>
                <pc2:cmMk id="{4C028D0A-FF40-46CD-80AB-6FC52C00AA4F}"/>
              </pc2:cmMkLst>
            </pc226:cmChg>
            <pc226:cmChg xmlns:pc226="http://schemas.microsoft.com/office/powerpoint/2022/06/main/command" chg="del mod">
              <pc226:chgData name="Maya McNichol (WPP)" userId="S::maya.mcnichol@westernpowerpool.org::8263a9f5-4dba-486c-81da-a9dda1991be6" providerId="AD" clId="Web-{3ED865F8-8462-31EF-5ACD-6C90AB84F920}" dt="2024-05-29T19:53:23.767" v="2"/>
              <pc2:cmMkLst xmlns:pc2="http://schemas.microsoft.com/office/powerpoint/2019/9/main/command">
                <pc:docMk/>
                <pc:sldMk cId="2884011970" sldId="4849"/>
                <pc2:cmMk id="{434C5F29-345F-4E1B-83E7-39AC5BEA8A37}"/>
              </pc2:cmMkLst>
            </pc226:cmChg>
            <pc226:cmChg xmlns:pc226="http://schemas.microsoft.com/office/powerpoint/2022/06/main/command" chg="del">
              <pc226:chgData name="Maya McNichol (WPP)" userId="S::maya.mcnichol@westernpowerpool.org::8263a9f5-4dba-486c-81da-a9dda1991be6" providerId="AD" clId="Web-{3ED865F8-8462-31EF-5ACD-6C90AB84F920}" dt="2024-05-29T19:53:24.158" v="3"/>
              <pc2:cmMkLst xmlns:pc2="http://schemas.microsoft.com/office/powerpoint/2019/9/main/command">
                <pc:docMk/>
                <pc:sldMk cId="2884011970" sldId="4849"/>
                <pc2:cmMk id="{F82C813A-8CC7-471F-B1FB-B46ACB8030D0}"/>
              </pc2:cmMkLst>
            </pc226:cmChg>
          </p:ext>
        </pc:extLst>
      </pc:sldChg>
    </pc:docChg>
  </pc:docChgLst>
  <pc:docChgLst>
    <pc:chgData name="Maya McNichol (WPP)" userId="8263a9f5-4dba-486c-81da-a9dda1991be6" providerId="ADAL" clId="{FEC325B4-F1A0-4509-AB91-698ADFFE63B6}"/>
    <pc:docChg chg="modSld">
      <pc:chgData name="Maya McNichol (WPP)" userId="8263a9f5-4dba-486c-81da-a9dda1991be6" providerId="ADAL" clId="{FEC325B4-F1A0-4509-AB91-698ADFFE63B6}" dt="2024-05-24T19:50:13.430" v="0" actId="6549"/>
      <pc:docMkLst>
        <pc:docMk/>
      </pc:docMkLst>
      <pc:sldChg chg="modSp mod">
        <pc:chgData name="Maya McNichol (WPP)" userId="8263a9f5-4dba-486c-81da-a9dda1991be6" providerId="ADAL" clId="{FEC325B4-F1A0-4509-AB91-698ADFFE63B6}" dt="2024-05-24T19:50:13.430" v="0" actId="6549"/>
        <pc:sldMkLst>
          <pc:docMk/>
          <pc:sldMk cId="1625797043" sldId="4851"/>
        </pc:sldMkLst>
        <pc:spChg chg="mod">
          <ac:chgData name="Maya McNichol (WPP)" userId="8263a9f5-4dba-486c-81da-a9dda1991be6" providerId="ADAL" clId="{FEC325B4-F1A0-4509-AB91-698ADFFE63B6}" dt="2024-05-24T19:50:13.430" v="0" actId="6549"/>
          <ac:spMkLst>
            <pc:docMk/>
            <pc:sldMk cId="1625797043" sldId="4851"/>
            <ac:spMk id="3" creationId="{AD2E84A8-62B7-E27F-EF82-C0F0A91E598F}"/>
          </ac:spMkLst>
        </pc:spChg>
      </pc:sldChg>
    </pc:docChg>
  </pc:docChgLst>
  <pc:docChgLst>
    <pc:chgData name="Maya McNichol (WPP)" userId="S::maya.mcnichol@westernpowerpool.org::8263a9f5-4dba-486c-81da-a9dda1991be6" providerId="AD" clId="Web-{F560DFCC-FC48-8B75-D933-B90D0B989071}"/>
    <pc:docChg chg="mod modSld">
      <pc:chgData name="Maya McNichol (WPP)" userId="S::maya.mcnichol@westernpowerpool.org::8263a9f5-4dba-486c-81da-a9dda1991be6" providerId="AD" clId="Web-{F560DFCC-FC48-8B75-D933-B90D0B989071}" dt="2024-05-28T23:33:12.306" v="36"/>
      <pc:docMkLst>
        <pc:docMk/>
      </pc:docMkLst>
      <pc:sldChg chg="modSp modCm">
        <pc:chgData name="Maya McNichol (WPP)" userId="S::maya.mcnichol@westernpowerpool.org::8263a9f5-4dba-486c-81da-a9dda1991be6" providerId="AD" clId="Web-{F560DFCC-FC48-8B75-D933-B90D0B989071}" dt="2024-05-28T23:33:12.306" v="36"/>
        <pc:sldMkLst>
          <pc:docMk/>
          <pc:sldMk cId="2884011970" sldId="4849"/>
        </pc:sldMkLst>
        <pc:spChg chg="mod">
          <ac:chgData name="Maya McNichol (WPP)" userId="S::maya.mcnichol@westernpowerpool.org::8263a9f5-4dba-486c-81da-a9dda1991be6" providerId="AD" clId="Web-{F560DFCC-FC48-8B75-D933-B90D0B989071}" dt="2024-05-28T23:32:48.727" v="34" actId="20577"/>
          <ac:spMkLst>
            <pc:docMk/>
            <pc:sldMk cId="2884011970" sldId="4849"/>
            <ac:spMk id="3" creationId="{21E4DFD4-3494-7BE1-2C3B-B399CB658032}"/>
          </ac:spMkLst>
        </pc:spChg>
        <pc:extLst>
          <p:ext xmlns:p="http://schemas.openxmlformats.org/presentationml/2006/main" uri="{D6D511B9-2390-475A-947B-AFAB55BFBCF1}">
            <pc226:cmChg xmlns:pc226="http://schemas.microsoft.com/office/powerpoint/2022/06/main/command" chg="mod">
              <pc226:chgData name="Maya McNichol (WPP)" userId="S::maya.mcnichol@westernpowerpool.org::8263a9f5-4dba-486c-81da-a9dda1991be6" providerId="AD" clId="Web-{F560DFCC-FC48-8B75-D933-B90D0B989071}" dt="2024-05-28T23:32:07.413" v="10"/>
              <pc2:cmMkLst xmlns:pc2="http://schemas.microsoft.com/office/powerpoint/2019/9/main/command">
                <pc:docMk/>
                <pc:sldMk cId="2884011970" sldId="4849"/>
                <pc2:cmMk id="{4C028D0A-FF40-46CD-80AB-6FC52C00AA4F}"/>
              </pc2:cmMkLst>
            </pc226:cmChg>
            <pc226:cmChg xmlns:pc226="http://schemas.microsoft.com/office/powerpoint/2022/06/main/command" chg="mod modRxn">
              <pc226:chgData name="Maya McNichol (WPP)" userId="S::maya.mcnichol@westernpowerpool.org::8263a9f5-4dba-486c-81da-a9dda1991be6" providerId="AD" clId="Web-{F560DFCC-FC48-8B75-D933-B90D0B989071}" dt="2024-05-28T23:32:11.616" v="11"/>
              <pc2:cmMkLst xmlns:pc2="http://schemas.microsoft.com/office/powerpoint/2019/9/main/command">
                <pc:docMk/>
                <pc:sldMk cId="2884011970" sldId="4849"/>
                <pc2:cmMk id="{434C5F29-345F-4E1B-83E7-39AC5BEA8A37}"/>
              </pc2:cmMkLst>
            </pc226:cmChg>
            <pc226:cmChg xmlns:pc226="http://schemas.microsoft.com/office/powerpoint/2022/06/main/command" chg="mod">
              <pc226:chgData name="Maya McNichol (WPP)" userId="S::maya.mcnichol@westernpowerpool.org::8263a9f5-4dba-486c-81da-a9dda1991be6" providerId="AD" clId="Web-{F560DFCC-FC48-8B75-D933-B90D0B989071}" dt="2024-05-28T23:33:12.306" v="36"/>
              <pc2:cmMkLst xmlns:pc2="http://schemas.microsoft.com/office/powerpoint/2019/9/main/command">
                <pc:docMk/>
                <pc:sldMk cId="2884011970" sldId="4849"/>
                <pc2:cmMk id="{F82C813A-8CC7-471F-B1FB-B46ACB8030D0}"/>
              </pc2:cmMkLst>
              <pc226:cmRplyChg chg="add">
                <pc226:chgData name="Maya McNichol (WPP)" userId="S::maya.mcnichol@westernpowerpool.org::8263a9f5-4dba-486c-81da-a9dda1991be6" providerId="AD" clId="Web-{F560DFCC-FC48-8B75-D933-B90D0B989071}" dt="2024-05-28T23:33:09.493" v="35"/>
                <pc2:cmRplyMkLst xmlns:pc2="http://schemas.microsoft.com/office/powerpoint/2019/9/main/command">
                  <pc:docMk/>
                  <pc:sldMk cId="2884011970" sldId="4849"/>
                  <pc2:cmMk id="{F82C813A-8CC7-471F-B1FB-B46ACB8030D0}"/>
                  <pc2:cmRplyMk id="{65AC341D-C505-4EE1-BECD-EB4409B34795}"/>
                </pc2:cmRplyMkLst>
              </pc226:cmRplyChg>
            </pc226:cmChg>
          </p:ext>
        </pc:extLst>
      </pc:sldChg>
    </pc:docChg>
  </pc:docChgLst>
  <pc:docChgLst>
    <pc:chgData name="Katie Gregor (WPP)" userId="4653947a-7183-4848-b890-451854ddf668" providerId="ADAL" clId="{E24CE578-0E72-4C32-B8AB-FC642101E698}"/>
    <pc:docChg chg="undo redo custSel modSld delSection">
      <pc:chgData name="Katie Gregor (WPP)" userId="4653947a-7183-4848-b890-451854ddf668" providerId="ADAL" clId="{E24CE578-0E72-4C32-B8AB-FC642101E698}" dt="2024-06-05T23:09:22.076" v="877" actId="404"/>
      <pc:docMkLst>
        <pc:docMk/>
      </pc:docMkLst>
      <pc:sldChg chg="modSp mod">
        <pc:chgData name="Katie Gregor (WPP)" userId="4653947a-7183-4848-b890-451854ddf668" providerId="ADAL" clId="{E24CE578-0E72-4C32-B8AB-FC642101E698}" dt="2024-06-05T23:08:51.747" v="869" actId="403"/>
        <pc:sldMkLst>
          <pc:docMk/>
          <pc:sldMk cId="2448380292" sldId="4837"/>
        </pc:sldMkLst>
        <pc:spChg chg="mod">
          <ac:chgData name="Katie Gregor (WPP)" userId="4653947a-7183-4848-b890-451854ddf668" providerId="ADAL" clId="{E24CE578-0E72-4C32-B8AB-FC642101E698}" dt="2024-06-05T23:08:51.747" v="869" actId="403"/>
          <ac:spMkLst>
            <pc:docMk/>
            <pc:sldMk cId="2448380292" sldId="4837"/>
            <ac:spMk id="3" creationId="{45E6D052-E87D-028A-5865-B38F12F963CC}"/>
          </ac:spMkLst>
        </pc:spChg>
      </pc:sldChg>
      <pc:sldChg chg="modSp mod">
        <pc:chgData name="Katie Gregor (WPP)" userId="4653947a-7183-4848-b890-451854ddf668" providerId="ADAL" clId="{E24CE578-0E72-4C32-B8AB-FC642101E698}" dt="2024-06-03T17:58:16.721" v="657" actId="20577"/>
        <pc:sldMkLst>
          <pc:docMk/>
          <pc:sldMk cId="1587277883" sldId="4844"/>
        </pc:sldMkLst>
        <pc:spChg chg="mod">
          <ac:chgData name="Katie Gregor (WPP)" userId="4653947a-7183-4848-b890-451854ddf668" providerId="ADAL" clId="{E24CE578-0E72-4C32-B8AB-FC642101E698}" dt="2024-06-03T17:58:16.721" v="657" actId="20577"/>
          <ac:spMkLst>
            <pc:docMk/>
            <pc:sldMk cId="1587277883" sldId="4844"/>
            <ac:spMk id="6" creationId="{1A3CC4CD-D2D8-5B5B-927A-54547B5A1B3A}"/>
          </ac:spMkLst>
        </pc:spChg>
      </pc:sldChg>
      <pc:sldChg chg="modSp mod">
        <pc:chgData name="Katie Gregor (WPP)" userId="4653947a-7183-4848-b890-451854ddf668" providerId="ADAL" clId="{E24CE578-0E72-4C32-B8AB-FC642101E698}" dt="2024-06-05T23:09:22.076" v="877" actId="404"/>
        <pc:sldMkLst>
          <pc:docMk/>
          <pc:sldMk cId="4053470983" sldId="4850"/>
        </pc:sldMkLst>
        <pc:spChg chg="mod">
          <ac:chgData name="Katie Gregor (WPP)" userId="4653947a-7183-4848-b890-451854ddf668" providerId="ADAL" clId="{E24CE578-0E72-4C32-B8AB-FC642101E698}" dt="2024-06-05T23:09:22.076" v="877" actId="404"/>
          <ac:spMkLst>
            <pc:docMk/>
            <pc:sldMk cId="4053470983" sldId="4850"/>
            <ac:spMk id="3" creationId="{AD2E84A8-62B7-E27F-EF82-C0F0A91E598F}"/>
          </ac:spMkLst>
        </pc:spChg>
      </pc:sldChg>
      <pc:sldChg chg="modSp mod">
        <pc:chgData name="Katie Gregor (WPP)" userId="4653947a-7183-4848-b890-451854ddf668" providerId="ADAL" clId="{E24CE578-0E72-4C32-B8AB-FC642101E698}" dt="2024-06-05T23:09:01.557" v="872" actId="404"/>
        <pc:sldMkLst>
          <pc:docMk/>
          <pc:sldMk cId="1625797043" sldId="4851"/>
        </pc:sldMkLst>
        <pc:spChg chg="mod">
          <ac:chgData name="Katie Gregor (WPP)" userId="4653947a-7183-4848-b890-451854ddf668" providerId="ADAL" clId="{E24CE578-0E72-4C32-B8AB-FC642101E698}" dt="2024-06-05T23:09:01.557" v="872" actId="404"/>
          <ac:spMkLst>
            <pc:docMk/>
            <pc:sldMk cId="1625797043" sldId="4851"/>
            <ac:spMk id="3" creationId="{AD2E84A8-62B7-E27F-EF82-C0F0A91E598F}"/>
          </ac:spMkLst>
        </pc:spChg>
      </pc:sldChg>
      <pc:sldChg chg="modSp mod">
        <pc:chgData name="Katie Gregor (WPP)" userId="4653947a-7183-4848-b890-451854ddf668" providerId="ADAL" clId="{E24CE578-0E72-4C32-B8AB-FC642101E698}" dt="2024-06-03T17:59:10.422" v="770" actId="20577"/>
        <pc:sldMkLst>
          <pc:docMk/>
          <pc:sldMk cId="469147003" sldId="4857"/>
        </pc:sldMkLst>
        <pc:spChg chg="mod">
          <ac:chgData name="Katie Gregor (WPP)" userId="4653947a-7183-4848-b890-451854ddf668" providerId="ADAL" clId="{E24CE578-0E72-4C32-B8AB-FC642101E698}" dt="2024-06-03T17:59:10.422" v="770" actId="20577"/>
          <ac:spMkLst>
            <pc:docMk/>
            <pc:sldMk cId="469147003" sldId="4857"/>
            <ac:spMk id="3" creationId="{AD2E84A8-62B7-E27F-EF82-C0F0A91E598F}"/>
          </ac:spMkLst>
        </pc:spChg>
      </pc:sldChg>
      <pc:sldChg chg="modSp mod">
        <pc:chgData name="Katie Gregor (WPP)" userId="4653947a-7183-4848-b890-451854ddf668" providerId="ADAL" clId="{E24CE578-0E72-4C32-B8AB-FC642101E698}" dt="2024-06-05T23:08:30.034" v="868" actId="12788"/>
        <pc:sldMkLst>
          <pc:docMk/>
          <pc:sldMk cId="2081030505" sldId="4869"/>
        </pc:sldMkLst>
        <pc:spChg chg="mod">
          <ac:chgData name="Katie Gregor (WPP)" userId="4653947a-7183-4848-b890-451854ddf668" providerId="ADAL" clId="{E24CE578-0E72-4C32-B8AB-FC642101E698}" dt="2024-06-05T23:08:30.034" v="868" actId="12788"/>
          <ac:spMkLst>
            <pc:docMk/>
            <pc:sldMk cId="2081030505" sldId="4869"/>
            <ac:spMk id="3" creationId="{AD2E84A8-62B7-E27F-EF82-C0F0A91E598F}"/>
          </ac:spMkLst>
        </pc:spChg>
      </pc:sldChg>
      <pc:sldChg chg="modSp mod">
        <pc:chgData name="Katie Gregor (WPP)" userId="4653947a-7183-4848-b890-451854ddf668" providerId="ADAL" clId="{E24CE578-0E72-4C32-B8AB-FC642101E698}" dt="2024-05-24T18:16:57.403" v="1" actId="403"/>
        <pc:sldMkLst>
          <pc:docMk/>
          <pc:sldMk cId="2191891762" sldId="4871"/>
        </pc:sldMkLst>
        <pc:spChg chg="mod">
          <ac:chgData name="Katie Gregor (WPP)" userId="4653947a-7183-4848-b890-451854ddf668" providerId="ADAL" clId="{E24CE578-0E72-4C32-B8AB-FC642101E698}" dt="2024-05-24T18:16:57.403" v="1" actId="403"/>
          <ac:spMkLst>
            <pc:docMk/>
            <pc:sldMk cId="2191891762" sldId="4871"/>
            <ac:spMk id="6" creationId="{6A19F9B0-67E4-D77F-7001-21F6AD021FA4}"/>
          </ac:spMkLst>
        </pc:spChg>
      </pc:sldChg>
      <pc:sldChg chg="modSp mod">
        <pc:chgData name="Katie Gregor (WPP)" userId="4653947a-7183-4848-b890-451854ddf668" providerId="ADAL" clId="{E24CE578-0E72-4C32-B8AB-FC642101E698}" dt="2024-05-24T18:16:54.635" v="0" actId="403"/>
        <pc:sldMkLst>
          <pc:docMk/>
          <pc:sldMk cId="1735430482" sldId="4872"/>
        </pc:sldMkLst>
        <pc:spChg chg="mod">
          <ac:chgData name="Katie Gregor (WPP)" userId="4653947a-7183-4848-b890-451854ddf668" providerId="ADAL" clId="{E24CE578-0E72-4C32-B8AB-FC642101E698}" dt="2024-05-24T18:16:54.635" v="0" actId="403"/>
          <ac:spMkLst>
            <pc:docMk/>
            <pc:sldMk cId="1735430482" sldId="4872"/>
            <ac:spMk id="3" creationId="{AD2E84A8-62B7-E27F-EF82-C0F0A91E598F}"/>
          </ac:spMkLst>
        </pc:spChg>
      </pc:sldChg>
      <pc:sldChg chg="addSp delSp modSp mod">
        <pc:chgData name="Katie Gregor (WPP)" userId="4653947a-7183-4848-b890-451854ddf668" providerId="ADAL" clId="{E24CE578-0E72-4C32-B8AB-FC642101E698}" dt="2024-06-05T19:12:04.674" v="866" actId="478"/>
        <pc:sldMkLst>
          <pc:docMk/>
          <pc:sldMk cId="2143174080" sldId="4880"/>
        </pc:sldMkLst>
        <pc:spChg chg="add del mod">
          <ac:chgData name="Katie Gregor (WPP)" userId="4653947a-7183-4848-b890-451854ddf668" providerId="ADAL" clId="{E24CE578-0E72-4C32-B8AB-FC642101E698}" dt="2024-06-05T19:12:04.674" v="866" actId="478"/>
          <ac:spMkLst>
            <pc:docMk/>
            <pc:sldMk cId="2143174080" sldId="4880"/>
            <ac:spMk id="6" creationId="{F9AC929D-CC2B-D46A-4CD6-A95C503E1781}"/>
          </ac:spMkLst>
        </pc:spChg>
        <pc:graphicFrameChg chg="add mod">
          <ac:chgData name="Katie Gregor (WPP)" userId="4653947a-7183-4848-b890-451854ddf668" providerId="ADAL" clId="{E24CE578-0E72-4C32-B8AB-FC642101E698}" dt="2024-06-05T19:12:01.266" v="865"/>
          <ac:graphicFrameMkLst>
            <pc:docMk/>
            <pc:sldMk cId="2143174080" sldId="4880"/>
            <ac:graphicFrameMk id="3" creationId="{CDAC40B8-D71D-516D-BF58-9123D3F94762}"/>
          </ac:graphicFrameMkLst>
        </pc:graphicFrameChg>
        <pc:graphicFrameChg chg="del mod modGraphic">
          <ac:chgData name="Katie Gregor (WPP)" userId="4653947a-7183-4848-b890-451854ddf668" providerId="ADAL" clId="{E24CE578-0E72-4C32-B8AB-FC642101E698}" dt="2024-06-05T19:12:00.925" v="864" actId="478"/>
          <ac:graphicFrameMkLst>
            <pc:docMk/>
            <pc:sldMk cId="2143174080" sldId="4880"/>
            <ac:graphicFrameMk id="5" creationId="{FB850759-1E69-0566-E963-BE42691A7405}"/>
          </ac:graphicFrameMkLst>
        </pc:graphicFrameChg>
      </pc:sldChg>
      <pc:sldChg chg="addSp delSp modSp mod">
        <pc:chgData name="Katie Gregor (WPP)" userId="4653947a-7183-4848-b890-451854ddf668" providerId="ADAL" clId="{E24CE578-0E72-4C32-B8AB-FC642101E698}" dt="2024-06-05T19:11:53.740" v="862" actId="1035"/>
        <pc:sldMkLst>
          <pc:docMk/>
          <pc:sldMk cId="988092223" sldId="4881"/>
        </pc:sldMkLst>
        <pc:spChg chg="del mod ord">
          <ac:chgData name="Katie Gregor (WPP)" userId="4653947a-7183-4848-b890-451854ddf668" providerId="ADAL" clId="{E24CE578-0E72-4C32-B8AB-FC642101E698}" dt="2024-06-05T19:11:42.370" v="855" actId="478"/>
          <ac:spMkLst>
            <pc:docMk/>
            <pc:sldMk cId="988092223" sldId="4881"/>
            <ac:spMk id="3" creationId="{43C3300C-ED21-926D-3CE8-A31925CAC70D}"/>
          </ac:spMkLst>
        </pc:spChg>
        <pc:spChg chg="add mod">
          <ac:chgData name="Katie Gregor (WPP)" userId="4653947a-7183-4848-b890-451854ddf668" providerId="ADAL" clId="{E24CE578-0E72-4C32-B8AB-FC642101E698}" dt="2024-06-05T19:11:53.740" v="862" actId="1035"/>
          <ac:spMkLst>
            <pc:docMk/>
            <pc:sldMk cId="988092223" sldId="4881"/>
            <ac:spMk id="8" creationId="{2B8687E8-AAE3-01C0-D497-058CF3342CFB}"/>
          </ac:spMkLst>
        </pc:spChg>
        <pc:graphicFrameChg chg="add del mod">
          <ac:chgData name="Katie Gregor (WPP)" userId="4653947a-7183-4848-b890-451854ddf668" providerId="ADAL" clId="{E24CE578-0E72-4C32-B8AB-FC642101E698}" dt="2024-06-05T19:11:42.370" v="855" actId="478"/>
          <ac:graphicFrameMkLst>
            <pc:docMk/>
            <pc:sldMk cId="988092223" sldId="4881"/>
            <ac:graphicFrameMk id="5" creationId="{5D4B0E26-EF65-ACC4-5811-922692C2E44F}"/>
          </ac:graphicFrameMkLst>
        </pc:graphicFrameChg>
        <pc:graphicFrameChg chg="del mod">
          <ac:chgData name="Katie Gregor (WPP)" userId="4653947a-7183-4848-b890-451854ddf668" providerId="ADAL" clId="{E24CE578-0E72-4C32-B8AB-FC642101E698}" dt="2024-06-05T19:07:51.491" v="786" actId="478"/>
          <ac:graphicFrameMkLst>
            <pc:docMk/>
            <pc:sldMk cId="988092223" sldId="4881"/>
            <ac:graphicFrameMk id="6" creationId="{4DECA20F-25CA-4299-AE22-D86918EADF56}"/>
          </ac:graphicFrameMkLst>
        </pc:graphicFrameChg>
        <pc:graphicFrameChg chg="add mod">
          <ac:chgData name="Katie Gregor (WPP)" userId="4653947a-7183-4848-b890-451854ddf668" providerId="ADAL" clId="{E24CE578-0E72-4C32-B8AB-FC642101E698}" dt="2024-06-05T19:11:42.835" v="856"/>
          <ac:graphicFrameMkLst>
            <pc:docMk/>
            <pc:sldMk cId="988092223" sldId="4881"/>
            <ac:graphicFrameMk id="7" creationId="{A89B9A05-8D7F-C945-FA06-88DCFFCEE83D}"/>
          </ac:graphicFrameMkLst>
        </pc:graphicFrameChg>
      </pc:sldChg>
      <pc:sldChg chg="addSp delSp modSp mod">
        <pc:chgData name="Katie Gregor (WPP)" userId="4653947a-7183-4848-b890-451854ddf668" providerId="ADAL" clId="{E24CE578-0E72-4C32-B8AB-FC642101E698}" dt="2024-06-05T19:11:37.962" v="854" actId="1076"/>
        <pc:sldMkLst>
          <pc:docMk/>
          <pc:sldMk cId="1654423516" sldId="4882"/>
        </pc:sldMkLst>
        <pc:spChg chg="del">
          <ac:chgData name="Katie Gregor (WPP)" userId="4653947a-7183-4848-b890-451854ddf668" providerId="ADAL" clId="{E24CE578-0E72-4C32-B8AB-FC642101E698}" dt="2024-06-05T19:08:32.560" v="792" actId="478"/>
          <ac:spMkLst>
            <pc:docMk/>
            <pc:sldMk cId="1654423516" sldId="4882"/>
            <ac:spMk id="3" creationId="{43C3300C-ED21-926D-3CE8-A31925CAC70D}"/>
          </ac:spMkLst>
        </pc:spChg>
        <pc:spChg chg="add del mod">
          <ac:chgData name="Katie Gregor (WPP)" userId="4653947a-7183-4848-b890-451854ddf668" providerId="ADAL" clId="{E24CE578-0E72-4C32-B8AB-FC642101E698}" dt="2024-06-05T19:11:31.833" v="852" actId="478"/>
          <ac:spMkLst>
            <pc:docMk/>
            <pc:sldMk cId="1654423516" sldId="4882"/>
            <ac:spMk id="7" creationId="{F0129D2F-C0BA-8434-8372-12DB6E483D8D}"/>
          </ac:spMkLst>
        </pc:spChg>
        <pc:spChg chg="add mod">
          <ac:chgData name="Katie Gregor (WPP)" userId="4653947a-7183-4848-b890-451854ddf668" providerId="ADAL" clId="{E24CE578-0E72-4C32-B8AB-FC642101E698}" dt="2024-06-05T19:11:37.962" v="854" actId="1076"/>
          <ac:spMkLst>
            <pc:docMk/>
            <pc:sldMk cId="1654423516" sldId="4882"/>
            <ac:spMk id="9" creationId="{14534822-8C99-947D-94E2-62568638937A}"/>
          </ac:spMkLst>
        </pc:spChg>
        <pc:graphicFrameChg chg="add del mod">
          <ac:chgData name="Katie Gregor (WPP)" userId="4653947a-7183-4848-b890-451854ddf668" providerId="ADAL" clId="{E24CE578-0E72-4C32-B8AB-FC642101E698}" dt="2024-06-05T19:11:31.833" v="852" actId="478"/>
          <ac:graphicFrameMkLst>
            <pc:docMk/>
            <pc:sldMk cId="1654423516" sldId="4882"/>
            <ac:graphicFrameMk id="5" creationId="{C4320750-9C47-705E-08B2-9AAAF82CD36A}"/>
          </ac:graphicFrameMkLst>
        </pc:graphicFrameChg>
        <pc:graphicFrameChg chg="del mod">
          <ac:chgData name="Katie Gregor (WPP)" userId="4653947a-7183-4848-b890-451854ddf668" providerId="ADAL" clId="{E24CE578-0E72-4C32-B8AB-FC642101E698}" dt="2024-06-05T19:08:32.560" v="792" actId="478"/>
          <ac:graphicFrameMkLst>
            <pc:docMk/>
            <pc:sldMk cId="1654423516" sldId="4882"/>
            <ac:graphicFrameMk id="6" creationId="{D261FE1A-58F1-ED14-81DB-DF85F44397EA}"/>
          </ac:graphicFrameMkLst>
        </pc:graphicFrameChg>
        <pc:graphicFrameChg chg="add mod">
          <ac:chgData name="Katie Gregor (WPP)" userId="4653947a-7183-4848-b890-451854ddf668" providerId="ADAL" clId="{E24CE578-0E72-4C32-B8AB-FC642101E698}" dt="2024-06-05T19:11:32.124" v="853"/>
          <ac:graphicFrameMkLst>
            <pc:docMk/>
            <pc:sldMk cId="1654423516" sldId="4882"/>
            <ac:graphicFrameMk id="8" creationId="{B2B7D0D7-514B-E9A2-BEF4-442FCF1F113B}"/>
          </ac:graphicFrameMkLst>
        </pc:graphicFrameChg>
      </pc:sldChg>
      <pc:sldChg chg="addSp delSp modSp mod">
        <pc:chgData name="Katie Gregor (WPP)" userId="4653947a-7183-4848-b890-451854ddf668" providerId="ADAL" clId="{E24CE578-0E72-4C32-B8AB-FC642101E698}" dt="2024-06-05T19:11:27.350" v="851" actId="1076"/>
        <pc:sldMkLst>
          <pc:docMk/>
          <pc:sldMk cId="2929089253" sldId="4883"/>
        </pc:sldMkLst>
        <pc:spChg chg="del">
          <ac:chgData name="Katie Gregor (WPP)" userId="4653947a-7183-4848-b890-451854ddf668" providerId="ADAL" clId="{E24CE578-0E72-4C32-B8AB-FC642101E698}" dt="2024-06-05T19:08:45.161" v="795" actId="478"/>
          <ac:spMkLst>
            <pc:docMk/>
            <pc:sldMk cId="2929089253" sldId="4883"/>
            <ac:spMk id="3" creationId="{43C3300C-ED21-926D-3CE8-A31925CAC70D}"/>
          </ac:spMkLst>
        </pc:spChg>
        <pc:spChg chg="add del mod">
          <ac:chgData name="Katie Gregor (WPP)" userId="4653947a-7183-4848-b890-451854ddf668" providerId="ADAL" clId="{E24CE578-0E72-4C32-B8AB-FC642101E698}" dt="2024-06-05T19:11:22.814" v="849" actId="478"/>
          <ac:spMkLst>
            <pc:docMk/>
            <pc:sldMk cId="2929089253" sldId="4883"/>
            <ac:spMk id="7" creationId="{2A2EFFF6-29EB-C651-48FB-69B1A510C922}"/>
          </ac:spMkLst>
        </pc:spChg>
        <pc:spChg chg="add mod">
          <ac:chgData name="Katie Gregor (WPP)" userId="4653947a-7183-4848-b890-451854ddf668" providerId="ADAL" clId="{E24CE578-0E72-4C32-B8AB-FC642101E698}" dt="2024-06-05T19:11:27.350" v="851" actId="1076"/>
          <ac:spMkLst>
            <pc:docMk/>
            <pc:sldMk cId="2929089253" sldId="4883"/>
            <ac:spMk id="9" creationId="{429A4A5F-7FEF-81A3-4FC2-F803AFE11B08}"/>
          </ac:spMkLst>
        </pc:spChg>
        <pc:graphicFrameChg chg="add del mod">
          <ac:chgData name="Katie Gregor (WPP)" userId="4653947a-7183-4848-b890-451854ddf668" providerId="ADAL" clId="{E24CE578-0E72-4C32-B8AB-FC642101E698}" dt="2024-06-05T19:11:22.814" v="849" actId="478"/>
          <ac:graphicFrameMkLst>
            <pc:docMk/>
            <pc:sldMk cId="2929089253" sldId="4883"/>
            <ac:graphicFrameMk id="5" creationId="{BA7283DA-ED52-610A-C8D5-8C88FA0E4EA3}"/>
          </ac:graphicFrameMkLst>
        </pc:graphicFrameChg>
        <pc:graphicFrameChg chg="del mod">
          <ac:chgData name="Katie Gregor (WPP)" userId="4653947a-7183-4848-b890-451854ddf668" providerId="ADAL" clId="{E24CE578-0E72-4C32-B8AB-FC642101E698}" dt="2024-06-05T19:08:45.161" v="795" actId="478"/>
          <ac:graphicFrameMkLst>
            <pc:docMk/>
            <pc:sldMk cId="2929089253" sldId="4883"/>
            <ac:graphicFrameMk id="6" creationId="{1015CE82-1D28-ED02-8F9B-D9622D7D9EA6}"/>
          </ac:graphicFrameMkLst>
        </pc:graphicFrameChg>
        <pc:graphicFrameChg chg="add mod">
          <ac:chgData name="Katie Gregor (WPP)" userId="4653947a-7183-4848-b890-451854ddf668" providerId="ADAL" clId="{E24CE578-0E72-4C32-B8AB-FC642101E698}" dt="2024-06-05T19:11:23.095" v="850"/>
          <ac:graphicFrameMkLst>
            <pc:docMk/>
            <pc:sldMk cId="2929089253" sldId="4883"/>
            <ac:graphicFrameMk id="8" creationId="{B3166EA3-015C-0316-71BD-039FDF30A4CC}"/>
          </ac:graphicFrameMkLst>
        </pc:graphicFrameChg>
      </pc:sldChg>
      <pc:sldChg chg="addSp delSp modSp mod">
        <pc:chgData name="Katie Gregor (WPP)" userId="4653947a-7183-4848-b890-451854ddf668" providerId="ADAL" clId="{E24CE578-0E72-4C32-B8AB-FC642101E698}" dt="2024-06-05T19:11:18.020" v="848" actId="1076"/>
        <pc:sldMkLst>
          <pc:docMk/>
          <pc:sldMk cId="195919728" sldId="4884"/>
        </pc:sldMkLst>
        <pc:spChg chg="del">
          <ac:chgData name="Katie Gregor (WPP)" userId="4653947a-7183-4848-b890-451854ddf668" providerId="ADAL" clId="{E24CE578-0E72-4C32-B8AB-FC642101E698}" dt="2024-06-05T19:08:58.785" v="798" actId="478"/>
          <ac:spMkLst>
            <pc:docMk/>
            <pc:sldMk cId="195919728" sldId="4884"/>
            <ac:spMk id="3" creationId="{43C3300C-ED21-926D-3CE8-A31925CAC70D}"/>
          </ac:spMkLst>
        </pc:spChg>
        <pc:spChg chg="add del mod">
          <ac:chgData name="Katie Gregor (WPP)" userId="4653947a-7183-4848-b890-451854ddf668" providerId="ADAL" clId="{E24CE578-0E72-4C32-B8AB-FC642101E698}" dt="2024-06-05T19:11:12.210" v="846" actId="478"/>
          <ac:spMkLst>
            <pc:docMk/>
            <pc:sldMk cId="195919728" sldId="4884"/>
            <ac:spMk id="7" creationId="{BD7579DB-056A-6B06-BD1B-4CF8163E260D}"/>
          </ac:spMkLst>
        </pc:spChg>
        <pc:spChg chg="add mod">
          <ac:chgData name="Katie Gregor (WPP)" userId="4653947a-7183-4848-b890-451854ddf668" providerId="ADAL" clId="{E24CE578-0E72-4C32-B8AB-FC642101E698}" dt="2024-06-05T19:11:18.020" v="848" actId="1076"/>
          <ac:spMkLst>
            <pc:docMk/>
            <pc:sldMk cId="195919728" sldId="4884"/>
            <ac:spMk id="9" creationId="{570C6047-7F7A-113A-19D6-E05335910B01}"/>
          </ac:spMkLst>
        </pc:spChg>
        <pc:graphicFrameChg chg="add del mod modGraphic">
          <ac:chgData name="Katie Gregor (WPP)" userId="4653947a-7183-4848-b890-451854ddf668" providerId="ADAL" clId="{E24CE578-0E72-4C32-B8AB-FC642101E698}" dt="2024-06-05T19:11:12.210" v="846" actId="478"/>
          <ac:graphicFrameMkLst>
            <pc:docMk/>
            <pc:sldMk cId="195919728" sldId="4884"/>
            <ac:graphicFrameMk id="5" creationId="{C0A2DCF1-604F-EEE8-43AB-E25D2B19AC74}"/>
          </ac:graphicFrameMkLst>
        </pc:graphicFrameChg>
        <pc:graphicFrameChg chg="del mod">
          <ac:chgData name="Katie Gregor (WPP)" userId="4653947a-7183-4848-b890-451854ddf668" providerId="ADAL" clId="{E24CE578-0E72-4C32-B8AB-FC642101E698}" dt="2024-06-05T19:08:58.785" v="798" actId="478"/>
          <ac:graphicFrameMkLst>
            <pc:docMk/>
            <pc:sldMk cId="195919728" sldId="4884"/>
            <ac:graphicFrameMk id="6" creationId="{7F0F4DC6-4022-5E6A-13C9-AF23CBDBCEFA}"/>
          </ac:graphicFrameMkLst>
        </pc:graphicFrameChg>
        <pc:graphicFrameChg chg="add mod">
          <ac:chgData name="Katie Gregor (WPP)" userId="4653947a-7183-4848-b890-451854ddf668" providerId="ADAL" clId="{E24CE578-0E72-4C32-B8AB-FC642101E698}" dt="2024-06-05T19:11:12.520" v="847"/>
          <ac:graphicFrameMkLst>
            <pc:docMk/>
            <pc:sldMk cId="195919728" sldId="4884"/>
            <ac:graphicFrameMk id="8" creationId="{F231DF60-5F76-B42F-1BF6-EB8EC460B6F7}"/>
          </ac:graphicFrameMkLst>
        </pc:graphicFrameChg>
      </pc:sldChg>
      <pc:sldChg chg="addSp delSp modSp mod modClrScheme chgLayout">
        <pc:chgData name="Katie Gregor (WPP)" userId="4653947a-7183-4848-b890-451854ddf668" providerId="ADAL" clId="{E24CE578-0E72-4C32-B8AB-FC642101E698}" dt="2024-06-05T19:10:59.245" v="845" actId="700"/>
        <pc:sldMkLst>
          <pc:docMk/>
          <pc:sldMk cId="419487513" sldId="4885"/>
        </pc:sldMkLst>
        <pc:spChg chg="mod ord">
          <ac:chgData name="Katie Gregor (WPP)" userId="4653947a-7183-4848-b890-451854ddf668" providerId="ADAL" clId="{E24CE578-0E72-4C32-B8AB-FC642101E698}" dt="2024-06-05T19:10:59.245" v="845" actId="700"/>
          <ac:spMkLst>
            <pc:docMk/>
            <pc:sldMk cId="419487513" sldId="4885"/>
            <ac:spMk id="2" creationId="{C8912F85-21AF-FF86-E629-9B7B224A4BA3}"/>
          </ac:spMkLst>
        </pc:spChg>
        <pc:spChg chg="del">
          <ac:chgData name="Katie Gregor (WPP)" userId="4653947a-7183-4848-b890-451854ddf668" providerId="ADAL" clId="{E24CE578-0E72-4C32-B8AB-FC642101E698}" dt="2024-06-05T19:09:21.605" v="801" actId="478"/>
          <ac:spMkLst>
            <pc:docMk/>
            <pc:sldMk cId="419487513" sldId="4885"/>
            <ac:spMk id="3" creationId="{43C3300C-ED21-926D-3CE8-A31925CAC70D}"/>
          </ac:spMkLst>
        </pc:spChg>
        <pc:spChg chg="mod ord">
          <ac:chgData name="Katie Gregor (WPP)" userId="4653947a-7183-4848-b890-451854ddf668" providerId="ADAL" clId="{E24CE578-0E72-4C32-B8AB-FC642101E698}" dt="2024-06-05T19:10:59.245" v="845" actId="700"/>
          <ac:spMkLst>
            <pc:docMk/>
            <pc:sldMk cId="419487513" sldId="4885"/>
            <ac:spMk id="4" creationId="{470F52D3-EA11-7371-CA2F-4CECB7B0066E}"/>
          </ac:spMkLst>
        </pc:spChg>
        <pc:spChg chg="add mod">
          <ac:chgData name="Katie Gregor (WPP)" userId="4653947a-7183-4848-b890-451854ddf668" providerId="ADAL" clId="{E24CE578-0E72-4C32-B8AB-FC642101E698}" dt="2024-06-05T19:09:45.153" v="839" actId="1036"/>
          <ac:spMkLst>
            <pc:docMk/>
            <pc:sldMk cId="419487513" sldId="4885"/>
            <ac:spMk id="7" creationId="{D64442F0-9171-595A-1F3C-A77EABFD144D}"/>
          </ac:spMkLst>
        </pc:spChg>
        <pc:graphicFrameChg chg="add mod modGraphic">
          <ac:chgData name="Katie Gregor (WPP)" userId="4653947a-7183-4848-b890-451854ddf668" providerId="ADAL" clId="{E24CE578-0E72-4C32-B8AB-FC642101E698}" dt="2024-06-05T19:10:40.180" v="843" actId="465"/>
          <ac:graphicFrameMkLst>
            <pc:docMk/>
            <pc:sldMk cId="419487513" sldId="4885"/>
            <ac:graphicFrameMk id="5" creationId="{18BCE15D-79CC-5DDD-2E0D-0ADC957582B3}"/>
          </ac:graphicFrameMkLst>
        </pc:graphicFrameChg>
        <pc:graphicFrameChg chg="del mod">
          <ac:chgData name="Katie Gregor (WPP)" userId="4653947a-7183-4848-b890-451854ddf668" providerId="ADAL" clId="{E24CE578-0E72-4C32-B8AB-FC642101E698}" dt="2024-06-05T19:09:21.605" v="801" actId="478"/>
          <ac:graphicFrameMkLst>
            <pc:docMk/>
            <pc:sldMk cId="419487513" sldId="4885"/>
            <ac:graphicFrameMk id="6" creationId="{F248CFD4-4526-4B11-B7E9-D597869EB569}"/>
          </ac:graphicFrameMkLst>
        </pc:graphicFrameChg>
      </pc:sldChg>
    </pc:docChg>
  </pc:docChgLst>
  <pc:docChgLst>
    <pc:chgData name="Michael O'Brien (WPP)" userId="96ee5f1d-67d3-4ea4-9dcc-e5abd49750ad" providerId="ADAL" clId="{DF1CCBAB-123A-4F7B-A07A-A4E5026A32B5}"/>
    <pc:docChg chg="undo custSel modSld">
      <pc:chgData name="Michael O'Brien (WPP)" userId="96ee5f1d-67d3-4ea4-9dcc-e5abd49750ad" providerId="ADAL" clId="{DF1CCBAB-123A-4F7B-A07A-A4E5026A32B5}" dt="2024-05-31T15:36:47.767" v="555" actId="20577"/>
      <pc:docMkLst>
        <pc:docMk/>
      </pc:docMkLst>
      <pc:sldChg chg="modSp mod">
        <pc:chgData name="Michael O'Brien (WPP)" userId="96ee5f1d-67d3-4ea4-9dcc-e5abd49750ad" providerId="ADAL" clId="{DF1CCBAB-123A-4F7B-A07A-A4E5026A32B5}" dt="2024-05-24T18:17:29.017" v="19" actId="20577"/>
        <pc:sldMkLst>
          <pc:docMk/>
          <pc:sldMk cId="1893012688" sldId="4661"/>
        </pc:sldMkLst>
        <pc:spChg chg="mod">
          <ac:chgData name="Michael O'Brien (WPP)" userId="96ee5f1d-67d3-4ea4-9dcc-e5abd49750ad" providerId="ADAL" clId="{DF1CCBAB-123A-4F7B-A07A-A4E5026A32B5}" dt="2024-05-24T18:17:29.017" v="19" actId="20577"/>
          <ac:spMkLst>
            <pc:docMk/>
            <pc:sldMk cId="1893012688" sldId="4661"/>
            <ac:spMk id="3" creationId="{8A043143-CC22-7FE8-2758-D3E8B8CA4A0B}"/>
          </ac:spMkLst>
        </pc:spChg>
      </pc:sldChg>
      <pc:sldChg chg="modSp mod">
        <pc:chgData name="Michael O'Brien (WPP)" userId="96ee5f1d-67d3-4ea4-9dcc-e5abd49750ad" providerId="ADAL" clId="{DF1CCBAB-123A-4F7B-A07A-A4E5026A32B5}" dt="2024-05-31T15:18:52.388" v="331" actId="20577"/>
        <pc:sldMkLst>
          <pc:docMk/>
          <pc:sldMk cId="2448380292" sldId="4837"/>
        </pc:sldMkLst>
        <pc:spChg chg="mod">
          <ac:chgData name="Michael O'Brien (WPP)" userId="96ee5f1d-67d3-4ea4-9dcc-e5abd49750ad" providerId="ADAL" clId="{DF1CCBAB-123A-4F7B-A07A-A4E5026A32B5}" dt="2024-05-31T15:18:52.388" v="331" actId="20577"/>
          <ac:spMkLst>
            <pc:docMk/>
            <pc:sldMk cId="2448380292" sldId="4837"/>
            <ac:spMk id="3" creationId="{45E6D052-E87D-028A-5865-B38F12F963CC}"/>
          </ac:spMkLst>
        </pc:spChg>
      </pc:sldChg>
      <pc:sldChg chg="modSp mod">
        <pc:chgData name="Michael O'Brien (WPP)" userId="96ee5f1d-67d3-4ea4-9dcc-e5abd49750ad" providerId="ADAL" clId="{DF1CCBAB-123A-4F7B-A07A-A4E5026A32B5}" dt="2024-05-31T15:34:45.590" v="476" actId="20577"/>
        <pc:sldMkLst>
          <pc:docMk/>
          <pc:sldMk cId="1587277883" sldId="4844"/>
        </pc:sldMkLst>
        <pc:spChg chg="mod">
          <ac:chgData name="Michael O'Brien (WPP)" userId="96ee5f1d-67d3-4ea4-9dcc-e5abd49750ad" providerId="ADAL" clId="{DF1CCBAB-123A-4F7B-A07A-A4E5026A32B5}" dt="2024-05-31T15:34:45.590" v="476" actId="20577"/>
          <ac:spMkLst>
            <pc:docMk/>
            <pc:sldMk cId="1587277883" sldId="4844"/>
            <ac:spMk id="6" creationId="{1A3CC4CD-D2D8-5B5B-927A-54547B5A1B3A}"/>
          </ac:spMkLst>
        </pc:spChg>
      </pc:sldChg>
      <pc:sldChg chg="modSp mod addCm modCm">
        <pc:chgData name="Michael O'Brien (WPP)" userId="96ee5f1d-67d3-4ea4-9dcc-e5abd49750ad" providerId="ADAL" clId="{DF1CCBAB-123A-4F7B-A07A-A4E5026A32B5}" dt="2024-05-28T22:47:47.465" v="244" actId="20577"/>
        <pc:sldMkLst>
          <pc:docMk/>
          <pc:sldMk cId="2884011970" sldId="4849"/>
        </pc:sldMkLst>
        <pc:spChg chg="mod">
          <ac:chgData name="Michael O'Brien (WPP)" userId="96ee5f1d-67d3-4ea4-9dcc-e5abd49750ad" providerId="ADAL" clId="{DF1CCBAB-123A-4F7B-A07A-A4E5026A32B5}" dt="2024-05-28T22:47:47.465" v="244" actId="20577"/>
          <ac:spMkLst>
            <pc:docMk/>
            <pc:sldMk cId="2884011970" sldId="4849"/>
            <ac:spMk id="3" creationId="{21E4DFD4-3494-7BE1-2C3B-B399CB658032}"/>
          </ac:spMkLst>
        </pc:spChg>
        <pc:extLst>
          <p:ext xmlns:p="http://schemas.openxmlformats.org/presentationml/2006/main" uri="{D6D511B9-2390-475A-947B-AFAB55BFBCF1}">
            <pc226:cmChg xmlns:pc226="http://schemas.microsoft.com/office/powerpoint/2022/06/main/command" chg="add">
              <pc226:chgData name="Michael O'Brien (WPP)" userId="96ee5f1d-67d3-4ea4-9dcc-e5abd49750ad" providerId="ADAL" clId="{DF1CCBAB-123A-4F7B-A07A-A4E5026A32B5}" dt="2024-05-28T22:41:03.008" v="152"/>
              <pc2:cmMkLst xmlns:pc2="http://schemas.microsoft.com/office/powerpoint/2019/9/main/command">
                <pc:docMk/>
                <pc:sldMk cId="2884011970" sldId="4849"/>
                <pc2:cmMk id="{4C028D0A-FF40-46CD-80AB-6FC52C00AA4F}"/>
              </pc2:cmMkLst>
            </pc226:cmChg>
            <pc226:cmChg xmlns:pc226="http://schemas.microsoft.com/office/powerpoint/2022/06/main/command" chg="add">
              <pc226:chgData name="Michael O'Brien (WPP)" userId="96ee5f1d-67d3-4ea4-9dcc-e5abd49750ad" providerId="ADAL" clId="{DF1CCBAB-123A-4F7B-A07A-A4E5026A32B5}" dt="2024-05-28T22:41:49.316" v="157"/>
              <pc2:cmMkLst xmlns:pc2="http://schemas.microsoft.com/office/powerpoint/2019/9/main/command">
                <pc:docMk/>
                <pc:sldMk cId="2884011970" sldId="4849"/>
                <pc2:cmMk id="{434C5F29-345F-4E1B-83E7-39AC5BEA8A37}"/>
              </pc2:cmMkLst>
            </pc226:cmChg>
            <pc226:cmChg xmlns:pc226="http://schemas.microsoft.com/office/powerpoint/2022/06/main/command" chg="add mod">
              <pc226:chgData name="Michael O'Brien (WPP)" userId="96ee5f1d-67d3-4ea4-9dcc-e5abd49750ad" providerId="ADAL" clId="{DF1CCBAB-123A-4F7B-A07A-A4E5026A32B5}" dt="2024-05-28T22:47:47.465" v="244" actId="20577"/>
              <pc2:cmMkLst xmlns:pc2="http://schemas.microsoft.com/office/powerpoint/2019/9/main/command">
                <pc:docMk/>
                <pc:sldMk cId="2884011970" sldId="4849"/>
                <pc2:cmMk id="{F82C813A-8CC7-471F-B1FB-B46ACB8030D0}"/>
              </pc2:cmMkLst>
            </pc226:cmChg>
          </p:ext>
        </pc:extLst>
      </pc:sldChg>
      <pc:sldChg chg="modSp mod">
        <pc:chgData name="Michael O'Brien (WPP)" userId="96ee5f1d-67d3-4ea4-9dcc-e5abd49750ad" providerId="ADAL" clId="{DF1CCBAB-123A-4F7B-A07A-A4E5026A32B5}" dt="2024-05-28T22:43:24.031" v="216" actId="20577"/>
        <pc:sldMkLst>
          <pc:docMk/>
          <pc:sldMk cId="4053470983" sldId="4850"/>
        </pc:sldMkLst>
        <pc:spChg chg="mod">
          <ac:chgData name="Michael O'Brien (WPP)" userId="96ee5f1d-67d3-4ea4-9dcc-e5abd49750ad" providerId="ADAL" clId="{DF1CCBAB-123A-4F7B-A07A-A4E5026A32B5}" dt="2024-05-28T22:43:24.031" v="216" actId="20577"/>
          <ac:spMkLst>
            <pc:docMk/>
            <pc:sldMk cId="4053470983" sldId="4850"/>
            <ac:spMk id="3" creationId="{AD2E84A8-62B7-E27F-EF82-C0F0A91E598F}"/>
          </ac:spMkLst>
        </pc:spChg>
      </pc:sldChg>
      <pc:sldChg chg="modSp mod">
        <pc:chgData name="Michael O'Brien (WPP)" userId="96ee5f1d-67d3-4ea4-9dcc-e5abd49750ad" providerId="ADAL" clId="{DF1CCBAB-123A-4F7B-A07A-A4E5026A32B5}" dt="2024-05-31T15:36:47.767" v="555" actId="20577"/>
        <pc:sldMkLst>
          <pc:docMk/>
          <pc:sldMk cId="469147003" sldId="4857"/>
        </pc:sldMkLst>
        <pc:spChg chg="mod">
          <ac:chgData name="Michael O'Brien (WPP)" userId="96ee5f1d-67d3-4ea4-9dcc-e5abd49750ad" providerId="ADAL" clId="{DF1CCBAB-123A-4F7B-A07A-A4E5026A32B5}" dt="2024-05-31T15:36:47.767" v="555" actId="20577"/>
          <ac:spMkLst>
            <pc:docMk/>
            <pc:sldMk cId="469147003" sldId="4857"/>
            <ac:spMk id="3" creationId="{AD2E84A8-62B7-E27F-EF82-C0F0A91E598F}"/>
          </ac:spMkLst>
        </pc:spChg>
      </pc:sldChg>
      <pc:sldChg chg="modSp mod">
        <pc:chgData name="Michael O'Brien (WPP)" userId="96ee5f1d-67d3-4ea4-9dcc-e5abd49750ad" providerId="ADAL" clId="{DF1CCBAB-123A-4F7B-A07A-A4E5026A32B5}" dt="2024-05-28T22:34:29.017" v="44" actId="20577"/>
        <pc:sldMkLst>
          <pc:docMk/>
          <pc:sldMk cId="2420275884" sldId="4858"/>
        </pc:sldMkLst>
        <pc:spChg chg="mod">
          <ac:chgData name="Michael O'Brien (WPP)" userId="96ee5f1d-67d3-4ea4-9dcc-e5abd49750ad" providerId="ADAL" clId="{DF1CCBAB-123A-4F7B-A07A-A4E5026A32B5}" dt="2024-05-28T22:34:29.017" v="44" actId="20577"/>
          <ac:spMkLst>
            <pc:docMk/>
            <pc:sldMk cId="2420275884" sldId="4858"/>
            <ac:spMk id="5" creationId="{9C5F57C1-B103-DD35-8A83-87CAAD4454A6}"/>
          </ac:spMkLst>
        </pc:spChg>
        <pc:spChg chg="mod">
          <ac:chgData name="Michael O'Brien (WPP)" userId="96ee5f1d-67d3-4ea4-9dcc-e5abd49750ad" providerId="ADAL" clId="{DF1CCBAB-123A-4F7B-A07A-A4E5026A32B5}" dt="2024-05-28T22:34:08.888" v="34" actId="20577"/>
          <ac:spMkLst>
            <pc:docMk/>
            <pc:sldMk cId="2420275884" sldId="4858"/>
            <ac:spMk id="17" creationId="{B83F3707-1A39-32F8-BCE6-B7C6C5F416E8}"/>
          </ac:spMkLst>
        </pc:spChg>
        <pc:spChg chg="mod">
          <ac:chgData name="Michael O'Brien (WPP)" userId="96ee5f1d-67d3-4ea4-9dcc-e5abd49750ad" providerId="ADAL" clId="{DF1CCBAB-123A-4F7B-A07A-A4E5026A32B5}" dt="2024-05-28T22:34:12.309" v="36" actId="20577"/>
          <ac:spMkLst>
            <pc:docMk/>
            <pc:sldMk cId="2420275884" sldId="4858"/>
            <ac:spMk id="18" creationId="{C97E0E08-1616-2CE9-E7F3-04A070D45BA2}"/>
          </ac:spMkLst>
        </pc:spChg>
        <pc:spChg chg="mod">
          <ac:chgData name="Michael O'Brien (WPP)" userId="96ee5f1d-67d3-4ea4-9dcc-e5abd49750ad" providerId="ADAL" clId="{DF1CCBAB-123A-4F7B-A07A-A4E5026A32B5}" dt="2024-05-28T22:34:15.828" v="38" actId="20577"/>
          <ac:spMkLst>
            <pc:docMk/>
            <pc:sldMk cId="2420275884" sldId="4858"/>
            <ac:spMk id="19" creationId="{6B3A98EF-EC10-0ADD-6873-7611E260B858}"/>
          </ac:spMkLst>
        </pc:spChg>
        <pc:spChg chg="mod">
          <ac:chgData name="Michael O'Brien (WPP)" userId="96ee5f1d-67d3-4ea4-9dcc-e5abd49750ad" providerId="ADAL" clId="{DF1CCBAB-123A-4F7B-A07A-A4E5026A32B5}" dt="2024-05-28T22:34:19.359" v="40" actId="20577"/>
          <ac:spMkLst>
            <pc:docMk/>
            <pc:sldMk cId="2420275884" sldId="4858"/>
            <ac:spMk id="20" creationId="{B21CD8D1-3D75-D3AB-42D0-8F56BE918E54}"/>
          </ac:spMkLst>
        </pc:spChg>
        <pc:spChg chg="mod">
          <ac:chgData name="Michael O'Brien (WPP)" userId="96ee5f1d-67d3-4ea4-9dcc-e5abd49750ad" providerId="ADAL" clId="{DF1CCBAB-123A-4F7B-A07A-A4E5026A32B5}" dt="2024-05-28T22:34:05.779" v="32" actId="20577"/>
          <ac:spMkLst>
            <pc:docMk/>
            <pc:sldMk cId="2420275884" sldId="4858"/>
            <ac:spMk id="24" creationId="{43176420-BA96-803E-BE4D-33728F46A914}"/>
          </ac:spMkLst>
        </pc:spChg>
        <pc:spChg chg="mod">
          <ac:chgData name="Michael O'Brien (WPP)" userId="96ee5f1d-67d3-4ea4-9dcc-e5abd49750ad" providerId="ADAL" clId="{DF1CCBAB-123A-4F7B-A07A-A4E5026A32B5}" dt="2024-05-28T22:34:02.009" v="31" actId="20577"/>
          <ac:spMkLst>
            <pc:docMk/>
            <pc:sldMk cId="2420275884" sldId="4858"/>
            <ac:spMk id="25" creationId="{E4F6DE13-C695-C248-C755-BB374FCEA3FA}"/>
          </ac:spMkLst>
        </pc:spChg>
      </pc:sldChg>
      <pc:sldChg chg="modSp mod">
        <pc:chgData name="Michael O'Brien (WPP)" userId="96ee5f1d-67d3-4ea4-9dcc-e5abd49750ad" providerId="ADAL" clId="{DF1CCBAB-123A-4F7B-A07A-A4E5026A32B5}" dt="2024-05-31T15:26:44.646" v="451" actId="20577"/>
        <pc:sldMkLst>
          <pc:docMk/>
          <pc:sldMk cId="2081030505" sldId="4869"/>
        </pc:sldMkLst>
        <pc:spChg chg="mod">
          <ac:chgData name="Michael O'Brien (WPP)" userId="96ee5f1d-67d3-4ea4-9dcc-e5abd49750ad" providerId="ADAL" clId="{DF1CCBAB-123A-4F7B-A07A-A4E5026A32B5}" dt="2024-05-31T15:26:44.646" v="451" actId="20577"/>
          <ac:spMkLst>
            <pc:docMk/>
            <pc:sldMk cId="2081030505" sldId="4869"/>
            <ac:spMk id="3" creationId="{AD2E84A8-62B7-E27F-EF82-C0F0A91E598F}"/>
          </ac:spMkLst>
        </pc:spChg>
      </pc:sldChg>
      <pc:sldChg chg="modSp mod">
        <pc:chgData name="Michael O'Brien (WPP)" userId="96ee5f1d-67d3-4ea4-9dcc-e5abd49750ad" providerId="ADAL" clId="{DF1CCBAB-123A-4F7B-A07A-A4E5026A32B5}" dt="2024-05-31T15:23:54.340" v="400" actId="20577"/>
        <pc:sldMkLst>
          <pc:docMk/>
          <pc:sldMk cId="1087760660" sldId="4874"/>
        </pc:sldMkLst>
        <pc:spChg chg="mod">
          <ac:chgData name="Michael O'Brien (WPP)" userId="96ee5f1d-67d3-4ea4-9dcc-e5abd49750ad" providerId="ADAL" clId="{DF1CCBAB-123A-4F7B-A07A-A4E5026A32B5}" dt="2024-05-31T15:23:54.340" v="400" actId="20577"/>
          <ac:spMkLst>
            <pc:docMk/>
            <pc:sldMk cId="1087760660" sldId="4874"/>
            <ac:spMk id="3" creationId="{21E4DFD4-3494-7BE1-2C3B-B399CB658032}"/>
          </ac:spMkLst>
        </pc:spChg>
      </pc:sldChg>
      <pc:sldChg chg="modSp mod">
        <pc:chgData name="Michael O'Brien (WPP)" userId="96ee5f1d-67d3-4ea4-9dcc-e5abd49750ad" providerId="ADAL" clId="{DF1CCBAB-123A-4F7B-A07A-A4E5026A32B5}" dt="2024-05-28T22:37:27.935" v="98" actId="1076"/>
        <pc:sldMkLst>
          <pc:docMk/>
          <pc:sldMk cId="2143174080" sldId="4880"/>
        </pc:sldMkLst>
        <pc:graphicFrameChg chg="mod modGraphic">
          <ac:chgData name="Michael O'Brien (WPP)" userId="96ee5f1d-67d3-4ea4-9dcc-e5abd49750ad" providerId="ADAL" clId="{DF1CCBAB-123A-4F7B-A07A-A4E5026A32B5}" dt="2024-05-28T22:37:27.935" v="98" actId="1076"/>
          <ac:graphicFrameMkLst>
            <pc:docMk/>
            <pc:sldMk cId="2143174080" sldId="4880"/>
            <ac:graphicFrameMk id="5" creationId="{FB850759-1E69-0566-E963-BE42691A7405}"/>
          </ac:graphicFrameMkLst>
        </pc:graphicFrameChg>
      </pc:sldChg>
      <pc:sldChg chg="addSp delSp modSp mod">
        <pc:chgData name="Michael O'Brien (WPP)" userId="96ee5f1d-67d3-4ea4-9dcc-e5abd49750ad" providerId="ADAL" clId="{DF1CCBAB-123A-4F7B-A07A-A4E5026A32B5}" dt="2024-05-28T22:49:23.308" v="251" actId="14100"/>
        <pc:sldMkLst>
          <pc:docMk/>
          <pc:sldMk cId="988092223" sldId="4881"/>
        </pc:sldMkLst>
        <pc:spChg chg="mod">
          <ac:chgData name="Michael O'Brien (WPP)" userId="96ee5f1d-67d3-4ea4-9dcc-e5abd49750ad" providerId="ADAL" clId="{DF1CCBAB-123A-4F7B-A07A-A4E5026A32B5}" dt="2024-05-28T22:49:23.308" v="251" actId="14100"/>
          <ac:spMkLst>
            <pc:docMk/>
            <pc:sldMk cId="988092223" sldId="4881"/>
            <ac:spMk id="3" creationId="{43C3300C-ED21-926D-3CE8-A31925CAC70D}"/>
          </ac:spMkLst>
        </pc:spChg>
        <pc:graphicFrameChg chg="del modGraphic">
          <ac:chgData name="Michael O'Brien (WPP)" userId="96ee5f1d-67d3-4ea4-9dcc-e5abd49750ad" providerId="ADAL" clId="{DF1CCBAB-123A-4F7B-A07A-A4E5026A32B5}" dt="2024-05-28T22:49:03.497" v="247" actId="478"/>
          <ac:graphicFrameMkLst>
            <pc:docMk/>
            <pc:sldMk cId="988092223" sldId="4881"/>
            <ac:graphicFrameMk id="5" creationId="{FB850759-1E69-0566-E963-BE42691A7405}"/>
          </ac:graphicFrameMkLst>
        </pc:graphicFrameChg>
        <pc:graphicFrameChg chg="add mod ord">
          <ac:chgData name="Michael O'Brien (WPP)" userId="96ee5f1d-67d3-4ea4-9dcc-e5abd49750ad" providerId="ADAL" clId="{DF1CCBAB-123A-4F7B-A07A-A4E5026A32B5}" dt="2024-05-28T22:49:16.476" v="249" actId="167"/>
          <ac:graphicFrameMkLst>
            <pc:docMk/>
            <pc:sldMk cId="988092223" sldId="4881"/>
            <ac:graphicFrameMk id="6" creationId="{4DECA20F-25CA-4299-AE22-D86918EADF56}"/>
          </ac:graphicFrameMkLst>
        </pc:graphicFrameChg>
      </pc:sldChg>
      <pc:sldChg chg="addSp delSp modSp mod">
        <pc:chgData name="Michael O'Brien (WPP)" userId="96ee5f1d-67d3-4ea4-9dcc-e5abd49750ad" providerId="ADAL" clId="{DF1CCBAB-123A-4F7B-A07A-A4E5026A32B5}" dt="2024-05-28T22:52:17.251" v="272" actId="14100"/>
        <pc:sldMkLst>
          <pc:docMk/>
          <pc:sldMk cId="1654423516" sldId="4882"/>
        </pc:sldMkLst>
        <pc:spChg chg="mod ord">
          <ac:chgData name="Michael O'Brien (WPP)" userId="96ee5f1d-67d3-4ea4-9dcc-e5abd49750ad" providerId="ADAL" clId="{DF1CCBAB-123A-4F7B-A07A-A4E5026A32B5}" dt="2024-05-28T22:52:17.251" v="272" actId="14100"/>
          <ac:spMkLst>
            <pc:docMk/>
            <pc:sldMk cId="1654423516" sldId="4882"/>
            <ac:spMk id="3" creationId="{43C3300C-ED21-926D-3CE8-A31925CAC70D}"/>
          </ac:spMkLst>
        </pc:spChg>
        <pc:graphicFrameChg chg="del">
          <ac:chgData name="Michael O'Brien (WPP)" userId="96ee5f1d-67d3-4ea4-9dcc-e5abd49750ad" providerId="ADAL" clId="{DF1CCBAB-123A-4F7B-A07A-A4E5026A32B5}" dt="2024-05-28T22:51:42.611" v="266" actId="478"/>
          <ac:graphicFrameMkLst>
            <pc:docMk/>
            <pc:sldMk cId="1654423516" sldId="4882"/>
            <ac:graphicFrameMk id="5" creationId="{FB850759-1E69-0566-E963-BE42691A7405}"/>
          </ac:graphicFrameMkLst>
        </pc:graphicFrameChg>
        <pc:graphicFrameChg chg="add mod">
          <ac:chgData name="Michael O'Brien (WPP)" userId="96ee5f1d-67d3-4ea4-9dcc-e5abd49750ad" providerId="ADAL" clId="{DF1CCBAB-123A-4F7B-A07A-A4E5026A32B5}" dt="2024-05-28T22:52:11.318" v="270" actId="1076"/>
          <ac:graphicFrameMkLst>
            <pc:docMk/>
            <pc:sldMk cId="1654423516" sldId="4882"/>
            <ac:graphicFrameMk id="6" creationId="{D261FE1A-58F1-ED14-81DB-DF85F44397EA}"/>
          </ac:graphicFrameMkLst>
        </pc:graphicFrameChg>
      </pc:sldChg>
      <pc:sldChg chg="addSp delSp modSp mod">
        <pc:chgData name="Michael O'Brien (WPP)" userId="96ee5f1d-67d3-4ea4-9dcc-e5abd49750ad" providerId="ADAL" clId="{DF1CCBAB-123A-4F7B-A07A-A4E5026A32B5}" dt="2024-05-28T22:52:41.866" v="278" actId="14100"/>
        <pc:sldMkLst>
          <pc:docMk/>
          <pc:sldMk cId="2929089253" sldId="4883"/>
        </pc:sldMkLst>
        <pc:spChg chg="mod ord">
          <ac:chgData name="Michael O'Brien (WPP)" userId="96ee5f1d-67d3-4ea4-9dcc-e5abd49750ad" providerId="ADAL" clId="{DF1CCBAB-123A-4F7B-A07A-A4E5026A32B5}" dt="2024-05-28T22:52:41.866" v="278" actId="14100"/>
          <ac:spMkLst>
            <pc:docMk/>
            <pc:sldMk cId="2929089253" sldId="4883"/>
            <ac:spMk id="3" creationId="{43C3300C-ED21-926D-3CE8-A31925CAC70D}"/>
          </ac:spMkLst>
        </pc:spChg>
        <pc:graphicFrameChg chg="del">
          <ac:chgData name="Michael O'Brien (WPP)" userId="96ee5f1d-67d3-4ea4-9dcc-e5abd49750ad" providerId="ADAL" clId="{DF1CCBAB-123A-4F7B-A07A-A4E5026A32B5}" dt="2024-05-28T22:52:29.544" v="273" actId="478"/>
          <ac:graphicFrameMkLst>
            <pc:docMk/>
            <pc:sldMk cId="2929089253" sldId="4883"/>
            <ac:graphicFrameMk id="5" creationId="{FB850759-1E69-0566-E963-BE42691A7405}"/>
          </ac:graphicFrameMkLst>
        </pc:graphicFrameChg>
        <pc:graphicFrameChg chg="add mod">
          <ac:chgData name="Michael O'Brien (WPP)" userId="96ee5f1d-67d3-4ea4-9dcc-e5abd49750ad" providerId="ADAL" clId="{DF1CCBAB-123A-4F7B-A07A-A4E5026A32B5}" dt="2024-05-28T22:52:32.619" v="275"/>
          <ac:graphicFrameMkLst>
            <pc:docMk/>
            <pc:sldMk cId="2929089253" sldId="4883"/>
            <ac:graphicFrameMk id="6" creationId="{1015CE82-1D28-ED02-8F9B-D9622D7D9EA6}"/>
          </ac:graphicFrameMkLst>
        </pc:graphicFrameChg>
      </pc:sldChg>
      <pc:sldChg chg="addSp delSp modSp mod">
        <pc:chgData name="Michael O'Brien (WPP)" userId="96ee5f1d-67d3-4ea4-9dcc-e5abd49750ad" providerId="ADAL" clId="{DF1CCBAB-123A-4F7B-A07A-A4E5026A32B5}" dt="2024-05-28T22:53:10.892" v="287" actId="14100"/>
        <pc:sldMkLst>
          <pc:docMk/>
          <pc:sldMk cId="195919728" sldId="4884"/>
        </pc:sldMkLst>
        <pc:spChg chg="mod ord">
          <ac:chgData name="Michael O'Brien (WPP)" userId="96ee5f1d-67d3-4ea4-9dcc-e5abd49750ad" providerId="ADAL" clId="{DF1CCBAB-123A-4F7B-A07A-A4E5026A32B5}" dt="2024-05-28T22:53:10.892" v="287" actId="14100"/>
          <ac:spMkLst>
            <pc:docMk/>
            <pc:sldMk cId="195919728" sldId="4884"/>
            <ac:spMk id="3" creationId="{43C3300C-ED21-926D-3CE8-A31925CAC70D}"/>
          </ac:spMkLst>
        </pc:spChg>
        <pc:graphicFrameChg chg="del mod modGraphic">
          <ac:chgData name="Michael O'Brien (WPP)" userId="96ee5f1d-67d3-4ea4-9dcc-e5abd49750ad" providerId="ADAL" clId="{DF1CCBAB-123A-4F7B-A07A-A4E5026A32B5}" dt="2024-05-28T22:52:53.830" v="281" actId="478"/>
          <ac:graphicFrameMkLst>
            <pc:docMk/>
            <pc:sldMk cId="195919728" sldId="4884"/>
            <ac:graphicFrameMk id="5" creationId="{FB850759-1E69-0566-E963-BE42691A7405}"/>
          </ac:graphicFrameMkLst>
        </pc:graphicFrameChg>
        <pc:graphicFrameChg chg="add mod">
          <ac:chgData name="Michael O'Brien (WPP)" userId="96ee5f1d-67d3-4ea4-9dcc-e5abd49750ad" providerId="ADAL" clId="{DF1CCBAB-123A-4F7B-A07A-A4E5026A32B5}" dt="2024-05-28T22:52:56.830" v="283"/>
          <ac:graphicFrameMkLst>
            <pc:docMk/>
            <pc:sldMk cId="195919728" sldId="4884"/>
            <ac:graphicFrameMk id="6" creationId="{7F0F4DC6-4022-5E6A-13C9-AF23CBDBCEFA}"/>
          </ac:graphicFrameMkLst>
        </pc:graphicFrameChg>
      </pc:sldChg>
      <pc:sldChg chg="addSp delSp modSp mod">
        <pc:chgData name="Michael O'Brien (WPP)" userId="96ee5f1d-67d3-4ea4-9dcc-e5abd49750ad" providerId="ADAL" clId="{DF1CCBAB-123A-4F7B-A07A-A4E5026A32B5}" dt="2024-05-28T22:53:26.995" v="292" actId="14100"/>
        <pc:sldMkLst>
          <pc:docMk/>
          <pc:sldMk cId="419487513" sldId="4885"/>
        </pc:sldMkLst>
        <pc:spChg chg="mod ord">
          <ac:chgData name="Michael O'Brien (WPP)" userId="96ee5f1d-67d3-4ea4-9dcc-e5abd49750ad" providerId="ADAL" clId="{DF1CCBAB-123A-4F7B-A07A-A4E5026A32B5}" dt="2024-05-28T22:53:26.995" v="292" actId="14100"/>
          <ac:spMkLst>
            <pc:docMk/>
            <pc:sldMk cId="419487513" sldId="4885"/>
            <ac:spMk id="3" creationId="{43C3300C-ED21-926D-3CE8-A31925CAC70D}"/>
          </ac:spMkLst>
        </pc:spChg>
        <pc:graphicFrameChg chg="del">
          <ac:chgData name="Michael O'Brien (WPP)" userId="96ee5f1d-67d3-4ea4-9dcc-e5abd49750ad" providerId="ADAL" clId="{DF1CCBAB-123A-4F7B-A07A-A4E5026A32B5}" dt="2024-05-28T22:53:18.425" v="288" actId="478"/>
          <ac:graphicFrameMkLst>
            <pc:docMk/>
            <pc:sldMk cId="419487513" sldId="4885"/>
            <ac:graphicFrameMk id="5" creationId="{FB850759-1E69-0566-E963-BE42691A7405}"/>
          </ac:graphicFrameMkLst>
        </pc:graphicFrameChg>
        <pc:graphicFrameChg chg="add mod">
          <ac:chgData name="Michael O'Brien (WPP)" userId="96ee5f1d-67d3-4ea4-9dcc-e5abd49750ad" providerId="ADAL" clId="{DF1CCBAB-123A-4F7B-A07A-A4E5026A32B5}" dt="2024-05-28T22:53:19.038" v="289"/>
          <ac:graphicFrameMkLst>
            <pc:docMk/>
            <pc:sldMk cId="419487513" sldId="4885"/>
            <ac:graphicFrameMk id="6" creationId="{F248CFD4-4526-4B11-B7E9-D597869EB569}"/>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26ECD0-40CC-48F9-822E-520E0E27EAFD}" type="datetimeFigureOut">
              <a:rPr lang="en-US" smtClean="0"/>
              <a:t>6/3/2024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957B2A-0444-4918-9DAA-03B146286C03}" type="slidenum">
              <a:rPr lang="en-US" smtClean="0"/>
              <a:t>‹#›</a:t>
            </a:fld>
            <a:endParaRPr lang="en-US"/>
          </a:p>
        </p:txBody>
      </p:sp>
    </p:spTree>
    <p:extLst>
      <p:ext uri="{BB962C8B-B14F-4D97-AF65-F5344CB8AC3E}">
        <p14:creationId xmlns:p14="http://schemas.microsoft.com/office/powerpoint/2010/main" val="19193526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3957B2A-0444-4918-9DAA-03B146286C03}" type="slidenum">
              <a:rPr lang="en-US" smtClean="0"/>
              <a:t>1</a:t>
            </a:fld>
            <a:endParaRPr lang="en-US"/>
          </a:p>
        </p:txBody>
      </p:sp>
    </p:spTree>
    <p:extLst>
      <p:ext uri="{BB962C8B-B14F-4D97-AF65-F5344CB8AC3E}">
        <p14:creationId xmlns:p14="http://schemas.microsoft.com/office/powerpoint/2010/main" val="4245099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4120020-2A5A-4C4F-AD95-FBC9F3E5E6F3}" type="slidenum">
              <a:rPr lang="en-US" smtClean="0"/>
              <a:t>2</a:t>
            </a:fld>
            <a:endParaRPr lang="en-US"/>
          </a:p>
        </p:txBody>
      </p:sp>
    </p:spTree>
    <p:extLst>
      <p:ext uri="{BB962C8B-B14F-4D97-AF65-F5344CB8AC3E}">
        <p14:creationId xmlns:p14="http://schemas.microsoft.com/office/powerpoint/2010/main" val="3876844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4120020-2A5A-4C4F-AD95-FBC9F3E5E6F3}"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038066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3957B2A-0444-4918-9DAA-03B146286C03}" type="slidenum">
              <a:rPr lang="en-US" smtClean="0"/>
              <a:t>16</a:t>
            </a:fld>
            <a:endParaRPr lang="en-US"/>
          </a:p>
        </p:txBody>
      </p:sp>
    </p:spTree>
    <p:extLst>
      <p:ext uri="{BB962C8B-B14F-4D97-AF65-F5344CB8AC3E}">
        <p14:creationId xmlns:p14="http://schemas.microsoft.com/office/powerpoint/2010/main" val="18356982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Master" Target="../slideMasters/slideMaster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7.xml"/><Relationship Id="rId5" Type="http://schemas.openxmlformats.org/officeDocument/2006/relationships/image" Target="../media/image12.png"/><Relationship Id="rId4" Type="http://schemas.openxmlformats.org/officeDocument/2006/relationships/image" Target="../media/image11.png"/></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7.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3">
            <a:extLst>
              <a:ext uri="{FF2B5EF4-FFF2-40B4-BE49-F238E27FC236}">
                <a16:creationId xmlns:a16="http://schemas.microsoft.com/office/drawing/2014/main" id="{DB38CD13-6D26-8B81-9926-26A1CC4AF5C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1788" y="230188"/>
            <a:ext cx="1371600" cy="118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16">
            <a:extLst>
              <a:ext uri="{FF2B5EF4-FFF2-40B4-BE49-F238E27FC236}">
                <a16:creationId xmlns:a16="http://schemas.microsoft.com/office/drawing/2014/main" id="{79DBB9BB-8CE2-3B11-4950-DE75B1F7075E}"/>
              </a:ext>
            </a:extLst>
          </p:cNvPr>
          <p:cNvGrpSpPr>
            <a:grpSpLocks/>
          </p:cNvGrpSpPr>
          <p:nvPr userDrawn="1"/>
        </p:nvGrpSpPr>
        <p:grpSpPr bwMode="auto">
          <a:xfrm rot="-5400000">
            <a:off x="420688" y="5029200"/>
            <a:ext cx="1597025" cy="1603375"/>
            <a:chOff x="357809" y="365125"/>
            <a:chExt cx="1596887" cy="1602823"/>
          </a:xfrm>
        </p:grpSpPr>
        <p:cxnSp>
          <p:nvCxnSpPr>
            <p:cNvPr id="6" name="Straight Connector 5">
              <a:extLst>
                <a:ext uri="{FF2B5EF4-FFF2-40B4-BE49-F238E27FC236}">
                  <a16:creationId xmlns:a16="http://schemas.microsoft.com/office/drawing/2014/main" id="{1F94570E-47D1-1899-7332-1A1B9B36B981}"/>
                </a:ext>
              </a:extLst>
            </p:cNvPr>
            <p:cNvCxnSpPr/>
            <p:nvPr userDrawn="1"/>
          </p:nvCxnSpPr>
          <p:spPr>
            <a:xfrm>
              <a:off x="357809" y="365125"/>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540F550-3998-9E08-98E7-9996065A2F6A}"/>
                </a:ext>
              </a:extLst>
            </p:cNvPr>
            <p:cNvCxnSpPr>
              <a:cxnSpLocks/>
            </p:cNvCxnSpPr>
            <p:nvPr userDrawn="1"/>
          </p:nvCxnSpPr>
          <p:spPr>
            <a:xfrm flipH="1">
              <a:off x="357809" y="365125"/>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8" name="Group 19">
            <a:extLst>
              <a:ext uri="{FF2B5EF4-FFF2-40B4-BE49-F238E27FC236}">
                <a16:creationId xmlns:a16="http://schemas.microsoft.com/office/drawing/2014/main" id="{77CDFB03-502D-FE6D-532E-F8D19B56BFBA}"/>
              </a:ext>
            </a:extLst>
          </p:cNvPr>
          <p:cNvGrpSpPr>
            <a:grpSpLocks/>
          </p:cNvGrpSpPr>
          <p:nvPr userDrawn="1"/>
        </p:nvGrpSpPr>
        <p:grpSpPr bwMode="auto">
          <a:xfrm rot="5400000">
            <a:off x="10177463" y="228600"/>
            <a:ext cx="1597025" cy="1603375"/>
            <a:chOff x="357809" y="365125"/>
            <a:chExt cx="1596887" cy="1602823"/>
          </a:xfrm>
        </p:grpSpPr>
        <p:cxnSp>
          <p:nvCxnSpPr>
            <p:cNvPr id="9" name="Straight Connector 8">
              <a:extLst>
                <a:ext uri="{FF2B5EF4-FFF2-40B4-BE49-F238E27FC236}">
                  <a16:creationId xmlns:a16="http://schemas.microsoft.com/office/drawing/2014/main" id="{6A6F0004-16FB-1D38-C58C-8758437DAF92}"/>
                </a:ext>
              </a:extLst>
            </p:cNvPr>
            <p:cNvCxnSpPr/>
            <p:nvPr userDrawn="1"/>
          </p:nvCxnSpPr>
          <p:spPr>
            <a:xfrm>
              <a:off x="357809" y="365125"/>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860D6D9-45CA-4A60-88DA-41C17CDEC8FF}"/>
                </a:ext>
              </a:extLst>
            </p:cNvPr>
            <p:cNvCxnSpPr>
              <a:cxnSpLocks/>
            </p:cNvCxnSpPr>
            <p:nvPr userDrawn="1"/>
          </p:nvCxnSpPr>
          <p:spPr>
            <a:xfrm flipH="1">
              <a:off x="357809" y="365125"/>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24000" y="1122363"/>
            <a:ext cx="9144000" cy="2387600"/>
          </a:xfrm>
        </p:spPr>
        <p:txBody>
          <a:bodyPr anchor="b"/>
          <a:lstStyle>
            <a:lvl1pPr algn="ctr">
              <a:defRPr sz="6000" baseline="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1" name="Slide Number Placeholder 16">
            <a:extLst>
              <a:ext uri="{FF2B5EF4-FFF2-40B4-BE49-F238E27FC236}">
                <a16:creationId xmlns:a16="http://schemas.microsoft.com/office/drawing/2014/main" id="{F1EC096A-6A70-6EC3-F3FB-D7C941728F1D}"/>
              </a:ext>
            </a:extLst>
          </p:cNvPr>
          <p:cNvSpPr>
            <a:spLocks noGrp="1"/>
          </p:cNvSpPr>
          <p:nvPr>
            <p:ph type="sldNum" sz="quarter" idx="10"/>
          </p:nvPr>
        </p:nvSpPr>
        <p:spPr/>
        <p:txBody>
          <a:bodyPr/>
          <a:lstStyle>
            <a:lvl1pPr>
              <a:defRPr/>
            </a:lvl1pPr>
          </a:lstStyle>
          <a:p>
            <a:pPr>
              <a:defRPr/>
            </a:pPr>
            <a:fld id="{A147B053-762D-475B-B757-34C248812275}" type="slidenum">
              <a:rPr lang="en-US" altLang="en-US"/>
              <a:pPr>
                <a:defRPr/>
              </a:pPr>
              <a:t>‹#›</a:t>
            </a:fld>
            <a:endParaRPr lang="en-US" altLang="en-US"/>
          </a:p>
        </p:txBody>
      </p:sp>
    </p:spTree>
    <p:extLst>
      <p:ext uri="{BB962C8B-B14F-4D97-AF65-F5344CB8AC3E}">
        <p14:creationId xmlns:p14="http://schemas.microsoft.com/office/powerpoint/2010/main" val="4049614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Centered 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2766218"/>
            <a:ext cx="10515600" cy="1325563"/>
          </a:xfrm>
        </p:spPr>
        <p:txBody>
          <a:bodyPr/>
          <a:lstStyle>
            <a:lvl1pPr algn="ctr">
              <a:defRPr/>
            </a:lvl1pPr>
          </a:lstStyle>
          <a:p>
            <a:r>
              <a:rPr lang="en-US"/>
              <a:t>Click to edit Master title style</a:t>
            </a:r>
          </a:p>
        </p:txBody>
      </p:sp>
      <p:sp>
        <p:nvSpPr>
          <p:cNvPr id="3" name="Slide Number Placeholder 4">
            <a:extLst>
              <a:ext uri="{FF2B5EF4-FFF2-40B4-BE49-F238E27FC236}">
                <a16:creationId xmlns:a16="http://schemas.microsoft.com/office/drawing/2014/main" id="{733A0D63-B461-59C3-34D4-6CA3266973B8}"/>
              </a:ext>
            </a:extLst>
          </p:cNvPr>
          <p:cNvSpPr>
            <a:spLocks noGrp="1"/>
          </p:cNvSpPr>
          <p:nvPr>
            <p:ph type="sldNum" sz="quarter" idx="10"/>
          </p:nvPr>
        </p:nvSpPr>
        <p:spPr/>
        <p:txBody>
          <a:bodyPr/>
          <a:lstStyle>
            <a:lvl1pPr>
              <a:defRPr/>
            </a:lvl1pPr>
          </a:lstStyle>
          <a:p>
            <a:pPr>
              <a:defRPr/>
            </a:pPr>
            <a:fld id="{B34ADA7F-97DA-4C9C-B4FF-26944C924037}" type="slidenum">
              <a:rPr lang="en-US" altLang="en-US"/>
              <a:pPr>
                <a:defRPr/>
              </a:pPr>
              <a:t>‹#›</a:t>
            </a:fld>
            <a:endParaRPr lang="en-US" altLang="en-US"/>
          </a:p>
        </p:txBody>
      </p:sp>
    </p:spTree>
    <p:extLst>
      <p:ext uri="{BB962C8B-B14F-4D97-AF65-F5344CB8AC3E}">
        <p14:creationId xmlns:p14="http://schemas.microsoft.com/office/powerpoint/2010/main" val="1448366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Autofit/>
          </a:bodyPr>
          <a:lstStyle>
            <a:lvl1pPr algn="ctr">
              <a:defRPr sz="40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a:extLst>
              <a:ext uri="{FF2B5EF4-FFF2-40B4-BE49-F238E27FC236}">
                <a16:creationId xmlns:a16="http://schemas.microsoft.com/office/drawing/2014/main" id="{2907D9A8-D290-0E49-6FF5-B86185D4A302}"/>
              </a:ext>
            </a:extLst>
          </p:cNvPr>
          <p:cNvSpPr>
            <a:spLocks noGrp="1"/>
          </p:cNvSpPr>
          <p:nvPr>
            <p:ph type="sldNum" sz="quarter" idx="10"/>
          </p:nvPr>
        </p:nvSpPr>
        <p:spPr/>
        <p:txBody>
          <a:bodyPr/>
          <a:lstStyle>
            <a:lvl1pPr>
              <a:defRPr/>
            </a:lvl1pPr>
          </a:lstStyle>
          <a:p>
            <a:pPr>
              <a:defRPr/>
            </a:pPr>
            <a:fld id="{6C9EA3A8-6E6D-4CEE-BA7A-A05142B14A1E}" type="slidenum">
              <a:rPr lang="en-US" altLang="en-US"/>
              <a:pPr>
                <a:defRPr/>
              </a:pPr>
              <a:t>‹#›</a:t>
            </a:fld>
            <a:endParaRPr lang="en-US" altLang="en-US"/>
          </a:p>
        </p:txBody>
      </p:sp>
    </p:spTree>
    <p:extLst>
      <p:ext uri="{BB962C8B-B14F-4D97-AF65-F5344CB8AC3E}">
        <p14:creationId xmlns:p14="http://schemas.microsoft.com/office/powerpoint/2010/main" val="30225858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4">
            <a:extLst>
              <a:ext uri="{FF2B5EF4-FFF2-40B4-BE49-F238E27FC236}">
                <a16:creationId xmlns:a16="http://schemas.microsoft.com/office/drawing/2014/main" id="{8157E345-D5ED-3217-AF6A-31881B195F02}"/>
              </a:ext>
            </a:extLst>
          </p:cNvPr>
          <p:cNvSpPr>
            <a:spLocks noGrp="1"/>
          </p:cNvSpPr>
          <p:nvPr>
            <p:ph type="sldNum" sz="quarter" idx="10"/>
          </p:nvPr>
        </p:nvSpPr>
        <p:spPr/>
        <p:txBody>
          <a:bodyPr/>
          <a:lstStyle>
            <a:lvl1pPr>
              <a:defRPr/>
            </a:lvl1pPr>
          </a:lstStyle>
          <a:p>
            <a:pPr>
              <a:defRPr/>
            </a:pPr>
            <a:fld id="{0D307B1D-9E51-49C8-884F-F0FBD62F6A41}" type="slidenum">
              <a:rPr lang="en-US" altLang="en-US"/>
              <a:pPr>
                <a:defRPr/>
              </a:pPr>
              <a:t>‹#›</a:t>
            </a:fld>
            <a:endParaRPr lang="en-US" altLang="en-US"/>
          </a:p>
        </p:txBody>
      </p:sp>
    </p:spTree>
    <p:extLst>
      <p:ext uri="{BB962C8B-B14F-4D97-AF65-F5344CB8AC3E}">
        <p14:creationId xmlns:p14="http://schemas.microsoft.com/office/powerpoint/2010/main" val="2586078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White + Black">
    <p:bg>
      <p:bgPr>
        <a:solidFill>
          <a:srgbClr val="F3F3F3"/>
        </a:solidFill>
        <a:effectLst/>
      </p:bgPr>
    </p:bg>
    <p:spTree>
      <p:nvGrpSpPr>
        <p:cNvPr id="1" name=""/>
        <p:cNvGrpSpPr/>
        <p:nvPr/>
      </p:nvGrpSpPr>
      <p:grpSpPr>
        <a:xfrm>
          <a:off x="0" y="0"/>
          <a:ext cx="0" cy="0"/>
          <a:chOff x="0" y="0"/>
          <a:chExt cx="0" cy="0"/>
        </a:xfrm>
      </p:grpSpPr>
      <p:sp>
        <p:nvSpPr>
          <p:cNvPr id="2" name="Rectangle">
            <a:extLst>
              <a:ext uri="{FF2B5EF4-FFF2-40B4-BE49-F238E27FC236}">
                <a16:creationId xmlns:a16="http://schemas.microsoft.com/office/drawing/2014/main" id="{56176A3F-9B91-43A2-7D65-FABBFE56834B}"/>
              </a:ext>
            </a:extLst>
          </p:cNvPr>
          <p:cNvSpPr>
            <a:spLocks noChangeArrowheads="1"/>
          </p:cNvSpPr>
          <p:nvPr/>
        </p:nvSpPr>
        <p:spPr bwMode="auto">
          <a:xfrm>
            <a:off x="-11113" y="0"/>
            <a:ext cx="3492501" cy="6858000"/>
          </a:xfrm>
          <a:prstGeom prst="rect">
            <a:avLst/>
          </a:prstGeom>
          <a:solidFill>
            <a:srgbClr val="2A2D31"/>
          </a:solidFill>
          <a:ln>
            <a:noFill/>
          </a:ln>
        </p:spPr>
        <p:txBody>
          <a:bodyPr lIns="11908" tIns="11908" rIns="11908" bIns="11908" anchor="ctr"/>
          <a:lstStyle>
            <a:lvl1pPr>
              <a:defRPr>
                <a:solidFill>
                  <a:schemeClr val="tx1"/>
                </a:solidFill>
                <a:latin typeface="Nirmala UI" panose="020B0502040204020203" pitchFamily="34" charset="0"/>
              </a:defRPr>
            </a:lvl1pPr>
            <a:lvl2pPr marL="742950" indent="-285750">
              <a:defRPr>
                <a:solidFill>
                  <a:schemeClr val="tx1"/>
                </a:solidFill>
                <a:latin typeface="Nirmala UI" panose="020B0502040204020203" pitchFamily="34" charset="0"/>
              </a:defRPr>
            </a:lvl2pPr>
            <a:lvl3pPr marL="1143000" indent="-228600">
              <a:defRPr>
                <a:solidFill>
                  <a:schemeClr val="tx1"/>
                </a:solidFill>
                <a:latin typeface="Nirmala UI" panose="020B0502040204020203" pitchFamily="34" charset="0"/>
              </a:defRPr>
            </a:lvl3pPr>
            <a:lvl4pPr marL="1600200" indent="-228600">
              <a:defRPr>
                <a:solidFill>
                  <a:schemeClr val="tx1"/>
                </a:solidFill>
                <a:latin typeface="Nirmala UI" panose="020B0502040204020203" pitchFamily="34" charset="0"/>
              </a:defRPr>
            </a:lvl4pPr>
            <a:lvl5pPr marL="2057400" indent="-228600">
              <a:defRPr>
                <a:solidFill>
                  <a:schemeClr val="tx1"/>
                </a:solidFill>
                <a:latin typeface="Nirmala UI" panose="020B0502040204020203" pitchFamily="34" charset="0"/>
              </a:defRPr>
            </a:lvl5pPr>
            <a:lvl6pPr marL="2514600" indent="-228600" fontAlgn="base">
              <a:spcBef>
                <a:spcPct val="0"/>
              </a:spcBef>
              <a:spcAft>
                <a:spcPct val="0"/>
              </a:spcAft>
              <a:defRPr>
                <a:solidFill>
                  <a:schemeClr val="tx1"/>
                </a:solidFill>
                <a:latin typeface="Nirmala UI" panose="020B0502040204020203" pitchFamily="34" charset="0"/>
              </a:defRPr>
            </a:lvl6pPr>
            <a:lvl7pPr marL="2971800" indent="-228600" fontAlgn="base">
              <a:spcBef>
                <a:spcPct val="0"/>
              </a:spcBef>
              <a:spcAft>
                <a:spcPct val="0"/>
              </a:spcAft>
              <a:defRPr>
                <a:solidFill>
                  <a:schemeClr val="tx1"/>
                </a:solidFill>
                <a:latin typeface="Nirmala UI" panose="020B0502040204020203" pitchFamily="34" charset="0"/>
              </a:defRPr>
            </a:lvl7pPr>
            <a:lvl8pPr marL="3429000" indent="-228600" fontAlgn="base">
              <a:spcBef>
                <a:spcPct val="0"/>
              </a:spcBef>
              <a:spcAft>
                <a:spcPct val="0"/>
              </a:spcAft>
              <a:defRPr>
                <a:solidFill>
                  <a:schemeClr val="tx1"/>
                </a:solidFill>
                <a:latin typeface="Nirmala UI" panose="020B0502040204020203" pitchFamily="34" charset="0"/>
              </a:defRPr>
            </a:lvl8pPr>
            <a:lvl9pPr marL="3886200" indent="-228600" fontAlgn="base">
              <a:spcBef>
                <a:spcPct val="0"/>
              </a:spcBef>
              <a:spcAft>
                <a:spcPct val="0"/>
              </a:spcAft>
              <a:defRPr>
                <a:solidFill>
                  <a:schemeClr val="tx1"/>
                </a:solidFill>
                <a:latin typeface="Nirmala UI" panose="020B0502040204020203" pitchFamily="34" charset="0"/>
              </a:defRPr>
            </a:lvl9pPr>
          </a:lstStyle>
          <a:p>
            <a:pPr eaLnBrk="1" hangingPunct="1">
              <a:defRPr/>
            </a:pPr>
            <a:endParaRPr lang="en-US" altLang="en-US" sz="17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3" name="Text Placeholder 2"/>
          <p:cNvSpPr>
            <a:spLocks noGrp="1"/>
          </p:cNvSpPr>
          <p:nvPr>
            <p:ph type="body" sz="quarter" idx="10"/>
          </p:nvPr>
        </p:nvSpPr>
        <p:spPr>
          <a:xfrm>
            <a:off x="3871020" y="1381125"/>
            <a:ext cx="7550959" cy="4479925"/>
          </a:xfrm>
        </p:spPr>
        <p:txBody>
          <a:bodyPr anchor="ctr"/>
          <a:lstStyle>
            <a:lvl1pPr marL="428625" marR="0" indent="-428625" algn="l" defTabSz="412869" rtl="0" fontAlgn="ctr" latinLnBrk="0" hangingPunct="0">
              <a:lnSpc>
                <a:spcPct val="100000"/>
              </a:lnSpc>
              <a:spcBef>
                <a:spcPts val="1500"/>
              </a:spcBef>
              <a:spcAft>
                <a:spcPts val="0"/>
              </a:spcAft>
              <a:buClrTx/>
              <a:buSzTx/>
              <a:buFontTx/>
              <a:buChar char="»"/>
              <a:tabLst/>
              <a:defRPr kumimoji="0" lang="en-US" sz="3500" b="0" i="0" u="none" strike="noStrike" cap="none" spc="-43" normalizeH="0" baseline="0" dirty="0" smtClean="0">
                <a:ln>
                  <a:noFill/>
                </a:ln>
                <a:solidFill>
                  <a:schemeClr val="bg1"/>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713582" indent="0">
              <a:lnSpc>
                <a:spcPct val="100000"/>
              </a:lnSpc>
              <a:spcBef>
                <a:spcPts val="900"/>
              </a:spcBef>
              <a:buFont typeface="Myanmar Text" panose="020B0502040204020203" pitchFamily="34" charset="0"/>
              <a:buNone/>
              <a:defRPr sz="2500" i="1">
                <a:solidFill>
                  <a:schemeClr val="bg1"/>
                </a:solidFill>
                <a:latin typeface="Arial" panose="020B0604020202020204" pitchFamily="34" charset="0"/>
                <a:cs typeface="Arial" panose="020B0604020202020204" pitchFamily="34" charset="0"/>
              </a:defRPr>
            </a:lvl2pPr>
          </a:lstStyle>
          <a:p>
            <a:pPr lvl="0"/>
            <a:r>
              <a:rPr lang="en-US"/>
              <a:t>Click to edit Master text styles</a:t>
            </a:r>
          </a:p>
          <a:p>
            <a:pPr lvl="1"/>
            <a:r>
              <a:rPr lang="en-US"/>
              <a:t>Second level</a:t>
            </a:r>
          </a:p>
        </p:txBody>
      </p:sp>
      <p:sp>
        <p:nvSpPr>
          <p:cNvPr id="6" name="Text Placeholder 5"/>
          <p:cNvSpPr>
            <a:spLocks noGrp="1"/>
          </p:cNvSpPr>
          <p:nvPr>
            <p:ph type="body" sz="quarter" idx="11"/>
          </p:nvPr>
        </p:nvSpPr>
        <p:spPr>
          <a:xfrm>
            <a:off x="267843" y="152400"/>
            <a:ext cx="2892452" cy="6641592"/>
          </a:xfrm>
        </p:spPr>
        <p:txBody>
          <a:bodyPr anchor="ctr">
            <a:normAutofit/>
          </a:bodyPr>
          <a:lstStyle>
            <a:lvl1pPr marL="0" marR="0" indent="0" algn="r" defTabSz="412869" rtl="0" fontAlgn="auto" latinLnBrk="0" hangingPunct="0">
              <a:lnSpc>
                <a:spcPct val="100000"/>
              </a:lnSpc>
              <a:spcBef>
                <a:spcPts val="900"/>
              </a:spcBef>
              <a:spcAft>
                <a:spcPts val="900"/>
              </a:spcAft>
              <a:buClrTx/>
              <a:buSzTx/>
              <a:buFontTx/>
              <a:buNone/>
              <a:tabLst/>
              <a:defRPr kumimoji="0" lang="en-US" sz="2700" b="0" i="0" u="none" strike="noStrike" cap="small" spc="-170" normalizeH="0" baseline="0" dirty="0" smtClean="0">
                <a:ln>
                  <a:noFill/>
                </a:ln>
                <a:solidFill>
                  <a:srgbClr val="4B7D95">
                    <a:lumMod val="75000"/>
                  </a:srgbClr>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0" marR="0" indent="0" algn="r" defTabSz="412869" rtl="0" fontAlgn="auto" latinLnBrk="0" hangingPunct="0">
              <a:lnSpc>
                <a:spcPct val="100000"/>
              </a:lnSpc>
              <a:spcBef>
                <a:spcPts val="900"/>
              </a:spcBef>
              <a:spcAft>
                <a:spcPts val="900"/>
              </a:spcAft>
              <a:buClrTx/>
              <a:buSzTx/>
              <a:buFontTx/>
              <a:buNone/>
              <a:tabLst/>
              <a:defRPr kumimoji="0" lang="en-US" sz="2700" b="1" i="0" u="none" strike="noStrike" cap="small" spc="-170" normalizeH="0" baseline="0" dirty="0" smtClean="0">
                <a:ln>
                  <a:noFill/>
                </a:ln>
                <a:solidFill>
                  <a:srgbClr val="4B7D95">
                    <a:lumMod val="60000"/>
                    <a:lumOff val="40000"/>
                  </a:srgbClr>
                </a:solidFill>
                <a:effectLst/>
                <a:uFillTx/>
                <a:latin typeface="Arial" panose="020B0604020202020204" pitchFamily="34" charset="0"/>
                <a:ea typeface="Arial" panose="020B0604020202020204" pitchFamily="34" charset="0"/>
                <a:cs typeface="Arial" panose="020B0604020202020204" pitchFamily="34" charset="0"/>
                <a:sym typeface="Avenir Next"/>
              </a:defRPr>
            </a:lvl2pPr>
          </a:lstStyle>
          <a:p>
            <a:pPr lvl="0"/>
            <a:r>
              <a:rPr lang="en-US"/>
              <a:t>Click to edit Master text styles</a:t>
            </a:r>
          </a:p>
          <a:p>
            <a:pPr lvl="1"/>
            <a:r>
              <a:rPr lang="en-US"/>
              <a:t>Second level (emphasis)</a:t>
            </a:r>
          </a:p>
        </p:txBody>
      </p:sp>
      <p:sp>
        <p:nvSpPr>
          <p:cNvPr id="4" name="Slide Number">
            <a:extLst>
              <a:ext uri="{FF2B5EF4-FFF2-40B4-BE49-F238E27FC236}">
                <a16:creationId xmlns:a16="http://schemas.microsoft.com/office/drawing/2014/main" id="{22E21BEE-4B39-AABB-7768-C101C07C1620}"/>
              </a:ext>
            </a:extLst>
          </p:cNvPr>
          <p:cNvSpPr txBox="1">
            <a:spLocks noGrp="1"/>
          </p:cNvSpPr>
          <p:nvPr>
            <p:ph type="sldNum" sz="quarter" idx="12"/>
          </p:nvPr>
        </p:nvSpPr>
        <p:spPr>
          <a:xfrm>
            <a:off x="196850" y="6546850"/>
            <a:ext cx="322263" cy="138113"/>
          </a:xfrm>
        </p:spPr>
        <p:txBody>
          <a:bodyPr/>
          <a:lstStyle>
            <a:lvl1pPr>
              <a:defRPr b="1">
                <a:solidFill>
                  <a:srgbClr val="4B636F"/>
                </a:solidFill>
                <a:latin typeface="Avenir Next"/>
                <a:ea typeface="Avenir Next"/>
                <a:cs typeface="Avenir Next"/>
                <a:sym typeface="Avenir Next"/>
              </a:defRPr>
            </a:lvl1pPr>
          </a:lstStyle>
          <a:p>
            <a:pPr>
              <a:defRPr/>
            </a:pPr>
            <a:fld id="{E0CDE17E-3F56-49DD-805B-DB7F776121BE}" type="slidenum">
              <a:rPr lang="en-US" altLang="en-US"/>
              <a:pPr>
                <a:defRPr/>
              </a:pPr>
              <a:t>‹#›</a:t>
            </a:fld>
            <a:endParaRPr lang="en-US" altLang="en-US"/>
          </a:p>
        </p:txBody>
      </p:sp>
    </p:spTree>
    <p:extLst>
      <p:ext uri="{BB962C8B-B14F-4D97-AF65-F5344CB8AC3E}">
        <p14:creationId xmlns:p14="http://schemas.microsoft.com/office/powerpoint/2010/main" val="2979444912"/>
      </p:ext>
    </p:extLst>
  </p:cSld>
  <p:clrMapOvr>
    <a:overrideClrMapping bg1="lt1" tx1="dk1" bg2="lt2" tx2="dk2" accent1="accent1" accent2="accent2" accent3="accent3" accent4="accent4" accent5="accent5" accent6="accent6" hlink="hlink" folHlink="folHlink"/>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4">
            <a:extLst>
              <a:ext uri="{FF2B5EF4-FFF2-40B4-BE49-F238E27FC236}">
                <a16:creationId xmlns:a16="http://schemas.microsoft.com/office/drawing/2014/main" id="{B5B2A79F-668A-460A-D965-2ABF7B2AC16A}"/>
              </a:ext>
            </a:extLst>
          </p:cNvPr>
          <p:cNvGrpSpPr>
            <a:grpSpLocks/>
          </p:cNvGrpSpPr>
          <p:nvPr/>
        </p:nvGrpSpPr>
        <p:grpSpPr bwMode="auto">
          <a:xfrm>
            <a:off x="546100" y="-4763"/>
            <a:ext cx="5014913" cy="6862763"/>
            <a:chOff x="2928938" y="-4763"/>
            <a:chExt cx="5014912" cy="6862763"/>
          </a:xfrm>
        </p:grpSpPr>
        <p:sp>
          <p:nvSpPr>
            <p:cNvPr id="5" name="Freeform 6">
              <a:extLst>
                <a:ext uri="{FF2B5EF4-FFF2-40B4-BE49-F238E27FC236}">
                  <a16:creationId xmlns:a16="http://schemas.microsoft.com/office/drawing/2014/main" id="{03EE049C-D540-8A4B-3673-4071E3A8AB6C}"/>
                </a:ext>
              </a:extLst>
            </p:cNvPr>
            <p:cNvSpPr>
              <a:spLocks/>
            </p:cNvSpPr>
            <p:nvPr/>
          </p:nvSpPr>
          <p:spPr bwMode="auto">
            <a:xfrm>
              <a:off x="3367088" y="-4763"/>
              <a:ext cx="1063625" cy="2782888"/>
            </a:xfrm>
            <a:custGeom>
              <a:avLst/>
              <a:gdLst>
                <a:gd name="T0" fmla="*/ 0 w 670"/>
                <a:gd name="T1" fmla="*/ 2147483646 h 1753"/>
                <a:gd name="T2" fmla="*/ 2147483646 w 670"/>
                <a:gd name="T3" fmla="*/ 2147483646 h 1753"/>
                <a:gd name="T4" fmla="*/ 2147483646 w 670"/>
                <a:gd name="T5" fmla="*/ 0 h 1753"/>
                <a:gd name="T6" fmla="*/ 2147483646 w 670"/>
                <a:gd name="T7" fmla="*/ 0 h 1753"/>
                <a:gd name="T8" fmla="*/ 0 w 670"/>
                <a:gd name="T9" fmla="*/ 2147483646 h 17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70" h="1753">
                  <a:moveTo>
                    <a:pt x="0" y="1696"/>
                  </a:moveTo>
                  <a:lnTo>
                    <a:pt x="225" y="1753"/>
                  </a:lnTo>
                  <a:lnTo>
                    <a:pt x="670" y="0"/>
                  </a:lnTo>
                  <a:lnTo>
                    <a:pt x="430" y="0"/>
                  </a:lnTo>
                  <a:lnTo>
                    <a:pt x="0" y="169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7">
              <a:extLst>
                <a:ext uri="{FF2B5EF4-FFF2-40B4-BE49-F238E27FC236}">
                  <a16:creationId xmlns:a16="http://schemas.microsoft.com/office/drawing/2014/main" id="{A007A178-30BF-999A-8FE1-848DDED95A05}"/>
                </a:ext>
              </a:extLst>
            </p:cNvPr>
            <p:cNvSpPr/>
            <p:nvPr/>
          </p:nvSpPr>
          <p:spPr bwMode="auto">
            <a:xfrm>
              <a:off x="2928938" y="-4763"/>
              <a:ext cx="1035050" cy="2673351"/>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7" name="Freeform 9">
              <a:extLst>
                <a:ext uri="{FF2B5EF4-FFF2-40B4-BE49-F238E27FC236}">
                  <a16:creationId xmlns:a16="http://schemas.microsoft.com/office/drawing/2014/main" id="{0CE4A1FF-0F4B-D6DB-F73F-F51638196169}"/>
                </a:ext>
              </a:extLst>
            </p:cNvPr>
            <p:cNvSpPr/>
            <p:nvPr/>
          </p:nvSpPr>
          <p:spPr bwMode="auto">
            <a:xfrm>
              <a:off x="2928938" y="2582863"/>
              <a:ext cx="2693987" cy="4275137"/>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8" name="Freeform 10">
              <a:extLst>
                <a:ext uri="{FF2B5EF4-FFF2-40B4-BE49-F238E27FC236}">
                  <a16:creationId xmlns:a16="http://schemas.microsoft.com/office/drawing/2014/main" id="{070D20EB-3F4B-4577-9434-F9687F3873CE}"/>
                </a:ext>
              </a:extLst>
            </p:cNvPr>
            <p:cNvSpPr/>
            <p:nvPr/>
          </p:nvSpPr>
          <p:spPr bwMode="auto">
            <a:xfrm>
              <a:off x="3371851" y="2692400"/>
              <a:ext cx="3332161"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9" name="Freeform 11">
              <a:extLst>
                <a:ext uri="{FF2B5EF4-FFF2-40B4-BE49-F238E27FC236}">
                  <a16:creationId xmlns:a16="http://schemas.microsoft.com/office/drawing/2014/main" id="{C67841AC-6218-D876-754B-E43003BEF49F}"/>
                </a:ext>
              </a:extLst>
            </p:cNvPr>
            <p:cNvSpPr/>
            <p:nvPr/>
          </p:nvSpPr>
          <p:spPr bwMode="auto">
            <a:xfrm>
              <a:off x="3367088" y="2687638"/>
              <a:ext cx="4576762" cy="4170362"/>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0" name="Freeform 12">
              <a:extLst>
                <a:ext uri="{FF2B5EF4-FFF2-40B4-BE49-F238E27FC236}">
                  <a16:creationId xmlns:a16="http://schemas.microsoft.com/office/drawing/2014/main" id="{40B56C06-F9DF-3B8F-B92E-CDC63E8924E1}"/>
                </a:ext>
              </a:extLst>
            </p:cNvPr>
            <p:cNvSpPr/>
            <p:nvPr/>
          </p:nvSpPr>
          <p:spPr bwMode="auto">
            <a:xfrm>
              <a:off x="2928938" y="2578100"/>
              <a:ext cx="3584574"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pic>
        <p:nvPicPr>
          <p:cNvPr id="11" name="Picture 21">
            <a:extLst>
              <a:ext uri="{FF2B5EF4-FFF2-40B4-BE49-F238E27FC236}">
                <a16:creationId xmlns:a16="http://schemas.microsoft.com/office/drawing/2014/main" id="{98B04741-CE2D-DBAA-E061-B4332B0EB22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4013" y="5516563"/>
            <a:ext cx="12700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928401" y="1380068"/>
            <a:ext cx="8574622" cy="2616199"/>
          </a:xfrm>
        </p:spPr>
        <p:txBody>
          <a:bodyPr anchor="b"/>
          <a:lstStyle>
            <a:lvl1pPr algn="r">
              <a:defRPr sz="6000">
                <a:effectLst/>
                <a:latin typeface="+mj-lt"/>
              </a:defRPr>
            </a:lvl1pPr>
          </a:lstStyle>
          <a:p>
            <a:r>
              <a:rPr lang="en-US"/>
              <a:t>Click to edit Master title style</a:t>
            </a:r>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400" b="1" i="1">
                <a:solidFill>
                  <a:schemeClr val="accent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2" name="Slide Number Placeholder 6">
            <a:extLst>
              <a:ext uri="{FF2B5EF4-FFF2-40B4-BE49-F238E27FC236}">
                <a16:creationId xmlns:a16="http://schemas.microsoft.com/office/drawing/2014/main" id="{338487E0-F182-FB6F-DBEA-3A5A454B8BD8}"/>
              </a:ext>
            </a:extLst>
          </p:cNvPr>
          <p:cNvSpPr>
            <a:spLocks noGrp="1"/>
          </p:cNvSpPr>
          <p:nvPr>
            <p:ph type="sldNum" sz="quarter" idx="10"/>
          </p:nvPr>
        </p:nvSpPr>
        <p:spPr/>
        <p:txBody>
          <a:bodyPr/>
          <a:lstStyle>
            <a:lvl1pPr>
              <a:defRPr/>
            </a:lvl1pPr>
          </a:lstStyle>
          <a:p>
            <a:pPr>
              <a:defRPr/>
            </a:pPr>
            <a:fld id="{BA60C65C-2248-4ECE-A3B0-538DC2B8CE5B}" type="slidenum">
              <a:rPr lang="en-US" altLang="en-US"/>
              <a:pPr>
                <a:defRPr/>
              </a:pPr>
              <a:t>‹#›</a:t>
            </a:fld>
            <a:endParaRPr lang="en-US" altLang="en-US"/>
          </a:p>
        </p:txBody>
      </p:sp>
    </p:spTree>
    <p:extLst>
      <p:ext uri="{BB962C8B-B14F-4D97-AF65-F5344CB8AC3E}">
        <p14:creationId xmlns:p14="http://schemas.microsoft.com/office/powerpoint/2010/main" val="814427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6AAE493E-719F-7B2D-694C-F848B4B4C2AA}"/>
              </a:ext>
            </a:extLst>
          </p:cNvPr>
          <p:cNvSpPr>
            <a:spLocks noGrp="1"/>
          </p:cNvSpPr>
          <p:nvPr>
            <p:ph type="sldNum" sz="quarter" idx="10"/>
          </p:nvPr>
        </p:nvSpPr>
        <p:spPr/>
        <p:txBody>
          <a:bodyPr/>
          <a:lstStyle>
            <a:lvl1pPr>
              <a:defRPr/>
            </a:lvl1pPr>
          </a:lstStyle>
          <a:p>
            <a:pPr>
              <a:defRPr/>
            </a:pPr>
            <a:fld id="{85C3C086-4F06-489D-ABE2-201F5C00392A}" type="slidenum">
              <a:rPr lang="en-US" altLang="en-US"/>
              <a:pPr>
                <a:defRPr/>
              </a:pPr>
              <a:t>‹#›</a:t>
            </a:fld>
            <a:endParaRPr lang="en-US" altLang="en-US"/>
          </a:p>
        </p:txBody>
      </p:sp>
    </p:spTree>
    <p:extLst>
      <p:ext uri="{BB962C8B-B14F-4D97-AF65-F5344CB8AC3E}">
        <p14:creationId xmlns:p14="http://schemas.microsoft.com/office/powerpoint/2010/main" val="2261710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800" b="1" cap="small" baseline="0"/>
            </a:lvl1pPr>
          </a:lstStyle>
          <a:p>
            <a:r>
              <a:rPr lang="en-US"/>
              <a:t>Click to edit Master title style</a:t>
            </a:r>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5">
            <a:extLst>
              <a:ext uri="{FF2B5EF4-FFF2-40B4-BE49-F238E27FC236}">
                <a16:creationId xmlns:a16="http://schemas.microsoft.com/office/drawing/2014/main" id="{9B063F8F-5890-D181-CEF5-0D938D0AA81A}"/>
              </a:ext>
            </a:extLst>
          </p:cNvPr>
          <p:cNvSpPr>
            <a:spLocks noGrp="1"/>
          </p:cNvSpPr>
          <p:nvPr>
            <p:ph type="sldNum" sz="quarter" idx="10"/>
          </p:nvPr>
        </p:nvSpPr>
        <p:spPr/>
        <p:txBody>
          <a:bodyPr/>
          <a:lstStyle>
            <a:lvl1pPr>
              <a:defRPr/>
            </a:lvl1pPr>
          </a:lstStyle>
          <a:p>
            <a:pPr>
              <a:defRPr/>
            </a:pPr>
            <a:fld id="{2CA63040-700A-4DB4-8FDD-05DFE672AC1D}" type="slidenum">
              <a:rPr lang="en-US" altLang="en-US"/>
              <a:pPr>
                <a:defRPr/>
              </a:pPr>
              <a:t>‹#›</a:t>
            </a:fld>
            <a:endParaRPr lang="en-US" altLang="en-US"/>
          </a:p>
        </p:txBody>
      </p:sp>
    </p:spTree>
    <p:extLst>
      <p:ext uri="{BB962C8B-B14F-4D97-AF65-F5344CB8AC3E}">
        <p14:creationId xmlns:p14="http://schemas.microsoft.com/office/powerpoint/2010/main" val="30653645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p>
        </p:txBody>
      </p:sp>
      <p:sp>
        <p:nvSpPr>
          <p:cNvPr id="3" name="Content Placeholder 2"/>
          <p:cNvSpPr>
            <a:spLocks noGrp="1"/>
          </p:cNvSpPr>
          <p:nvPr>
            <p:ph sz="half" idx="1"/>
          </p:nvPr>
        </p:nvSpPr>
        <p:spPr>
          <a:xfrm>
            <a:off x="1484312" y="2666999"/>
            <a:ext cx="4895055" cy="3124201"/>
          </a:xfrm>
        </p:spPr>
        <p:txBody>
          <a:bodyPr>
            <a:normAutofit/>
          </a:bodyPr>
          <a:lstStyle>
            <a:lvl1pPr>
              <a:defRPr sz="2400"/>
            </a:lvl1pPr>
            <a:lvl2pPr>
              <a:defRPr sz="2000"/>
            </a:lvl2pPr>
            <a:lvl3pPr>
              <a:defRPr sz="1800"/>
            </a:lvl3pPr>
            <a:lvl4pPr>
              <a:defRPr sz="1600"/>
            </a:lvl4pPr>
            <a:lvl5pPr>
              <a:defRPr sz="16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607967" y="2667000"/>
            <a:ext cx="4895056" cy="3124200"/>
          </a:xfrm>
        </p:spPr>
        <p:txBody>
          <a:bodyPr>
            <a:normAutofit/>
          </a:bodyPr>
          <a:lstStyle>
            <a:lvl1pPr>
              <a:defRPr sz="2400"/>
            </a:lvl1pPr>
            <a:lvl2pPr>
              <a:defRPr sz="2000"/>
            </a:lvl2pPr>
            <a:lvl3pPr>
              <a:defRPr sz="1800"/>
            </a:lvl3pPr>
            <a:lvl4pPr>
              <a:defRPr sz="1600"/>
            </a:lvl4pPr>
            <a:lvl5pPr>
              <a:defRPr sz="16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a:extLst>
              <a:ext uri="{FF2B5EF4-FFF2-40B4-BE49-F238E27FC236}">
                <a16:creationId xmlns:a16="http://schemas.microsoft.com/office/drawing/2014/main" id="{6F08D853-BC69-D7A3-562B-2037418CCC85}"/>
              </a:ext>
            </a:extLst>
          </p:cNvPr>
          <p:cNvSpPr>
            <a:spLocks noGrp="1"/>
          </p:cNvSpPr>
          <p:nvPr>
            <p:ph type="sldNum" sz="quarter" idx="10"/>
          </p:nvPr>
        </p:nvSpPr>
        <p:spPr/>
        <p:txBody>
          <a:bodyPr/>
          <a:lstStyle>
            <a:lvl1pPr>
              <a:defRPr/>
            </a:lvl1pPr>
          </a:lstStyle>
          <a:p>
            <a:pPr>
              <a:defRPr/>
            </a:pPr>
            <a:fld id="{ECF1EFD0-63FA-42A7-B5F2-F34D3F487385}" type="slidenum">
              <a:rPr lang="en-US" altLang="en-US"/>
              <a:pPr>
                <a:defRPr/>
              </a:pPr>
              <a:t>‹#›</a:t>
            </a:fld>
            <a:endParaRPr lang="en-US" altLang="en-US"/>
          </a:p>
        </p:txBody>
      </p:sp>
    </p:spTree>
    <p:extLst>
      <p:ext uri="{BB962C8B-B14F-4D97-AF65-F5344CB8AC3E}">
        <p14:creationId xmlns:p14="http://schemas.microsoft.com/office/powerpoint/2010/main" val="2090353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84311" y="2658533"/>
            <a:ext cx="4895056" cy="576262"/>
          </a:xfrm>
        </p:spPr>
        <p:txBody>
          <a:bodyPr anchor="b">
            <a:noAutofit/>
          </a:bodyPr>
          <a:lstStyle>
            <a:lvl1pPr marL="0" indent="0">
              <a:buNone/>
              <a:defRPr sz="2400" b="1" i="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2400"/>
            </a:lvl1pPr>
            <a:lvl2pPr>
              <a:defRPr sz="2000"/>
            </a:lvl2pPr>
            <a:lvl3pPr>
              <a:defRPr sz="1800"/>
            </a:lvl3pPr>
            <a:lvl4pPr>
              <a:defRPr sz="1600"/>
            </a:lvl4pPr>
            <a:lvl5pPr>
              <a:defRPr sz="16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7967" y="2667000"/>
            <a:ext cx="4895057" cy="576262"/>
          </a:xfrm>
        </p:spPr>
        <p:txBody>
          <a:bodyPr anchor="b">
            <a:noAutofit/>
          </a:bodyPr>
          <a:lstStyle>
            <a:lvl1pPr marL="0" indent="0">
              <a:buNone/>
              <a:defRPr sz="2400" b="1" i="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2400"/>
            </a:lvl1pPr>
            <a:lvl2pPr>
              <a:defRPr sz="2000"/>
            </a:lvl2pPr>
            <a:lvl3pPr>
              <a:defRPr sz="1800"/>
            </a:lvl3pPr>
            <a:lvl4pPr>
              <a:defRPr sz="1600"/>
            </a:lvl4pPr>
            <a:lvl5pPr>
              <a:defRPr sz="16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4E82039C-1FFD-0082-FF3C-01FBB82DF21A}"/>
              </a:ext>
            </a:extLst>
          </p:cNvPr>
          <p:cNvSpPr>
            <a:spLocks noGrp="1"/>
          </p:cNvSpPr>
          <p:nvPr>
            <p:ph type="sldNum" sz="quarter" idx="10"/>
          </p:nvPr>
        </p:nvSpPr>
        <p:spPr/>
        <p:txBody>
          <a:bodyPr/>
          <a:lstStyle>
            <a:lvl1pPr>
              <a:defRPr/>
            </a:lvl1pPr>
          </a:lstStyle>
          <a:p>
            <a:pPr>
              <a:defRPr/>
            </a:pPr>
            <a:fld id="{951FB1DA-F669-4F9A-A511-9068FD77EAA4}" type="slidenum">
              <a:rPr lang="en-US" altLang="en-US"/>
              <a:pPr>
                <a:defRPr/>
              </a:pPr>
              <a:t>‹#›</a:t>
            </a:fld>
            <a:endParaRPr lang="en-US" altLang="en-US"/>
          </a:p>
        </p:txBody>
      </p:sp>
    </p:spTree>
    <p:extLst>
      <p:ext uri="{BB962C8B-B14F-4D97-AF65-F5344CB8AC3E}">
        <p14:creationId xmlns:p14="http://schemas.microsoft.com/office/powerpoint/2010/main" val="6098125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a:extLst>
              <a:ext uri="{FF2B5EF4-FFF2-40B4-BE49-F238E27FC236}">
                <a16:creationId xmlns:a16="http://schemas.microsoft.com/office/drawing/2014/main" id="{66C3761C-D806-5BAA-16D5-396CE9A2A8A0}"/>
              </a:ext>
            </a:extLst>
          </p:cNvPr>
          <p:cNvSpPr>
            <a:spLocks noGrp="1"/>
          </p:cNvSpPr>
          <p:nvPr>
            <p:ph type="sldNum" sz="quarter" idx="10"/>
          </p:nvPr>
        </p:nvSpPr>
        <p:spPr/>
        <p:txBody>
          <a:bodyPr/>
          <a:lstStyle>
            <a:lvl1pPr>
              <a:defRPr/>
            </a:lvl1pPr>
          </a:lstStyle>
          <a:p>
            <a:pPr>
              <a:defRPr/>
            </a:pPr>
            <a:fld id="{F93503E2-0AD8-4F75-8985-E26D81A7417F}" type="slidenum">
              <a:rPr lang="en-US" altLang="en-US"/>
              <a:pPr>
                <a:defRPr/>
              </a:pPr>
              <a:t>‹#›</a:t>
            </a:fld>
            <a:endParaRPr lang="en-US" altLang="en-US"/>
          </a:p>
        </p:txBody>
      </p:sp>
    </p:spTree>
    <p:extLst>
      <p:ext uri="{BB962C8B-B14F-4D97-AF65-F5344CB8AC3E}">
        <p14:creationId xmlns:p14="http://schemas.microsoft.com/office/powerpoint/2010/main" val="427682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1850" y="4589463"/>
            <a:ext cx="10515600" cy="1500187"/>
          </a:xfrm>
        </p:spPr>
        <p:txBody>
          <a:bodyPr>
            <a:normAutofit/>
          </a:bodyPr>
          <a:lstStyle>
            <a:lvl1pPr marL="0" indent="0">
              <a:buNone/>
              <a:defRPr sz="3200" b="1" i="1">
                <a:solidFill>
                  <a:schemeClr val="accent2">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Title 3"/>
          <p:cNvSpPr>
            <a:spLocks noGrp="1"/>
          </p:cNvSpPr>
          <p:nvPr>
            <p:ph type="title"/>
          </p:nvPr>
        </p:nvSpPr>
        <p:spPr>
          <a:xfrm>
            <a:off x="832104" y="1709928"/>
            <a:ext cx="10515600" cy="2852928"/>
          </a:xfrm>
        </p:spPr>
        <p:txBody>
          <a:bodyPr/>
          <a:lstStyle/>
          <a:p>
            <a:r>
              <a:rPr lang="en-US"/>
              <a:t>Click to edit Master title style</a:t>
            </a:r>
          </a:p>
        </p:txBody>
      </p:sp>
      <p:sp>
        <p:nvSpPr>
          <p:cNvPr id="2" name="Slide Number Placeholder 4">
            <a:extLst>
              <a:ext uri="{FF2B5EF4-FFF2-40B4-BE49-F238E27FC236}">
                <a16:creationId xmlns:a16="http://schemas.microsoft.com/office/drawing/2014/main" id="{A3CBFFD7-BEFE-C2BA-95DD-71405B2F9834}"/>
              </a:ext>
            </a:extLst>
          </p:cNvPr>
          <p:cNvSpPr>
            <a:spLocks noGrp="1"/>
          </p:cNvSpPr>
          <p:nvPr>
            <p:ph type="sldNum" sz="quarter" idx="10"/>
          </p:nvPr>
        </p:nvSpPr>
        <p:spPr/>
        <p:txBody>
          <a:bodyPr/>
          <a:lstStyle>
            <a:lvl1pPr>
              <a:defRPr/>
            </a:lvl1pPr>
          </a:lstStyle>
          <a:p>
            <a:pPr>
              <a:defRPr/>
            </a:pPr>
            <a:fld id="{2D492D52-90CD-471D-B218-A7DDAF305CCC}" type="slidenum">
              <a:rPr lang="en-US" altLang="en-US"/>
              <a:pPr>
                <a:defRPr/>
              </a:pPr>
              <a:t>‹#›</a:t>
            </a:fld>
            <a:endParaRPr lang="en-US" altLang="en-US"/>
          </a:p>
        </p:txBody>
      </p:sp>
    </p:spTree>
    <p:extLst>
      <p:ext uri="{BB962C8B-B14F-4D97-AF65-F5344CB8AC3E}">
        <p14:creationId xmlns:p14="http://schemas.microsoft.com/office/powerpoint/2010/main" val="150220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0111D04A-0780-7C7B-97A7-768CD6C19831}"/>
              </a:ext>
            </a:extLst>
          </p:cNvPr>
          <p:cNvSpPr>
            <a:spLocks noGrp="1"/>
          </p:cNvSpPr>
          <p:nvPr>
            <p:ph type="sldNum" sz="quarter" idx="10"/>
          </p:nvPr>
        </p:nvSpPr>
        <p:spPr/>
        <p:txBody>
          <a:bodyPr/>
          <a:lstStyle>
            <a:lvl1pPr>
              <a:defRPr/>
            </a:lvl1pPr>
          </a:lstStyle>
          <a:p>
            <a:pPr>
              <a:defRPr/>
            </a:pPr>
            <a:fld id="{AFA503B6-19E3-4889-871E-3998C0A3D790}" type="slidenum">
              <a:rPr lang="en-US" altLang="en-US"/>
              <a:pPr>
                <a:defRPr/>
              </a:pPr>
              <a:t>‹#›</a:t>
            </a:fld>
            <a:endParaRPr lang="en-US" altLang="en-US"/>
          </a:p>
        </p:txBody>
      </p:sp>
    </p:spTree>
    <p:extLst>
      <p:ext uri="{BB962C8B-B14F-4D97-AF65-F5344CB8AC3E}">
        <p14:creationId xmlns:p14="http://schemas.microsoft.com/office/powerpoint/2010/main" val="42511186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799"/>
            <a:ext cx="3549121" cy="2286001"/>
          </a:xfrm>
        </p:spPr>
        <p:txBody>
          <a:bodyPr anchor="b">
            <a:noAutofit/>
          </a:bodyPr>
          <a:lstStyle>
            <a:lvl1pPr algn="ctr">
              <a:defRPr sz="4000" b="1"/>
            </a:lvl1pPr>
          </a:lstStyle>
          <a:p>
            <a:r>
              <a:rPr lang="en-US"/>
              <a:t>Click to edit Master title style</a:t>
            </a:r>
          </a:p>
        </p:txBody>
      </p:sp>
      <p:sp>
        <p:nvSpPr>
          <p:cNvPr id="3" name="Content Placeholder 2"/>
          <p:cNvSpPr>
            <a:spLocks noGrp="1"/>
          </p:cNvSpPr>
          <p:nvPr>
            <p:ph idx="1"/>
          </p:nvPr>
        </p:nvSpPr>
        <p:spPr>
          <a:xfrm>
            <a:off x="5262033" y="685799"/>
            <a:ext cx="6240990" cy="5105401"/>
          </a:xfrm>
        </p:spPr>
        <p:txBody>
          <a:bodyPr>
            <a:normAutofit/>
          </a:bodyPr>
          <a:lstStyle>
            <a:lvl1pPr>
              <a:defRPr sz="2800"/>
            </a:lvl1pPr>
            <a:lvl2pPr>
              <a:defRPr sz="2400"/>
            </a:lvl2pPr>
            <a:lvl3pPr>
              <a:defRPr sz="2000"/>
            </a:lvl3pPr>
            <a:lvl4pPr>
              <a:defRPr sz="1800"/>
            </a:lvl4pPr>
            <a:lvl5pPr>
              <a:defRPr sz="18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a:extLst>
              <a:ext uri="{FF2B5EF4-FFF2-40B4-BE49-F238E27FC236}">
                <a16:creationId xmlns:a16="http://schemas.microsoft.com/office/drawing/2014/main" id="{CD798D20-E8DC-9EA1-E269-B62C9F39C2D4}"/>
              </a:ext>
            </a:extLst>
          </p:cNvPr>
          <p:cNvSpPr>
            <a:spLocks noGrp="1"/>
          </p:cNvSpPr>
          <p:nvPr>
            <p:ph type="sldNum" sz="quarter" idx="10"/>
          </p:nvPr>
        </p:nvSpPr>
        <p:spPr/>
        <p:txBody>
          <a:bodyPr/>
          <a:lstStyle>
            <a:lvl1pPr>
              <a:defRPr/>
            </a:lvl1pPr>
          </a:lstStyle>
          <a:p>
            <a:pPr>
              <a:defRPr/>
            </a:pPr>
            <a:fld id="{3DB15316-4C9E-4B86-8BB2-208FEA537477}" type="slidenum">
              <a:rPr lang="en-US" altLang="en-US"/>
              <a:pPr>
                <a:defRPr/>
              </a:pPr>
              <a:t>‹#›</a:t>
            </a:fld>
            <a:endParaRPr lang="en-US" altLang="en-US"/>
          </a:p>
        </p:txBody>
      </p:sp>
    </p:spTree>
    <p:extLst>
      <p:ext uri="{BB962C8B-B14F-4D97-AF65-F5344CB8AC3E}">
        <p14:creationId xmlns:p14="http://schemas.microsoft.com/office/powerpoint/2010/main" val="18271218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lstStyle>
            <a:lvl1pPr algn="ctr">
              <a:defRPr sz="5400" b="1" cap="small" baseline="0"/>
            </a:lvl1pPr>
          </a:lstStyle>
          <a:p>
            <a:r>
              <a:rPr lang="en-US"/>
              <a:t>Click to edit Master title style</a:t>
            </a:r>
          </a:p>
        </p:txBody>
      </p:sp>
      <p:sp>
        <p:nvSpPr>
          <p:cNvPr id="3" name="Text Placeholder 2"/>
          <p:cNvSpPr>
            <a:spLocks noGrp="1"/>
          </p:cNvSpPr>
          <p:nvPr>
            <p:ph type="body" idx="1"/>
          </p:nvPr>
        </p:nvSpPr>
        <p:spPr>
          <a:xfrm>
            <a:off x="1484312" y="4343400"/>
            <a:ext cx="10018713"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5">
            <a:extLst>
              <a:ext uri="{FF2B5EF4-FFF2-40B4-BE49-F238E27FC236}">
                <a16:creationId xmlns:a16="http://schemas.microsoft.com/office/drawing/2014/main" id="{2841FD76-C868-CB3C-D476-20B755A05081}"/>
              </a:ext>
            </a:extLst>
          </p:cNvPr>
          <p:cNvSpPr>
            <a:spLocks noGrp="1"/>
          </p:cNvSpPr>
          <p:nvPr>
            <p:ph type="sldNum" sz="quarter" idx="10"/>
          </p:nvPr>
        </p:nvSpPr>
        <p:spPr/>
        <p:txBody>
          <a:bodyPr/>
          <a:lstStyle>
            <a:lvl1pPr>
              <a:defRPr/>
            </a:lvl1pPr>
          </a:lstStyle>
          <a:p>
            <a:pPr>
              <a:defRPr/>
            </a:pPr>
            <a:fld id="{85C80040-389B-4332-94CD-48297A67E8F3}" type="slidenum">
              <a:rPr lang="en-US" altLang="en-US"/>
              <a:pPr>
                <a:defRPr/>
              </a:pPr>
              <a:t>‹#›</a:t>
            </a:fld>
            <a:endParaRPr lang="en-US" altLang="en-US"/>
          </a:p>
        </p:txBody>
      </p:sp>
    </p:spTree>
    <p:extLst>
      <p:ext uri="{BB962C8B-B14F-4D97-AF65-F5344CB8AC3E}">
        <p14:creationId xmlns:p14="http://schemas.microsoft.com/office/powerpoint/2010/main" val="42600412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28651FE-0B69-027F-5989-E1E908B719ED}"/>
              </a:ext>
            </a:extLst>
          </p:cNvPr>
          <p:cNvSpPr/>
          <p:nvPr userDrawn="1"/>
        </p:nvSpPr>
        <p:spPr>
          <a:xfrm>
            <a:off x="0" y="-26988"/>
            <a:ext cx="12192000" cy="3602038"/>
          </a:xfrm>
          <a:prstGeom prst="rect">
            <a:avLst/>
          </a:prstGeo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8">
            <a:extLst>
              <a:ext uri="{FF2B5EF4-FFF2-40B4-BE49-F238E27FC236}">
                <a16:creationId xmlns:a16="http://schemas.microsoft.com/office/drawing/2014/main" id="{85ABAF82-1B46-5CC7-5549-D769FCEB144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a:extLst>
              <a:ext uri="{FF2B5EF4-FFF2-40B4-BE49-F238E27FC236}">
                <a16:creationId xmlns:a16="http://schemas.microsoft.com/office/drawing/2014/main" id="{6FD4CB2E-2506-A58B-5DD2-E5E045654DCB}"/>
              </a:ext>
            </a:extLst>
          </p:cNvPr>
          <p:cNvSpPr>
            <a:spLocks noGrp="1"/>
          </p:cNvSpPr>
          <p:nvPr>
            <p:ph type="sldNum" sz="quarter" idx="10"/>
          </p:nvPr>
        </p:nvSpPr>
        <p:spPr/>
        <p:txBody>
          <a:bodyPr/>
          <a:lstStyle>
            <a:lvl1pPr>
              <a:defRPr/>
            </a:lvl1pPr>
          </a:lstStyle>
          <a:p>
            <a:pPr>
              <a:defRPr/>
            </a:pPr>
            <a:fld id="{0D6AB089-54CB-4C3D-BD0D-9F4D42FAA5D2}" type="slidenum">
              <a:rPr lang="en-US" altLang="en-US"/>
              <a:pPr>
                <a:defRPr/>
              </a:pPr>
              <a:t>‹#›</a:t>
            </a:fld>
            <a:endParaRPr lang="en-US" altLang="en-US"/>
          </a:p>
        </p:txBody>
      </p:sp>
    </p:spTree>
    <p:extLst>
      <p:ext uri="{BB962C8B-B14F-4D97-AF65-F5344CB8AC3E}">
        <p14:creationId xmlns:p14="http://schemas.microsoft.com/office/powerpoint/2010/main" val="38975713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01438A8-11D6-3037-3282-5CC37E25B960}"/>
              </a:ext>
            </a:extLst>
          </p:cNvPr>
          <p:cNvSpPr/>
          <p:nvPr userDrawn="1"/>
        </p:nvSpPr>
        <p:spPr>
          <a:xfrm>
            <a:off x="0" y="-26988"/>
            <a:ext cx="12192000" cy="4589463"/>
          </a:xfrm>
          <a:prstGeom prst="rect">
            <a:avLst/>
          </a:prstGeo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8">
            <a:extLst>
              <a:ext uri="{FF2B5EF4-FFF2-40B4-BE49-F238E27FC236}">
                <a16:creationId xmlns:a16="http://schemas.microsoft.com/office/drawing/2014/main" id="{D6DF0CB9-BDF7-AB43-78FE-6B6E819D57E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b="1" i="1">
                <a:solidFill>
                  <a:schemeClr val="accent2">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4">
            <a:extLst>
              <a:ext uri="{FF2B5EF4-FFF2-40B4-BE49-F238E27FC236}">
                <a16:creationId xmlns:a16="http://schemas.microsoft.com/office/drawing/2014/main" id="{E51624C0-D2F1-4D1D-A1DE-314973DF5C27}"/>
              </a:ext>
            </a:extLst>
          </p:cNvPr>
          <p:cNvSpPr>
            <a:spLocks noGrp="1"/>
          </p:cNvSpPr>
          <p:nvPr>
            <p:ph type="sldNum" sz="quarter" idx="10"/>
          </p:nvPr>
        </p:nvSpPr>
        <p:spPr/>
        <p:txBody>
          <a:bodyPr/>
          <a:lstStyle>
            <a:lvl1pPr>
              <a:defRPr/>
            </a:lvl1pPr>
          </a:lstStyle>
          <a:p>
            <a:pPr>
              <a:defRPr/>
            </a:pPr>
            <a:fld id="{32E24413-691E-4A0E-AFEF-383B11F63866}" type="slidenum">
              <a:rPr lang="en-US" altLang="en-US"/>
              <a:pPr>
                <a:defRPr/>
              </a:pPr>
              <a:t>‹#›</a:t>
            </a:fld>
            <a:endParaRPr lang="en-US" altLang="en-US"/>
          </a:p>
        </p:txBody>
      </p:sp>
    </p:spTree>
    <p:extLst>
      <p:ext uri="{BB962C8B-B14F-4D97-AF65-F5344CB8AC3E}">
        <p14:creationId xmlns:p14="http://schemas.microsoft.com/office/powerpoint/2010/main" val="37776704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9">
            <a:extLst>
              <a:ext uri="{FF2B5EF4-FFF2-40B4-BE49-F238E27FC236}">
                <a16:creationId xmlns:a16="http://schemas.microsoft.com/office/drawing/2014/main" id="{03958D03-956F-9292-8060-D70D6619DA47}"/>
              </a:ext>
            </a:extLst>
          </p:cNvPr>
          <p:cNvSpPr>
            <a:spLocks noGrp="1"/>
          </p:cNvSpPr>
          <p:nvPr>
            <p:ph type="sldNum" sz="quarter" idx="10"/>
          </p:nvPr>
        </p:nvSpPr>
        <p:spPr/>
        <p:txBody>
          <a:bodyPr/>
          <a:lstStyle>
            <a:lvl1pPr>
              <a:defRPr/>
            </a:lvl1pPr>
          </a:lstStyle>
          <a:p>
            <a:pPr>
              <a:defRPr/>
            </a:pPr>
            <a:fld id="{789B7F10-FCD7-4C4B-BE00-F68468D13465}" type="slidenum">
              <a:rPr lang="en-US" altLang="en-US"/>
              <a:pPr>
                <a:defRPr/>
              </a:pPr>
              <a:t>‹#›</a:t>
            </a:fld>
            <a:endParaRPr lang="en-US" altLang="en-US"/>
          </a:p>
        </p:txBody>
      </p:sp>
    </p:spTree>
    <p:extLst>
      <p:ext uri="{BB962C8B-B14F-4D97-AF65-F5344CB8AC3E}">
        <p14:creationId xmlns:p14="http://schemas.microsoft.com/office/powerpoint/2010/main" val="23224700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obj" preserve="1">
  <p:cSld name="Wide Title With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54911C0-8B16-38D9-DF8A-1AE3B51169CB}"/>
              </a:ext>
            </a:extLst>
          </p:cNvPr>
          <p:cNvSpPr/>
          <p:nvPr userDrawn="1"/>
        </p:nvSpPr>
        <p:spPr>
          <a:xfrm>
            <a:off x="0" y="0"/>
            <a:ext cx="5148263" cy="6858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8">
            <a:extLst>
              <a:ext uri="{FF2B5EF4-FFF2-40B4-BE49-F238E27FC236}">
                <a16:creationId xmlns:a16="http://schemas.microsoft.com/office/drawing/2014/main" id="{AB47DDF5-B2B4-B46F-750A-E68855127BF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8200" y="365760"/>
            <a:ext cx="4206240" cy="5838471"/>
          </a:xfrm>
        </p:spPr>
        <p:txBody>
          <a:bodyPr/>
          <a:lstStyle>
            <a:lvl1pPr algn="r">
              <a:defRPr/>
            </a:lvl1pPr>
          </a:lstStyle>
          <a:p>
            <a:r>
              <a:rPr lang="en-US"/>
              <a:t>Click to edit Master title style</a:t>
            </a:r>
          </a:p>
        </p:txBody>
      </p:sp>
      <p:sp>
        <p:nvSpPr>
          <p:cNvPr id="3" name="Content Placeholder 2"/>
          <p:cNvSpPr>
            <a:spLocks noGrp="1"/>
          </p:cNvSpPr>
          <p:nvPr>
            <p:ph idx="1"/>
          </p:nvPr>
        </p:nvSpPr>
        <p:spPr>
          <a:xfrm>
            <a:off x="5318760" y="365760"/>
            <a:ext cx="6035040" cy="583847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761D1090-57EF-CF77-30C7-442E65B62AB1}"/>
              </a:ext>
            </a:extLst>
          </p:cNvPr>
          <p:cNvSpPr>
            <a:spLocks noGrp="1"/>
          </p:cNvSpPr>
          <p:nvPr>
            <p:ph type="sldNum" sz="quarter" idx="10"/>
          </p:nvPr>
        </p:nvSpPr>
        <p:spPr/>
        <p:txBody>
          <a:bodyPr/>
          <a:lstStyle>
            <a:lvl1pPr>
              <a:defRPr/>
            </a:lvl1pPr>
          </a:lstStyle>
          <a:p>
            <a:pPr>
              <a:defRPr/>
            </a:pPr>
            <a:fld id="{0776292D-1FF9-4FA6-809F-B2DFD8794A23}" type="slidenum">
              <a:rPr lang="en-US" altLang="en-US"/>
              <a:pPr>
                <a:defRPr/>
              </a:pPr>
              <a:t>‹#›</a:t>
            </a:fld>
            <a:endParaRPr lang="en-US" altLang="en-US"/>
          </a:p>
        </p:txBody>
      </p:sp>
    </p:spTree>
    <p:extLst>
      <p:ext uri="{BB962C8B-B14F-4D97-AF65-F5344CB8AC3E}">
        <p14:creationId xmlns:p14="http://schemas.microsoft.com/office/powerpoint/2010/main" val="16537872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obj" preserve="1">
  <p:cSld name="Narrow Title With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0DC6ED1-B79E-91A0-2B3D-52E6B992C2F3}"/>
              </a:ext>
            </a:extLst>
          </p:cNvPr>
          <p:cNvSpPr/>
          <p:nvPr userDrawn="1"/>
        </p:nvSpPr>
        <p:spPr>
          <a:xfrm>
            <a:off x="0" y="0"/>
            <a:ext cx="3581400" cy="6858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8">
            <a:extLst>
              <a:ext uri="{FF2B5EF4-FFF2-40B4-BE49-F238E27FC236}">
                <a16:creationId xmlns:a16="http://schemas.microsoft.com/office/drawing/2014/main" id="{8250ADCB-95C8-B586-ED8C-28D0B20E74C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8200" y="365760"/>
            <a:ext cx="2560320" cy="5838471"/>
          </a:xfrm>
        </p:spPr>
        <p:txBody>
          <a:bodyPr/>
          <a:lstStyle>
            <a:lvl1pPr algn="r">
              <a:defRPr/>
            </a:lvl1pPr>
          </a:lstStyle>
          <a:p>
            <a:r>
              <a:rPr lang="en-US"/>
              <a:t>Click to edit Master title style</a:t>
            </a:r>
          </a:p>
        </p:txBody>
      </p:sp>
      <p:sp>
        <p:nvSpPr>
          <p:cNvPr id="3" name="Content Placeholder 2"/>
          <p:cNvSpPr>
            <a:spLocks noGrp="1"/>
          </p:cNvSpPr>
          <p:nvPr>
            <p:ph idx="1"/>
          </p:nvPr>
        </p:nvSpPr>
        <p:spPr>
          <a:xfrm>
            <a:off x="3675888" y="365759"/>
            <a:ext cx="7677912" cy="583847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4">
            <a:extLst>
              <a:ext uri="{FF2B5EF4-FFF2-40B4-BE49-F238E27FC236}">
                <a16:creationId xmlns:a16="http://schemas.microsoft.com/office/drawing/2014/main" id="{DE9B1FD8-7A85-17BB-6A45-7B8B08C08E30}"/>
              </a:ext>
            </a:extLst>
          </p:cNvPr>
          <p:cNvSpPr>
            <a:spLocks noGrp="1"/>
          </p:cNvSpPr>
          <p:nvPr>
            <p:ph type="sldNum" sz="quarter" idx="10"/>
          </p:nvPr>
        </p:nvSpPr>
        <p:spPr/>
        <p:txBody>
          <a:bodyPr/>
          <a:lstStyle>
            <a:lvl1pPr>
              <a:defRPr/>
            </a:lvl1pPr>
          </a:lstStyle>
          <a:p>
            <a:pPr>
              <a:defRPr/>
            </a:pPr>
            <a:fld id="{58D98464-1DE4-4270-9ECA-ACE6ACCAC63E}" type="slidenum">
              <a:rPr lang="en-US" altLang="en-US"/>
              <a:pPr>
                <a:defRPr/>
              </a:pPr>
              <a:t>‹#›</a:t>
            </a:fld>
            <a:endParaRPr lang="en-US" altLang="en-US"/>
          </a:p>
        </p:txBody>
      </p:sp>
    </p:spTree>
    <p:extLst>
      <p:ext uri="{BB962C8B-B14F-4D97-AF65-F5344CB8AC3E}">
        <p14:creationId xmlns:p14="http://schemas.microsoft.com/office/powerpoint/2010/main" val="265078449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Title Content Location">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A5BAB5-0DC8-0F03-CCC1-AE2CF6C2F3DF}"/>
              </a:ext>
            </a:extLst>
          </p:cNvPr>
          <p:cNvSpPr/>
          <p:nvPr userDrawn="1"/>
        </p:nvSpPr>
        <p:spPr>
          <a:xfrm>
            <a:off x="0" y="0"/>
            <a:ext cx="3581400" cy="6858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8">
            <a:extLst>
              <a:ext uri="{FF2B5EF4-FFF2-40B4-BE49-F238E27FC236}">
                <a16:creationId xmlns:a16="http://schemas.microsoft.com/office/drawing/2014/main" id="{50C9F4F6-8C4E-9D02-9F02-DCEA12C3928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3675888" y="1828800"/>
            <a:ext cx="7677912" cy="43754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p:nvPr>
        </p:nvSpPr>
        <p:spPr>
          <a:xfrm>
            <a:off x="841248" y="338492"/>
            <a:ext cx="2560320" cy="5843016"/>
          </a:xfrm>
        </p:spPr>
        <p:txBody>
          <a:bodyPr anchor="ctr" anchorCtr="1"/>
          <a:lstStyle>
            <a:lvl1pPr marL="0" indent="0" algn="r">
              <a:spcBef>
                <a:spcPts val="1800"/>
              </a:spcBef>
              <a:spcAft>
                <a:spcPts val="1200"/>
              </a:spcAft>
              <a:buNone/>
              <a:defRPr/>
            </a:lvl1pPr>
          </a:lstStyle>
          <a:p>
            <a:pPr lvl="0"/>
            <a:r>
              <a:rPr lang="en-US"/>
              <a:t>Click to edit Master text styles</a:t>
            </a:r>
          </a:p>
        </p:txBody>
      </p:sp>
      <p:sp>
        <p:nvSpPr>
          <p:cNvPr id="10" name="Title 9"/>
          <p:cNvSpPr>
            <a:spLocks noGrp="1"/>
          </p:cNvSpPr>
          <p:nvPr>
            <p:ph type="title"/>
          </p:nvPr>
        </p:nvSpPr>
        <p:spPr>
          <a:xfrm>
            <a:off x="3675888" y="338492"/>
            <a:ext cx="7677912" cy="1325563"/>
          </a:xfrm>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DF65FA2D-653B-54BC-B1AE-39402460E033}"/>
              </a:ext>
            </a:extLst>
          </p:cNvPr>
          <p:cNvSpPr>
            <a:spLocks noGrp="1"/>
          </p:cNvSpPr>
          <p:nvPr>
            <p:ph type="sldNum" sz="quarter" idx="14"/>
          </p:nvPr>
        </p:nvSpPr>
        <p:spPr/>
        <p:txBody>
          <a:bodyPr/>
          <a:lstStyle>
            <a:lvl1pPr>
              <a:defRPr/>
            </a:lvl1pPr>
          </a:lstStyle>
          <a:p>
            <a:pPr>
              <a:defRPr/>
            </a:pPr>
            <a:fld id="{AACCA25C-319D-41D8-A32D-B858A8C9C217}" type="slidenum">
              <a:rPr lang="en-US" altLang="en-US"/>
              <a:pPr>
                <a:defRPr/>
              </a:pPr>
              <a:t>‹#›</a:t>
            </a:fld>
            <a:endParaRPr lang="en-US" altLang="en-US"/>
          </a:p>
        </p:txBody>
      </p:sp>
    </p:spTree>
    <p:extLst>
      <p:ext uri="{BB962C8B-B14F-4D97-AF65-F5344CB8AC3E}">
        <p14:creationId xmlns:p14="http://schemas.microsoft.com/office/powerpoint/2010/main" val="19060180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a:extLst>
              <a:ext uri="{FF2B5EF4-FFF2-40B4-BE49-F238E27FC236}">
                <a16:creationId xmlns:a16="http://schemas.microsoft.com/office/drawing/2014/main" id="{F64E7122-6207-1149-3F3A-5020A26D92FE}"/>
              </a:ext>
            </a:extLst>
          </p:cNvPr>
          <p:cNvSpPr>
            <a:spLocks noGrp="1"/>
          </p:cNvSpPr>
          <p:nvPr>
            <p:ph type="sldNum" sz="quarter" idx="10"/>
          </p:nvPr>
        </p:nvSpPr>
        <p:spPr/>
        <p:txBody>
          <a:bodyPr/>
          <a:lstStyle>
            <a:lvl1pPr>
              <a:defRPr/>
            </a:lvl1pPr>
          </a:lstStyle>
          <a:p>
            <a:pPr>
              <a:defRPr/>
            </a:pPr>
            <a:fld id="{3E67437A-A184-476B-845D-9645C8224651}" type="slidenum">
              <a:rPr lang="en-US" altLang="en-US"/>
              <a:pPr>
                <a:defRPr/>
              </a:pPr>
              <a:t>‹#›</a:t>
            </a:fld>
            <a:endParaRPr lang="en-US" altLang="en-US"/>
          </a:p>
        </p:txBody>
      </p:sp>
    </p:spTree>
    <p:extLst>
      <p:ext uri="{BB962C8B-B14F-4D97-AF65-F5344CB8AC3E}">
        <p14:creationId xmlns:p14="http://schemas.microsoft.com/office/powerpoint/2010/main" val="750081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4">
            <a:extLst>
              <a:ext uri="{FF2B5EF4-FFF2-40B4-BE49-F238E27FC236}">
                <a16:creationId xmlns:a16="http://schemas.microsoft.com/office/drawing/2014/main" id="{8EF4993A-3335-3BBE-D2D5-03DA4B072B14}"/>
              </a:ext>
            </a:extLst>
          </p:cNvPr>
          <p:cNvSpPr>
            <a:spLocks noGrp="1"/>
          </p:cNvSpPr>
          <p:nvPr>
            <p:ph type="sldNum" sz="quarter" idx="10"/>
          </p:nvPr>
        </p:nvSpPr>
        <p:spPr/>
        <p:txBody>
          <a:bodyPr/>
          <a:lstStyle>
            <a:lvl1pPr>
              <a:defRPr/>
            </a:lvl1pPr>
          </a:lstStyle>
          <a:p>
            <a:pPr>
              <a:defRPr/>
            </a:pPr>
            <a:fld id="{8C02459A-BAEE-4DAB-B213-6F5D49B416DC}" type="slidenum">
              <a:rPr lang="en-US" altLang="en-US"/>
              <a:pPr>
                <a:defRPr/>
              </a:pPr>
              <a:t>‹#›</a:t>
            </a:fld>
            <a:endParaRPr lang="en-US" altLang="en-US"/>
          </a:p>
        </p:txBody>
      </p:sp>
    </p:spTree>
    <p:extLst>
      <p:ext uri="{BB962C8B-B14F-4D97-AF65-F5344CB8AC3E}">
        <p14:creationId xmlns:p14="http://schemas.microsoft.com/office/powerpoint/2010/main" val="41529138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i="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i="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9">
            <a:extLst>
              <a:ext uri="{FF2B5EF4-FFF2-40B4-BE49-F238E27FC236}">
                <a16:creationId xmlns:a16="http://schemas.microsoft.com/office/drawing/2014/main" id="{C133F37A-75E1-033C-6651-3138007F9753}"/>
              </a:ext>
            </a:extLst>
          </p:cNvPr>
          <p:cNvSpPr>
            <a:spLocks noGrp="1"/>
          </p:cNvSpPr>
          <p:nvPr>
            <p:ph type="sldNum" sz="quarter" idx="10"/>
          </p:nvPr>
        </p:nvSpPr>
        <p:spPr/>
        <p:txBody>
          <a:bodyPr/>
          <a:lstStyle>
            <a:lvl1pPr>
              <a:defRPr/>
            </a:lvl1pPr>
          </a:lstStyle>
          <a:p>
            <a:pPr>
              <a:defRPr/>
            </a:pPr>
            <a:fld id="{A5C77A0B-4446-4FB5-BA31-D205BFF91D16}" type="slidenum">
              <a:rPr lang="en-US" altLang="en-US"/>
              <a:pPr>
                <a:defRPr/>
              </a:pPr>
              <a:t>‹#›</a:t>
            </a:fld>
            <a:endParaRPr lang="en-US" altLang="en-US"/>
          </a:p>
        </p:txBody>
      </p:sp>
    </p:spTree>
    <p:extLst>
      <p:ext uri="{BB962C8B-B14F-4D97-AF65-F5344CB8AC3E}">
        <p14:creationId xmlns:p14="http://schemas.microsoft.com/office/powerpoint/2010/main" val="41245429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9">
            <a:extLst>
              <a:ext uri="{FF2B5EF4-FFF2-40B4-BE49-F238E27FC236}">
                <a16:creationId xmlns:a16="http://schemas.microsoft.com/office/drawing/2014/main" id="{63BE60DE-EEE5-58D8-C78C-B5081648802D}"/>
              </a:ext>
            </a:extLst>
          </p:cNvPr>
          <p:cNvSpPr>
            <a:spLocks noGrp="1"/>
          </p:cNvSpPr>
          <p:nvPr>
            <p:ph type="sldNum" sz="quarter" idx="10"/>
          </p:nvPr>
        </p:nvSpPr>
        <p:spPr/>
        <p:txBody>
          <a:bodyPr/>
          <a:lstStyle>
            <a:lvl1pPr>
              <a:defRPr/>
            </a:lvl1pPr>
          </a:lstStyle>
          <a:p>
            <a:pPr>
              <a:defRPr/>
            </a:pPr>
            <a:fld id="{5895961D-7685-46E6-A239-C0C03A2C8616}" type="slidenum">
              <a:rPr lang="en-US" altLang="en-US"/>
              <a:pPr>
                <a:defRPr/>
              </a:pPr>
              <a:t>‹#›</a:t>
            </a:fld>
            <a:endParaRPr lang="en-US" altLang="en-US"/>
          </a:p>
        </p:txBody>
      </p:sp>
    </p:spTree>
    <p:extLst>
      <p:ext uri="{BB962C8B-B14F-4D97-AF65-F5344CB8AC3E}">
        <p14:creationId xmlns:p14="http://schemas.microsoft.com/office/powerpoint/2010/main" val="13225629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Only" preserve="1">
  <p:cSld name="Centered Title Only">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81832C3-FAA6-92E0-A108-AABD63FFE6FB}"/>
              </a:ext>
            </a:extLst>
          </p:cNvPr>
          <p:cNvSpPr/>
          <p:nvPr userDrawn="1"/>
        </p:nvSpPr>
        <p:spPr>
          <a:xfrm>
            <a:off x="0" y="2516188"/>
            <a:ext cx="12192000" cy="182562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8">
            <a:extLst>
              <a:ext uri="{FF2B5EF4-FFF2-40B4-BE49-F238E27FC236}">
                <a16:creationId xmlns:a16="http://schemas.microsoft.com/office/drawing/2014/main" id="{E541AF8C-452D-EB2B-D973-7D3D834B25A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8200" y="2766218"/>
            <a:ext cx="10515600" cy="1325563"/>
          </a:xfrm>
        </p:spPr>
        <p:txBody>
          <a:bodyPr/>
          <a:lstStyle>
            <a:lvl1pPr algn="ctr">
              <a:defRPr b="1"/>
            </a:lvl1pPr>
          </a:lstStyle>
          <a:p>
            <a:r>
              <a:rPr lang="en-US"/>
              <a:t>Click to edit Master title style</a:t>
            </a:r>
          </a:p>
        </p:txBody>
      </p:sp>
      <p:sp>
        <p:nvSpPr>
          <p:cNvPr id="5" name="Slide Number Placeholder 3">
            <a:extLst>
              <a:ext uri="{FF2B5EF4-FFF2-40B4-BE49-F238E27FC236}">
                <a16:creationId xmlns:a16="http://schemas.microsoft.com/office/drawing/2014/main" id="{1481AF4E-CA09-D8FD-9B1F-D36A43C95909}"/>
              </a:ext>
            </a:extLst>
          </p:cNvPr>
          <p:cNvSpPr>
            <a:spLocks noGrp="1"/>
          </p:cNvSpPr>
          <p:nvPr>
            <p:ph type="sldNum" sz="quarter" idx="10"/>
          </p:nvPr>
        </p:nvSpPr>
        <p:spPr/>
        <p:txBody>
          <a:bodyPr/>
          <a:lstStyle>
            <a:lvl1pPr>
              <a:defRPr/>
            </a:lvl1pPr>
          </a:lstStyle>
          <a:p>
            <a:pPr>
              <a:defRPr/>
            </a:pPr>
            <a:fld id="{EF15FC69-FECB-4358-A2BC-9C0E47266BB0}" type="slidenum">
              <a:rPr lang="en-US" altLang="en-US"/>
              <a:pPr>
                <a:defRPr/>
              </a:pPr>
              <a:t>‹#›</a:t>
            </a:fld>
            <a:endParaRPr lang="en-US" altLang="en-US"/>
          </a:p>
        </p:txBody>
      </p:sp>
    </p:spTree>
    <p:extLst>
      <p:ext uri="{BB962C8B-B14F-4D97-AF65-F5344CB8AC3E}">
        <p14:creationId xmlns:p14="http://schemas.microsoft.com/office/powerpoint/2010/main" val="20262065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E23E7E2-8185-1ABF-A5C1-D072AB319015}"/>
              </a:ext>
            </a:extLst>
          </p:cNvPr>
          <p:cNvSpPr/>
          <p:nvPr userDrawn="1"/>
        </p:nvSpPr>
        <p:spPr>
          <a:xfrm>
            <a:off x="0" y="0"/>
            <a:ext cx="5148263" cy="6858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6" name="Picture 8">
            <a:extLst>
              <a:ext uri="{FF2B5EF4-FFF2-40B4-BE49-F238E27FC236}">
                <a16:creationId xmlns:a16="http://schemas.microsoft.com/office/drawing/2014/main" id="{E74613BD-05FA-2688-2F0C-2185AA3FFE1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9788" y="457200"/>
            <a:ext cx="3932237" cy="1600200"/>
          </a:xfrm>
        </p:spPr>
        <p:txBody>
          <a:bodyPr anchor="b">
            <a:noAutofit/>
          </a:bodyPr>
          <a:lstStyle>
            <a:lvl1pPr algn="ctr">
              <a:defRPr sz="4000" b="1"/>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5">
            <a:extLst>
              <a:ext uri="{FF2B5EF4-FFF2-40B4-BE49-F238E27FC236}">
                <a16:creationId xmlns:a16="http://schemas.microsoft.com/office/drawing/2014/main" id="{0BE0F46B-BCA8-5DB3-3979-0805779D8D62}"/>
              </a:ext>
            </a:extLst>
          </p:cNvPr>
          <p:cNvSpPr>
            <a:spLocks noGrp="1"/>
          </p:cNvSpPr>
          <p:nvPr>
            <p:ph type="sldNum" sz="quarter" idx="10"/>
          </p:nvPr>
        </p:nvSpPr>
        <p:spPr/>
        <p:txBody>
          <a:bodyPr/>
          <a:lstStyle>
            <a:lvl1pPr>
              <a:defRPr/>
            </a:lvl1pPr>
          </a:lstStyle>
          <a:p>
            <a:pPr>
              <a:defRPr/>
            </a:pPr>
            <a:fld id="{6F053CA1-B7FE-456C-8659-5D7E69A6A720}" type="slidenum">
              <a:rPr lang="en-US" altLang="en-US"/>
              <a:pPr>
                <a:defRPr/>
              </a:pPr>
              <a:t>‹#›</a:t>
            </a:fld>
            <a:endParaRPr lang="en-US" altLang="en-US"/>
          </a:p>
        </p:txBody>
      </p:sp>
    </p:spTree>
    <p:extLst>
      <p:ext uri="{BB962C8B-B14F-4D97-AF65-F5344CB8AC3E}">
        <p14:creationId xmlns:p14="http://schemas.microsoft.com/office/powerpoint/2010/main" val="25725900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9">
            <a:extLst>
              <a:ext uri="{FF2B5EF4-FFF2-40B4-BE49-F238E27FC236}">
                <a16:creationId xmlns:a16="http://schemas.microsoft.com/office/drawing/2014/main" id="{9287CE09-BA61-BA12-5E6E-B1DB8D1A06AF}"/>
              </a:ext>
            </a:extLst>
          </p:cNvPr>
          <p:cNvSpPr>
            <a:spLocks noGrp="1"/>
          </p:cNvSpPr>
          <p:nvPr>
            <p:ph type="sldNum" sz="quarter" idx="10"/>
          </p:nvPr>
        </p:nvSpPr>
        <p:spPr/>
        <p:txBody>
          <a:bodyPr/>
          <a:lstStyle>
            <a:lvl1pPr>
              <a:defRPr/>
            </a:lvl1pPr>
          </a:lstStyle>
          <a:p>
            <a:pPr>
              <a:defRPr/>
            </a:pPr>
            <a:fld id="{7D2D3AA3-F4BA-4918-AA82-E21E867B820B}" type="slidenum">
              <a:rPr lang="en-US" altLang="en-US"/>
              <a:pPr>
                <a:defRPr/>
              </a:pPr>
              <a:t>‹#›</a:t>
            </a:fld>
            <a:endParaRPr lang="en-US" altLang="en-US"/>
          </a:p>
        </p:txBody>
      </p:sp>
    </p:spTree>
    <p:extLst>
      <p:ext uri="{BB962C8B-B14F-4D97-AF65-F5344CB8AC3E}">
        <p14:creationId xmlns:p14="http://schemas.microsoft.com/office/powerpoint/2010/main" val="21965486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6_White + Black">
    <p:bg>
      <p:bgPr>
        <a:solidFill>
          <a:srgbClr val="F3F3F3"/>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E681CE8-38AE-4920-AD3A-425DDC7626ED}"/>
              </a:ext>
            </a:extLst>
          </p:cNvPr>
          <p:cNvSpPr>
            <a:spLocks noGrp="1"/>
          </p:cNvSpPr>
          <p:nvPr>
            <p:ph type="body" sz="quarter" idx="10"/>
          </p:nvPr>
        </p:nvSpPr>
        <p:spPr>
          <a:xfrm>
            <a:off x="3871020" y="1381125"/>
            <a:ext cx="7550959" cy="4479925"/>
          </a:xfrm>
        </p:spPr>
        <p:txBody>
          <a:bodyPr anchor="ctr"/>
          <a:lstStyle>
            <a:lvl1pPr marL="428625" marR="0" indent="-428625" algn="l" defTabSz="412869" rtl="0" fontAlgn="ctr" latinLnBrk="0" hangingPunct="0">
              <a:lnSpc>
                <a:spcPct val="100000"/>
              </a:lnSpc>
              <a:spcBef>
                <a:spcPts val="1500"/>
              </a:spcBef>
              <a:spcAft>
                <a:spcPts val="0"/>
              </a:spcAft>
              <a:buClrTx/>
              <a:buSzTx/>
              <a:buFontTx/>
              <a:buChar char="»"/>
              <a:tabLst/>
              <a:defRPr kumimoji="0" lang="en-US" sz="3500" b="0" i="0" u="none" strike="noStrike" cap="none" spc="-43" normalizeH="0" baseline="0" dirty="0" smtClean="0">
                <a:ln>
                  <a:noFill/>
                </a:ln>
                <a:solidFill>
                  <a:schemeClr val="bg1"/>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713582" indent="0">
              <a:lnSpc>
                <a:spcPct val="100000"/>
              </a:lnSpc>
              <a:spcBef>
                <a:spcPts val="900"/>
              </a:spcBef>
              <a:buFont typeface="Myanmar Text" panose="020B0502040204020203" pitchFamily="34" charset="0"/>
              <a:buNone/>
              <a:defRPr sz="2500" i="1">
                <a:solidFill>
                  <a:schemeClr val="bg1"/>
                </a:solidFill>
                <a:latin typeface="Arial" panose="020B0604020202020204" pitchFamily="34" charset="0"/>
                <a:cs typeface="Arial" panose="020B0604020202020204" pitchFamily="34" charset="0"/>
              </a:defRPr>
            </a:lvl2pPr>
          </a:lstStyle>
          <a:p>
            <a:pPr lvl="0"/>
            <a:r>
              <a:rPr lang="en-US"/>
              <a:t>Click to edit Master text styles</a:t>
            </a:r>
          </a:p>
          <a:p>
            <a:pPr lvl="1"/>
            <a:r>
              <a:rPr lang="en-US"/>
              <a:t>Second level</a:t>
            </a:r>
          </a:p>
        </p:txBody>
      </p:sp>
      <p:sp>
        <p:nvSpPr>
          <p:cNvPr id="43" name="Slide Number"/>
          <p:cNvSpPr txBox="1">
            <a:spLocks noGrp="1"/>
          </p:cNvSpPr>
          <p:nvPr>
            <p:ph type="sldNum" sz="quarter" idx="2"/>
          </p:nvPr>
        </p:nvSpPr>
        <p:spPr>
          <a:xfrm>
            <a:off x="196851" y="6546850"/>
            <a:ext cx="322351" cy="138500"/>
          </a:xfrm>
          <a:prstGeom prst="rect">
            <a:avLst/>
          </a:prstGeom>
        </p:spPr>
        <p:txBody>
          <a:bodyPr/>
          <a:lstStyle>
            <a:lvl1pPr>
              <a:defRPr b="1">
                <a:solidFill>
                  <a:srgbClr val="4B636F"/>
                </a:solidFill>
                <a:latin typeface="Avenir Next"/>
                <a:ea typeface="Avenir Next"/>
                <a:cs typeface="Avenir Next"/>
                <a:sym typeface="Avenir Next"/>
              </a:defRPr>
            </a:lvl1pPr>
          </a:lstStyle>
          <a:p>
            <a:fld id="{86CB4B4D-7CA3-9044-876B-883B54F8677D}" type="slidenum">
              <a:t>‹#›</a:t>
            </a:fld>
            <a:endParaRPr/>
          </a:p>
        </p:txBody>
      </p:sp>
      <p:sp>
        <p:nvSpPr>
          <p:cNvPr id="44" name="Rectangle"/>
          <p:cNvSpPr/>
          <p:nvPr/>
        </p:nvSpPr>
        <p:spPr>
          <a:xfrm>
            <a:off x="-10802" y="0"/>
            <a:ext cx="3491939" cy="6858000"/>
          </a:xfrm>
          <a:prstGeom prst="rect">
            <a:avLst/>
          </a:prstGeom>
          <a:solidFill>
            <a:srgbClr val="2A2D31"/>
          </a:solidFill>
          <a:ln w="12700">
            <a:miter lim="400000"/>
          </a:ln>
        </p:spPr>
        <p:txBody>
          <a:bodyPr lIns="11908" tIns="11908" rIns="11908" bIns="11908" anchor="ctr"/>
          <a:lstStyle/>
          <a:p>
            <a:pPr defTabSz="914665">
              <a:lnSpc>
                <a:spcPct val="100000"/>
              </a:lnSpc>
              <a:defRPr sz="3400" cap="none" spc="0">
                <a:solidFill>
                  <a:srgbClr val="000000"/>
                </a:solidFill>
                <a:latin typeface="Arial"/>
                <a:ea typeface="Arial"/>
                <a:cs typeface="Arial"/>
                <a:sym typeface="Arial"/>
              </a:defRPr>
            </a:pPr>
            <a:endParaRPr sz="1700"/>
          </a:p>
        </p:txBody>
      </p:sp>
      <p:sp>
        <p:nvSpPr>
          <p:cNvPr id="6" name="Text Placeholder 5">
            <a:extLst>
              <a:ext uri="{FF2B5EF4-FFF2-40B4-BE49-F238E27FC236}">
                <a16:creationId xmlns:a16="http://schemas.microsoft.com/office/drawing/2014/main" id="{FF47DA69-7D09-4A01-BFF5-7E62EFC17B6F}"/>
              </a:ext>
            </a:extLst>
          </p:cNvPr>
          <p:cNvSpPr>
            <a:spLocks noGrp="1"/>
          </p:cNvSpPr>
          <p:nvPr>
            <p:ph type="body" sz="quarter" idx="11"/>
          </p:nvPr>
        </p:nvSpPr>
        <p:spPr>
          <a:xfrm>
            <a:off x="267843" y="152400"/>
            <a:ext cx="2892452" cy="6641592"/>
          </a:xfrm>
        </p:spPr>
        <p:txBody>
          <a:bodyPr anchor="ctr">
            <a:normAutofit/>
          </a:bodyPr>
          <a:lstStyle>
            <a:lvl1pPr marL="0" marR="0" indent="0" algn="r" defTabSz="412869" rtl="0" fontAlgn="auto" latinLnBrk="0" hangingPunct="0">
              <a:lnSpc>
                <a:spcPct val="100000"/>
              </a:lnSpc>
              <a:spcBef>
                <a:spcPts val="900"/>
              </a:spcBef>
              <a:spcAft>
                <a:spcPts val="900"/>
              </a:spcAft>
              <a:buClrTx/>
              <a:buSzTx/>
              <a:buFontTx/>
              <a:buNone/>
              <a:tabLst/>
              <a:defRPr kumimoji="0" lang="en-US" sz="2700" b="0" i="0" u="none" strike="noStrike" cap="small" spc="-170" normalizeH="0" baseline="0" dirty="0" smtClean="0">
                <a:ln>
                  <a:noFill/>
                </a:ln>
                <a:solidFill>
                  <a:srgbClr val="4B7D95">
                    <a:lumMod val="75000"/>
                  </a:srgbClr>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0" marR="0" indent="0" algn="r" defTabSz="412869" rtl="0" fontAlgn="auto" latinLnBrk="0" hangingPunct="0">
              <a:lnSpc>
                <a:spcPct val="100000"/>
              </a:lnSpc>
              <a:spcBef>
                <a:spcPts val="900"/>
              </a:spcBef>
              <a:spcAft>
                <a:spcPts val="900"/>
              </a:spcAft>
              <a:buClrTx/>
              <a:buSzTx/>
              <a:buFontTx/>
              <a:buNone/>
              <a:tabLst/>
              <a:defRPr kumimoji="0" lang="en-US" sz="2700" b="1" i="0" u="none" strike="noStrike" cap="small" spc="-170" normalizeH="0" baseline="0" dirty="0" smtClean="0">
                <a:ln>
                  <a:noFill/>
                </a:ln>
                <a:solidFill>
                  <a:srgbClr val="4B7D95">
                    <a:lumMod val="60000"/>
                    <a:lumOff val="40000"/>
                  </a:srgbClr>
                </a:solidFill>
                <a:effectLst/>
                <a:uFillTx/>
                <a:latin typeface="Arial" panose="020B0604020202020204" pitchFamily="34" charset="0"/>
                <a:ea typeface="Arial" panose="020B0604020202020204" pitchFamily="34" charset="0"/>
                <a:cs typeface="Arial" panose="020B0604020202020204" pitchFamily="34" charset="0"/>
                <a:sym typeface="Avenir Next"/>
              </a:defRPr>
            </a:lvl2pPr>
          </a:lstStyle>
          <a:p>
            <a:pPr lvl="0"/>
            <a:r>
              <a:rPr lang="en-US"/>
              <a:t>Click to edit Master text styles</a:t>
            </a:r>
          </a:p>
          <a:p>
            <a:pPr lvl="1"/>
            <a:r>
              <a:rPr lang="en-US"/>
              <a:t>Second level (emphasis)</a:t>
            </a:r>
          </a:p>
        </p:txBody>
      </p:sp>
    </p:spTree>
    <p:extLst>
      <p:ext uri="{BB962C8B-B14F-4D97-AF65-F5344CB8AC3E}">
        <p14:creationId xmlns:p14="http://schemas.microsoft.com/office/powerpoint/2010/main" val="3468231655"/>
      </p:ext>
    </p:extLst>
  </p:cSld>
  <p:clrMapOvr>
    <a:overrideClrMapping bg1="lt1" tx1="dk1" bg2="lt2" tx2="dk2" accent1="accent1" accent2="accent2" accent3="accent3" accent4="accent4" accent5="accent5" accent6="accent6" hlink="hlink" folHlink="folHlink"/>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type="tx">
  <p:cSld name="1_White Solid">
    <p:bg>
      <p:bgPr>
        <a:solidFill>
          <a:srgbClr val="F0F2F6"/>
        </a:solidFill>
        <a:effectLst/>
      </p:bgPr>
    </p:bg>
    <p:spTree>
      <p:nvGrpSpPr>
        <p:cNvPr id="1" name=""/>
        <p:cNvGrpSpPr/>
        <p:nvPr/>
      </p:nvGrpSpPr>
      <p:grpSpPr>
        <a:xfrm>
          <a:off x="0" y="0"/>
          <a:ext cx="0" cy="0"/>
          <a:chOff x="0" y="0"/>
          <a:chExt cx="0" cy="0"/>
        </a:xfrm>
      </p:grpSpPr>
      <p:sp>
        <p:nvSpPr>
          <p:cNvPr id="27" name="Slide Number"/>
          <p:cNvSpPr txBox="1">
            <a:spLocks noGrp="1"/>
          </p:cNvSpPr>
          <p:nvPr>
            <p:ph type="sldNum" sz="quarter" idx="2"/>
          </p:nvPr>
        </p:nvSpPr>
        <p:spPr>
          <a:xfrm>
            <a:off x="196851" y="6546850"/>
            <a:ext cx="322351" cy="138500"/>
          </a:xfrm>
          <a:prstGeom prst="rect">
            <a:avLst/>
          </a:prstGeom>
        </p:spPr>
        <p:txBody>
          <a:bodyPr/>
          <a:lstStyle>
            <a:lvl1pPr>
              <a:defRPr b="1">
                <a:solidFill>
                  <a:srgbClr val="4B636F"/>
                </a:solidFill>
                <a:latin typeface="Avenir Next"/>
                <a:ea typeface="Avenir Next"/>
                <a:cs typeface="Avenir Next"/>
                <a:sym typeface="Avenir Next"/>
              </a:defRPr>
            </a:lvl1pPr>
          </a:lstStyle>
          <a:p>
            <a:fld id="{86CB4B4D-7CA3-9044-876B-883B54F8677D}" type="slidenum">
              <a:t>‹#›</a:t>
            </a:fld>
            <a:endParaRPr/>
          </a:p>
        </p:txBody>
      </p:sp>
    </p:spTree>
    <p:extLst>
      <p:ext uri="{BB962C8B-B14F-4D97-AF65-F5344CB8AC3E}">
        <p14:creationId xmlns:p14="http://schemas.microsoft.com/office/powerpoint/2010/main" val="1000903701"/>
      </p:ext>
    </p:extLst>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_White + Black">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E681CE8-38AE-4920-AD3A-425DDC7626ED}"/>
              </a:ext>
            </a:extLst>
          </p:cNvPr>
          <p:cNvSpPr>
            <a:spLocks noGrp="1"/>
          </p:cNvSpPr>
          <p:nvPr>
            <p:ph type="body" sz="quarter" idx="10"/>
          </p:nvPr>
        </p:nvSpPr>
        <p:spPr>
          <a:xfrm>
            <a:off x="5248657" y="1381125"/>
            <a:ext cx="6648069" cy="4479925"/>
          </a:xfrm>
        </p:spPr>
        <p:txBody>
          <a:bodyPr anchor="ctr"/>
          <a:lstStyle>
            <a:lvl1pPr marL="428625" marR="0" indent="-428625" algn="l" defTabSz="412869" rtl="0" fontAlgn="ctr" latinLnBrk="0" hangingPunct="0">
              <a:lnSpc>
                <a:spcPct val="100000"/>
              </a:lnSpc>
              <a:spcBef>
                <a:spcPts val="900"/>
              </a:spcBef>
              <a:spcAft>
                <a:spcPts val="300"/>
              </a:spcAft>
              <a:buClrTx/>
              <a:buSzTx/>
              <a:buFontTx/>
              <a:buChar char="»"/>
              <a:tabLst/>
              <a:defRPr kumimoji="0" lang="en-US" sz="3250" b="0" i="0" u="none" strike="noStrike" cap="none" spc="-43" normalizeH="0" baseline="0" dirty="0" smtClean="0">
                <a:ln>
                  <a:noFill/>
                </a:ln>
                <a:solidFill>
                  <a:schemeClr val="accent5"/>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914400" indent="-342900">
              <a:lnSpc>
                <a:spcPct val="100000"/>
              </a:lnSpc>
              <a:spcBef>
                <a:spcPts val="600"/>
              </a:spcBef>
              <a:buFont typeface="Myanmar Text" panose="020B0502040204020203" pitchFamily="34" charset="0"/>
              <a:buChar char="–"/>
              <a:defRPr>
                <a:latin typeface="Arial" panose="020B0604020202020204" pitchFamily="34" charset="0"/>
                <a:cs typeface="Arial" panose="020B0604020202020204" pitchFamily="34" charset="0"/>
              </a:defRPr>
            </a:lvl2pPr>
          </a:lstStyle>
          <a:p>
            <a:pPr lvl="0"/>
            <a:r>
              <a:rPr lang="en-US"/>
              <a:t>Click to edit Master text styles</a:t>
            </a:r>
          </a:p>
          <a:p>
            <a:pPr lvl="1"/>
            <a:r>
              <a:rPr lang="en-US"/>
              <a:t>Second level</a:t>
            </a:r>
          </a:p>
        </p:txBody>
      </p:sp>
      <p:sp>
        <p:nvSpPr>
          <p:cNvPr id="43" name="Slide Number"/>
          <p:cNvSpPr txBox="1">
            <a:spLocks noGrp="1"/>
          </p:cNvSpPr>
          <p:nvPr>
            <p:ph type="sldNum" sz="quarter" idx="2"/>
          </p:nvPr>
        </p:nvSpPr>
        <p:spPr>
          <a:xfrm>
            <a:off x="196851" y="6546850"/>
            <a:ext cx="322351" cy="138500"/>
          </a:xfrm>
          <a:prstGeom prst="rect">
            <a:avLst/>
          </a:prstGeom>
        </p:spPr>
        <p:txBody>
          <a:bodyPr/>
          <a:lstStyle>
            <a:lvl1pPr>
              <a:defRPr b="1">
                <a:solidFill>
                  <a:srgbClr val="4B636F"/>
                </a:solidFill>
                <a:latin typeface="Avenir Next"/>
                <a:ea typeface="Avenir Next"/>
                <a:cs typeface="Avenir Next"/>
                <a:sym typeface="Avenir Next"/>
              </a:defRPr>
            </a:lvl1pPr>
          </a:lstStyle>
          <a:p>
            <a:fld id="{86CB4B4D-7CA3-9044-876B-883B54F8677D}" type="slidenum">
              <a:t>‹#›</a:t>
            </a:fld>
            <a:endParaRPr/>
          </a:p>
        </p:txBody>
      </p:sp>
      <p:sp>
        <p:nvSpPr>
          <p:cNvPr id="44" name="Rectangle"/>
          <p:cNvSpPr/>
          <p:nvPr/>
        </p:nvSpPr>
        <p:spPr>
          <a:xfrm>
            <a:off x="-10801" y="0"/>
            <a:ext cx="4972679" cy="6858000"/>
          </a:xfrm>
          <a:prstGeom prst="rect">
            <a:avLst/>
          </a:prstGeom>
          <a:solidFill>
            <a:srgbClr val="2A2D31"/>
          </a:solidFill>
          <a:ln w="12700">
            <a:miter lim="400000"/>
          </a:ln>
        </p:spPr>
        <p:txBody>
          <a:bodyPr lIns="11908" tIns="11908" rIns="11908" bIns="11908" anchor="ctr"/>
          <a:lstStyle/>
          <a:p>
            <a:pPr defTabSz="914665">
              <a:lnSpc>
                <a:spcPct val="100000"/>
              </a:lnSpc>
              <a:defRPr sz="3400" cap="none" spc="0">
                <a:solidFill>
                  <a:srgbClr val="000000"/>
                </a:solidFill>
                <a:latin typeface="Arial"/>
                <a:ea typeface="Arial"/>
                <a:cs typeface="Arial"/>
                <a:sym typeface="Arial"/>
              </a:defRPr>
            </a:pPr>
            <a:endParaRPr sz="1700"/>
          </a:p>
        </p:txBody>
      </p:sp>
      <p:sp>
        <p:nvSpPr>
          <p:cNvPr id="6" name="Text Placeholder 5">
            <a:extLst>
              <a:ext uri="{FF2B5EF4-FFF2-40B4-BE49-F238E27FC236}">
                <a16:creationId xmlns:a16="http://schemas.microsoft.com/office/drawing/2014/main" id="{FF47DA69-7D09-4A01-BFF5-7E62EFC17B6F}"/>
              </a:ext>
            </a:extLst>
          </p:cNvPr>
          <p:cNvSpPr>
            <a:spLocks noGrp="1"/>
          </p:cNvSpPr>
          <p:nvPr>
            <p:ph type="body" sz="quarter" idx="11"/>
          </p:nvPr>
        </p:nvSpPr>
        <p:spPr>
          <a:xfrm>
            <a:off x="267843" y="152400"/>
            <a:ext cx="4578351" cy="6641592"/>
          </a:xfrm>
        </p:spPr>
        <p:txBody>
          <a:bodyPr anchor="ctr"/>
          <a:lstStyle>
            <a:lvl1pPr marL="0" marR="0" indent="0" algn="r" defTabSz="412869" rtl="0" fontAlgn="auto" latinLnBrk="0" hangingPunct="0">
              <a:lnSpc>
                <a:spcPct val="100000"/>
              </a:lnSpc>
              <a:spcBef>
                <a:spcPts val="900"/>
              </a:spcBef>
              <a:spcAft>
                <a:spcPts val="900"/>
              </a:spcAft>
              <a:buClrTx/>
              <a:buSzTx/>
              <a:buFontTx/>
              <a:buNone/>
              <a:tabLst/>
              <a:defRPr kumimoji="0" lang="en-US" sz="4000" b="0" i="0" u="none" strike="noStrike" cap="small" spc="-100" normalizeH="0" baseline="0" dirty="0" smtClean="0">
                <a:ln>
                  <a:noFill/>
                </a:ln>
                <a:solidFill>
                  <a:srgbClr val="4B7D95">
                    <a:lumMod val="75000"/>
                  </a:srgbClr>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0" marR="0" indent="0" algn="r" defTabSz="412869" rtl="0" fontAlgn="auto" latinLnBrk="0" hangingPunct="0">
              <a:lnSpc>
                <a:spcPct val="100000"/>
              </a:lnSpc>
              <a:spcBef>
                <a:spcPts val="900"/>
              </a:spcBef>
              <a:spcAft>
                <a:spcPts val="900"/>
              </a:spcAft>
              <a:buClrTx/>
              <a:buSzTx/>
              <a:buFontTx/>
              <a:buNone/>
              <a:tabLst/>
              <a:defRPr kumimoji="0" lang="en-US" sz="4000" b="1" i="0" u="none" strike="noStrike" cap="small" spc="-100" normalizeH="0" baseline="0" dirty="0" smtClean="0">
                <a:ln>
                  <a:noFill/>
                </a:ln>
                <a:solidFill>
                  <a:srgbClr val="4B7D95">
                    <a:lumMod val="60000"/>
                    <a:lumOff val="40000"/>
                  </a:srgbClr>
                </a:solidFill>
                <a:effectLst/>
                <a:uFillTx/>
                <a:latin typeface="Arial" panose="020B0604020202020204" pitchFamily="34" charset="0"/>
                <a:ea typeface="Arial" panose="020B0604020202020204" pitchFamily="34" charset="0"/>
                <a:cs typeface="Arial" panose="020B0604020202020204" pitchFamily="34" charset="0"/>
                <a:sym typeface="Avenir Next"/>
              </a:defRPr>
            </a:lvl2pPr>
          </a:lstStyle>
          <a:p>
            <a:pPr lvl="0"/>
            <a:r>
              <a:rPr lang="en-US"/>
              <a:t>Click to edit Master text styles</a:t>
            </a:r>
          </a:p>
          <a:p>
            <a:pPr lvl="1"/>
            <a:r>
              <a:rPr lang="en-US"/>
              <a:t>Second level (emphasis)</a:t>
            </a:r>
          </a:p>
        </p:txBody>
      </p:sp>
    </p:spTree>
    <p:extLst>
      <p:ext uri="{BB962C8B-B14F-4D97-AF65-F5344CB8AC3E}">
        <p14:creationId xmlns:p14="http://schemas.microsoft.com/office/powerpoint/2010/main" val="3424073755"/>
      </p:ext>
    </p:extLst>
  </p:cSld>
  <p:clrMapOvr>
    <a:overrideClrMapping bg1="lt1" tx1="dk1" bg2="lt2" tx2="dk2" accent1="accent1" accent2="accent2" accent3="accent3" accent4="accent4" accent5="accent5" accent6="accent6" hlink="hlink" folHlink="folHlink"/>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4_White + Black">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E681CE8-38AE-4920-AD3A-425DDC7626ED}"/>
              </a:ext>
            </a:extLst>
          </p:cNvPr>
          <p:cNvSpPr>
            <a:spLocks noGrp="1"/>
          </p:cNvSpPr>
          <p:nvPr>
            <p:ph type="body" sz="quarter" idx="10"/>
          </p:nvPr>
        </p:nvSpPr>
        <p:spPr>
          <a:xfrm>
            <a:off x="3871020" y="1381125"/>
            <a:ext cx="7550959" cy="4479925"/>
          </a:xfrm>
        </p:spPr>
        <p:txBody>
          <a:bodyPr anchor="ctr"/>
          <a:lstStyle>
            <a:lvl1pPr marL="428625" marR="0" indent="-428625" algn="l" defTabSz="412869" rtl="0" fontAlgn="ctr" latinLnBrk="0" hangingPunct="0">
              <a:lnSpc>
                <a:spcPct val="100000"/>
              </a:lnSpc>
              <a:spcBef>
                <a:spcPts val="1500"/>
              </a:spcBef>
              <a:spcAft>
                <a:spcPts val="0"/>
              </a:spcAft>
              <a:buClrTx/>
              <a:buSzTx/>
              <a:buFontTx/>
              <a:buChar char="»"/>
              <a:tabLst/>
              <a:defRPr kumimoji="0" lang="en-US" sz="3500" b="0" i="0" u="none" strike="noStrike" cap="none" spc="-43" normalizeH="0" baseline="0" dirty="0" smtClean="0">
                <a:ln>
                  <a:noFill/>
                </a:ln>
                <a:solidFill>
                  <a:schemeClr val="accent5"/>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713582" indent="0">
              <a:lnSpc>
                <a:spcPct val="100000"/>
              </a:lnSpc>
              <a:spcBef>
                <a:spcPts val="900"/>
              </a:spcBef>
              <a:buFont typeface="Myanmar Text" panose="020B0502040204020203" pitchFamily="34" charset="0"/>
              <a:buNone/>
              <a:defRPr sz="2500" i="1">
                <a:latin typeface="Arial" panose="020B0604020202020204" pitchFamily="34" charset="0"/>
                <a:cs typeface="Arial" panose="020B0604020202020204" pitchFamily="34" charset="0"/>
              </a:defRPr>
            </a:lvl2pPr>
          </a:lstStyle>
          <a:p>
            <a:pPr lvl="0"/>
            <a:r>
              <a:rPr lang="en-US"/>
              <a:t>Click to edit Master text styles</a:t>
            </a:r>
          </a:p>
          <a:p>
            <a:pPr lvl="1"/>
            <a:r>
              <a:rPr lang="en-US"/>
              <a:t>Second level</a:t>
            </a:r>
          </a:p>
        </p:txBody>
      </p:sp>
      <p:sp>
        <p:nvSpPr>
          <p:cNvPr id="43" name="Slide Number"/>
          <p:cNvSpPr txBox="1">
            <a:spLocks noGrp="1"/>
          </p:cNvSpPr>
          <p:nvPr>
            <p:ph type="sldNum" sz="quarter" idx="2"/>
          </p:nvPr>
        </p:nvSpPr>
        <p:spPr>
          <a:xfrm>
            <a:off x="196851" y="6546850"/>
            <a:ext cx="322351" cy="138500"/>
          </a:xfrm>
          <a:prstGeom prst="rect">
            <a:avLst/>
          </a:prstGeom>
        </p:spPr>
        <p:txBody>
          <a:bodyPr/>
          <a:lstStyle>
            <a:lvl1pPr>
              <a:defRPr b="1">
                <a:solidFill>
                  <a:srgbClr val="4B636F"/>
                </a:solidFill>
                <a:latin typeface="Avenir Next"/>
                <a:ea typeface="Avenir Next"/>
                <a:cs typeface="Avenir Next"/>
                <a:sym typeface="Avenir Next"/>
              </a:defRPr>
            </a:lvl1pPr>
          </a:lstStyle>
          <a:p>
            <a:fld id="{86CB4B4D-7CA3-9044-876B-883B54F8677D}" type="slidenum">
              <a:t>‹#›</a:t>
            </a:fld>
            <a:endParaRPr/>
          </a:p>
        </p:txBody>
      </p:sp>
      <p:sp>
        <p:nvSpPr>
          <p:cNvPr id="44" name="Rectangle"/>
          <p:cNvSpPr/>
          <p:nvPr/>
        </p:nvSpPr>
        <p:spPr>
          <a:xfrm>
            <a:off x="-10802" y="0"/>
            <a:ext cx="3491939" cy="6858000"/>
          </a:xfrm>
          <a:prstGeom prst="rect">
            <a:avLst/>
          </a:prstGeom>
          <a:solidFill>
            <a:srgbClr val="2A2D31"/>
          </a:solidFill>
          <a:ln w="12700">
            <a:miter lim="400000"/>
          </a:ln>
        </p:spPr>
        <p:txBody>
          <a:bodyPr lIns="11908" tIns="11908" rIns="11908" bIns="11908" anchor="ctr"/>
          <a:lstStyle/>
          <a:p>
            <a:pPr defTabSz="914665">
              <a:lnSpc>
                <a:spcPct val="100000"/>
              </a:lnSpc>
              <a:defRPr sz="3400" cap="none" spc="0">
                <a:solidFill>
                  <a:srgbClr val="000000"/>
                </a:solidFill>
                <a:latin typeface="Arial"/>
                <a:ea typeface="Arial"/>
                <a:cs typeface="Arial"/>
                <a:sym typeface="Arial"/>
              </a:defRPr>
            </a:pPr>
            <a:endParaRPr sz="1700"/>
          </a:p>
        </p:txBody>
      </p:sp>
      <p:sp>
        <p:nvSpPr>
          <p:cNvPr id="6" name="Text Placeholder 5">
            <a:extLst>
              <a:ext uri="{FF2B5EF4-FFF2-40B4-BE49-F238E27FC236}">
                <a16:creationId xmlns:a16="http://schemas.microsoft.com/office/drawing/2014/main" id="{FF47DA69-7D09-4A01-BFF5-7E62EFC17B6F}"/>
              </a:ext>
            </a:extLst>
          </p:cNvPr>
          <p:cNvSpPr>
            <a:spLocks noGrp="1"/>
          </p:cNvSpPr>
          <p:nvPr>
            <p:ph type="body" sz="quarter" idx="11"/>
          </p:nvPr>
        </p:nvSpPr>
        <p:spPr>
          <a:xfrm>
            <a:off x="267843" y="152400"/>
            <a:ext cx="2892452" cy="6641592"/>
          </a:xfrm>
        </p:spPr>
        <p:txBody>
          <a:bodyPr anchor="ctr">
            <a:normAutofit/>
          </a:bodyPr>
          <a:lstStyle>
            <a:lvl1pPr marL="0" marR="0" indent="0" algn="r" defTabSz="412869" rtl="0" fontAlgn="auto" latinLnBrk="0" hangingPunct="0">
              <a:lnSpc>
                <a:spcPct val="100000"/>
              </a:lnSpc>
              <a:spcBef>
                <a:spcPts val="900"/>
              </a:spcBef>
              <a:spcAft>
                <a:spcPts val="900"/>
              </a:spcAft>
              <a:buClrTx/>
              <a:buSzTx/>
              <a:buFontTx/>
              <a:buNone/>
              <a:tabLst/>
              <a:defRPr kumimoji="0" lang="en-US" sz="2700" b="0" i="0" u="none" strike="noStrike" cap="small" spc="-170" normalizeH="0" baseline="0" dirty="0" smtClean="0">
                <a:ln>
                  <a:noFill/>
                </a:ln>
                <a:solidFill>
                  <a:srgbClr val="4B7D95">
                    <a:lumMod val="75000"/>
                  </a:srgbClr>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0" marR="0" indent="0" algn="r" defTabSz="412869" rtl="0" fontAlgn="auto" latinLnBrk="0" hangingPunct="0">
              <a:lnSpc>
                <a:spcPct val="100000"/>
              </a:lnSpc>
              <a:spcBef>
                <a:spcPts val="900"/>
              </a:spcBef>
              <a:spcAft>
                <a:spcPts val="900"/>
              </a:spcAft>
              <a:buClrTx/>
              <a:buSzTx/>
              <a:buFontTx/>
              <a:buNone/>
              <a:tabLst/>
              <a:defRPr kumimoji="0" lang="en-US" sz="2700" b="1" i="0" u="none" strike="noStrike" cap="small" spc="-170" normalizeH="0" baseline="0" dirty="0" smtClean="0">
                <a:ln>
                  <a:noFill/>
                </a:ln>
                <a:solidFill>
                  <a:srgbClr val="4B7D95">
                    <a:lumMod val="60000"/>
                    <a:lumOff val="40000"/>
                  </a:srgbClr>
                </a:solidFill>
                <a:effectLst/>
                <a:uFillTx/>
                <a:latin typeface="Arial" panose="020B0604020202020204" pitchFamily="34" charset="0"/>
                <a:ea typeface="Arial" panose="020B0604020202020204" pitchFamily="34" charset="0"/>
                <a:cs typeface="Arial" panose="020B0604020202020204" pitchFamily="34" charset="0"/>
                <a:sym typeface="Avenir Next"/>
              </a:defRPr>
            </a:lvl2pPr>
          </a:lstStyle>
          <a:p>
            <a:pPr lvl="0"/>
            <a:r>
              <a:rPr lang="en-US"/>
              <a:t>Click to edit Master text styles</a:t>
            </a:r>
          </a:p>
          <a:p>
            <a:pPr lvl="1"/>
            <a:r>
              <a:rPr lang="en-US"/>
              <a:t>Second level (emphasis)</a:t>
            </a:r>
          </a:p>
        </p:txBody>
      </p:sp>
    </p:spTree>
    <p:extLst>
      <p:ext uri="{BB962C8B-B14F-4D97-AF65-F5344CB8AC3E}">
        <p14:creationId xmlns:p14="http://schemas.microsoft.com/office/powerpoint/2010/main" val="1675977739"/>
      </p:ext>
    </p:extLst>
  </p:cSld>
  <p:clrMapOvr>
    <a:overrideClrMapping bg1="lt1" tx1="dk1" bg2="lt2" tx2="dk2" accent1="accent1" accent2="accent2" accent3="accent3" accent4="accent4" accent5="accent5" accent6="accent6" hlink="hlink" folHlink="folHlink"/>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userDrawn="1">
  <p:cSld name="1_Black Lower Third">
    <p:bg>
      <p:bgPr>
        <a:solidFill>
          <a:srgbClr val="F0F2F6"/>
        </a:solidFill>
        <a:effectLst/>
      </p:bgPr>
    </p:bg>
    <p:spTree>
      <p:nvGrpSpPr>
        <p:cNvPr id="1" name=""/>
        <p:cNvGrpSpPr/>
        <p:nvPr/>
      </p:nvGrpSpPr>
      <p:grpSpPr>
        <a:xfrm>
          <a:off x="0" y="0"/>
          <a:ext cx="0" cy="0"/>
          <a:chOff x="0" y="0"/>
          <a:chExt cx="0" cy="0"/>
        </a:xfrm>
      </p:grpSpPr>
      <p:sp>
        <p:nvSpPr>
          <p:cNvPr id="51" name="Rectangle 6"/>
          <p:cNvSpPr/>
          <p:nvPr/>
        </p:nvSpPr>
        <p:spPr>
          <a:xfrm>
            <a:off x="0" y="0"/>
            <a:ext cx="12192000" cy="2274489"/>
          </a:xfrm>
          <a:prstGeom prst="rect">
            <a:avLst/>
          </a:prstGeom>
          <a:solidFill>
            <a:srgbClr val="2A2D31"/>
          </a:solidFill>
          <a:ln w="3175">
            <a:miter lim="400000"/>
          </a:ln>
        </p:spPr>
        <p:txBody>
          <a:bodyPr lIns="11908" tIns="11908" rIns="11908" bIns="11908" anchor="ctr"/>
          <a:lstStyle/>
          <a:p>
            <a:pPr algn="ctr" defTabSz="914665">
              <a:lnSpc>
                <a:spcPct val="100000"/>
              </a:lnSpc>
              <a:defRPr sz="3400" cap="none" spc="0">
                <a:solidFill>
                  <a:schemeClr val="accent5">
                    <a:lumOff val="4705"/>
                  </a:schemeClr>
                </a:solidFill>
                <a:latin typeface="Arial"/>
                <a:ea typeface="Arial"/>
                <a:cs typeface="Arial"/>
                <a:sym typeface="Arial"/>
              </a:defRPr>
            </a:pPr>
            <a:endParaRPr sz="1700" b="1"/>
          </a:p>
        </p:txBody>
      </p:sp>
      <p:sp>
        <p:nvSpPr>
          <p:cNvPr id="52" name="NWPP"/>
          <p:cNvSpPr txBox="1"/>
          <p:nvPr/>
        </p:nvSpPr>
        <p:spPr>
          <a:xfrm>
            <a:off x="643551" y="6545939"/>
            <a:ext cx="2095271" cy="138499"/>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a:spAutoFit/>
          </a:bodyPr>
          <a:lstStyle>
            <a:lvl1pPr defTabSz="1829329">
              <a:lnSpc>
                <a:spcPct val="100000"/>
              </a:lnSpc>
              <a:defRPr sz="1800" cap="none" spc="0">
                <a:solidFill>
                  <a:srgbClr val="558390"/>
                </a:solidFill>
                <a:latin typeface="Avenir Next Demi Bold"/>
                <a:ea typeface="Avenir Next Demi Bold"/>
                <a:cs typeface="Avenir Next Demi Bold"/>
                <a:sym typeface="Avenir Next Demi Bold"/>
              </a:defRPr>
            </a:lvl1pPr>
          </a:lstStyle>
          <a:p>
            <a:r>
              <a:rPr sz="900"/>
              <a:t>NWPP</a:t>
            </a:r>
          </a:p>
        </p:txBody>
      </p:sp>
      <p:sp>
        <p:nvSpPr>
          <p:cNvPr id="53" name="Slide Number"/>
          <p:cNvSpPr txBox="1">
            <a:spLocks noGrp="1"/>
          </p:cNvSpPr>
          <p:nvPr>
            <p:ph type="sldNum" sz="quarter" idx="2"/>
          </p:nvPr>
        </p:nvSpPr>
        <p:spPr>
          <a:xfrm>
            <a:off x="197511" y="6545939"/>
            <a:ext cx="321273" cy="138500"/>
          </a:xfrm>
          <a:prstGeom prst="rect">
            <a:avLst/>
          </a:prstGeom>
        </p:spPr>
        <p:txBody>
          <a:bodyPr/>
          <a:lstStyle>
            <a:lvl1pPr>
              <a:defRPr>
                <a:solidFill>
                  <a:srgbClr val="2A2D31"/>
                </a:solidFill>
              </a:defRPr>
            </a:lvl1pPr>
          </a:lstStyle>
          <a:p>
            <a:fld id="{86CB4B4D-7CA3-9044-876B-883B54F8677D}" type="slidenum">
              <a:rPr lang="en-US" smtClean="0"/>
              <a:pPr/>
              <a:t>‹#›</a:t>
            </a:fld>
            <a:endParaRPr lang="en-US"/>
          </a:p>
        </p:txBody>
      </p:sp>
      <p:sp>
        <p:nvSpPr>
          <p:cNvPr id="5" name="Text Placeholder 2">
            <a:extLst>
              <a:ext uri="{FF2B5EF4-FFF2-40B4-BE49-F238E27FC236}">
                <a16:creationId xmlns:a16="http://schemas.microsoft.com/office/drawing/2014/main" id="{E27287BC-6274-4DA6-840E-01E17A78C645}"/>
              </a:ext>
            </a:extLst>
          </p:cNvPr>
          <p:cNvSpPr>
            <a:spLocks noGrp="1"/>
          </p:cNvSpPr>
          <p:nvPr>
            <p:ph type="body" sz="quarter" idx="10"/>
          </p:nvPr>
        </p:nvSpPr>
        <p:spPr>
          <a:xfrm>
            <a:off x="1091184" y="2622910"/>
            <a:ext cx="8040117" cy="3840163"/>
          </a:xfrm>
        </p:spPr>
        <p:txBody>
          <a:bodyPr/>
          <a:lstStyle>
            <a:lvl1pPr marL="371475" marR="0" indent="-371475" algn="l" defTabSz="412869" rtl="0" fontAlgn="auto" latinLnBrk="0" hangingPunct="0">
              <a:lnSpc>
                <a:spcPct val="100000"/>
              </a:lnSpc>
              <a:spcBef>
                <a:spcPts val="900"/>
              </a:spcBef>
              <a:spcAft>
                <a:spcPts val="300"/>
              </a:spcAft>
              <a:buClrTx/>
              <a:buSzTx/>
              <a:buFontTx/>
              <a:buChar char="–"/>
              <a:tabLst/>
              <a:defRPr kumimoji="0" lang="en-US" sz="3250" b="0" i="0" u="none" strike="noStrike" cap="none" spc="0" normalizeH="0" baseline="0" dirty="0" smtClean="0">
                <a:ln>
                  <a:noFill/>
                </a:ln>
                <a:solidFill>
                  <a:srgbClr val="2A2D31"/>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886619" indent="-318294">
              <a:spcBef>
                <a:spcPts val="0"/>
              </a:spcBef>
              <a:spcAft>
                <a:spcPts val="0"/>
              </a:spcAft>
              <a:defRPr i="1">
                <a:solidFill>
                  <a:srgbClr val="2A2D31"/>
                </a:solidFill>
                <a:latin typeface="Arial" panose="020B0604020202020204" pitchFamily="34" charset="0"/>
                <a:cs typeface="Arial" panose="020B0604020202020204" pitchFamily="34" charset="0"/>
              </a:defRPr>
            </a:lvl2pPr>
          </a:lstStyle>
          <a:p>
            <a:pPr lvl="0"/>
            <a:r>
              <a:rPr lang="en-US"/>
              <a:t>Click to edit Master text styles</a:t>
            </a:r>
          </a:p>
          <a:p>
            <a:pPr lvl="1"/>
            <a:r>
              <a:rPr lang="en-US"/>
              <a:t>Second level</a:t>
            </a:r>
          </a:p>
        </p:txBody>
      </p:sp>
      <p:sp>
        <p:nvSpPr>
          <p:cNvPr id="6" name="Title 3">
            <a:extLst>
              <a:ext uri="{FF2B5EF4-FFF2-40B4-BE49-F238E27FC236}">
                <a16:creationId xmlns:a16="http://schemas.microsoft.com/office/drawing/2014/main" id="{768394A4-F2EA-4C3A-98D3-E3CCB0530D52}"/>
              </a:ext>
            </a:extLst>
          </p:cNvPr>
          <p:cNvSpPr>
            <a:spLocks noGrp="1"/>
          </p:cNvSpPr>
          <p:nvPr>
            <p:ph type="title"/>
          </p:nvPr>
        </p:nvSpPr>
        <p:spPr>
          <a:xfrm>
            <a:off x="1091183" y="173562"/>
            <a:ext cx="10009632" cy="1600200"/>
          </a:xfrm>
        </p:spPr>
        <p:txBody>
          <a:bodyPr anchor="b">
            <a:noAutofit/>
          </a:bodyPr>
          <a:lstStyle>
            <a:lvl1pPr marL="0" marR="0" indent="0" algn="l" defTabSz="412869" rtl="0" fontAlgn="auto" latinLnBrk="0" hangingPunct="0">
              <a:lnSpc>
                <a:spcPct val="100000"/>
              </a:lnSpc>
              <a:spcBef>
                <a:spcPts val="0"/>
              </a:spcBef>
              <a:spcAft>
                <a:spcPts val="0"/>
              </a:spcAft>
              <a:buClrTx/>
              <a:buSzTx/>
              <a:buFontTx/>
              <a:buNone/>
              <a:tabLst/>
              <a:defRPr kumimoji="0" lang="en-US" sz="4800" b="1" i="0" u="none" strike="noStrike" cap="small" spc="0" normalizeH="0" baseline="0" dirty="0">
                <a:ln>
                  <a:noFill/>
                </a:ln>
                <a:solidFill>
                  <a:srgbClr val="698C9B"/>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stStyle>
          <a:p>
            <a:r>
              <a:rPr lang="en-US"/>
              <a:t>Click to edit Master title style</a:t>
            </a:r>
          </a:p>
        </p:txBody>
      </p:sp>
    </p:spTree>
    <p:extLst>
      <p:ext uri="{BB962C8B-B14F-4D97-AF65-F5344CB8AC3E}">
        <p14:creationId xmlns:p14="http://schemas.microsoft.com/office/powerpoint/2010/main" val="96525188"/>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Wide Title With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39127"/>
            <a:ext cx="4206240" cy="5838471"/>
          </a:xfrm>
          <a:solidFill>
            <a:schemeClr val="accent1"/>
          </a:solidFill>
        </p:spPr>
        <p:txBody>
          <a:bodyPr/>
          <a:lstStyle>
            <a:lvl1pPr algn="r">
              <a:defRPr/>
            </a:lvl1pPr>
          </a:lstStyle>
          <a:p>
            <a:r>
              <a:rPr lang="en-US"/>
              <a:t>Click to edit Master title style</a:t>
            </a:r>
          </a:p>
        </p:txBody>
      </p:sp>
      <p:sp>
        <p:nvSpPr>
          <p:cNvPr id="3" name="Content Placeholder 2"/>
          <p:cNvSpPr>
            <a:spLocks noGrp="1"/>
          </p:cNvSpPr>
          <p:nvPr>
            <p:ph idx="1"/>
          </p:nvPr>
        </p:nvSpPr>
        <p:spPr>
          <a:xfrm>
            <a:off x="5318760" y="365760"/>
            <a:ext cx="6035040" cy="583847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4">
            <a:extLst>
              <a:ext uri="{FF2B5EF4-FFF2-40B4-BE49-F238E27FC236}">
                <a16:creationId xmlns:a16="http://schemas.microsoft.com/office/drawing/2014/main" id="{4DBA621E-103F-135D-D796-D3AE74C4C109}"/>
              </a:ext>
            </a:extLst>
          </p:cNvPr>
          <p:cNvSpPr>
            <a:spLocks noGrp="1"/>
          </p:cNvSpPr>
          <p:nvPr>
            <p:ph type="sldNum" sz="quarter" idx="10"/>
          </p:nvPr>
        </p:nvSpPr>
        <p:spPr/>
        <p:txBody>
          <a:bodyPr/>
          <a:lstStyle>
            <a:lvl1pPr>
              <a:defRPr/>
            </a:lvl1pPr>
          </a:lstStyle>
          <a:p>
            <a:pPr>
              <a:defRPr/>
            </a:pPr>
            <a:fld id="{C6999369-7FDD-4081-B07A-3A4EFE37F9E4}" type="slidenum">
              <a:rPr lang="en-US" altLang="en-US"/>
              <a:pPr>
                <a:defRPr/>
              </a:pPr>
              <a:t>‹#›</a:t>
            </a:fld>
            <a:endParaRPr lang="en-US" altLang="en-US"/>
          </a:p>
        </p:txBody>
      </p:sp>
    </p:spTree>
    <p:extLst>
      <p:ext uri="{BB962C8B-B14F-4D97-AF65-F5344CB8AC3E}">
        <p14:creationId xmlns:p14="http://schemas.microsoft.com/office/powerpoint/2010/main" val="23510976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userDrawn="1">
  <p:cSld name="3_Black Lower Third">
    <p:bg>
      <p:bgPr>
        <a:solidFill>
          <a:srgbClr val="FFFFFF"/>
        </a:solidFill>
        <a:effectLst/>
      </p:bgPr>
    </p:bg>
    <p:spTree>
      <p:nvGrpSpPr>
        <p:cNvPr id="1" name=""/>
        <p:cNvGrpSpPr/>
        <p:nvPr/>
      </p:nvGrpSpPr>
      <p:grpSpPr>
        <a:xfrm>
          <a:off x="0" y="0"/>
          <a:ext cx="0" cy="0"/>
          <a:chOff x="0" y="0"/>
          <a:chExt cx="0" cy="0"/>
        </a:xfrm>
      </p:grpSpPr>
      <p:sp>
        <p:nvSpPr>
          <p:cNvPr id="51" name="Rectangle 6"/>
          <p:cNvSpPr/>
          <p:nvPr/>
        </p:nvSpPr>
        <p:spPr>
          <a:xfrm>
            <a:off x="0" y="0"/>
            <a:ext cx="12192000" cy="2274489"/>
          </a:xfrm>
          <a:prstGeom prst="rect">
            <a:avLst/>
          </a:prstGeom>
          <a:ln>
            <a:noFill/>
          </a:ln>
        </p:spPr>
        <p:style>
          <a:lnRef idx="2">
            <a:schemeClr val="accent6"/>
          </a:lnRef>
          <a:fillRef idx="1">
            <a:schemeClr val="lt1"/>
          </a:fillRef>
          <a:effectRef idx="0">
            <a:schemeClr val="accent6"/>
          </a:effectRef>
          <a:fontRef idx="minor">
            <a:schemeClr val="dk1"/>
          </a:fontRef>
        </p:style>
        <p:txBody>
          <a:bodyPr lIns="11908" tIns="11908" rIns="11908" bIns="11908" anchor="ctr"/>
          <a:lstStyle/>
          <a:p>
            <a:pPr algn="ctr" defTabSz="914665">
              <a:lnSpc>
                <a:spcPct val="100000"/>
              </a:lnSpc>
              <a:defRPr sz="3400" cap="none" spc="0">
                <a:solidFill>
                  <a:schemeClr val="accent5">
                    <a:lumOff val="4705"/>
                  </a:schemeClr>
                </a:solidFill>
                <a:latin typeface="Arial"/>
                <a:ea typeface="Arial"/>
                <a:cs typeface="Arial"/>
                <a:sym typeface="Arial"/>
              </a:defRPr>
            </a:pPr>
            <a:endParaRPr sz="1700"/>
          </a:p>
        </p:txBody>
      </p:sp>
      <p:sp>
        <p:nvSpPr>
          <p:cNvPr id="52" name="NWPP"/>
          <p:cNvSpPr txBox="1"/>
          <p:nvPr/>
        </p:nvSpPr>
        <p:spPr>
          <a:xfrm>
            <a:off x="643551" y="6545939"/>
            <a:ext cx="2095271" cy="138499"/>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a:spAutoFit/>
          </a:bodyPr>
          <a:lstStyle>
            <a:lvl1pPr defTabSz="1829329">
              <a:lnSpc>
                <a:spcPct val="100000"/>
              </a:lnSpc>
              <a:defRPr sz="1800" cap="none" spc="0">
                <a:solidFill>
                  <a:srgbClr val="558390"/>
                </a:solidFill>
                <a:latin typeface="Avenir Next Demi Bold"/>
                <a:ea typeface="Avenir Next Demi Bold"/>
                <a:cs typeface="Avenir Next Demi Bold"/>
                <a:sym typeface="Avenir Next Demi Bold"/>
              </a:defRPr>
            </a:lvl1pPr>
          </a:lstStyle>
          <a:p>
            <a:r>
              <a:rPr sz="900"/>
              <a:t>NWPP</a:t>
            </a:r>
          </a:p>
        </p:txBody>
      </p:sp>
      <p:sp>
        <p:nvSpPr>
          <p:cNvPr id="53" name="Slide Number"/>
          <p:cNvSpPr txBox="1">
            <a:spLocks noGrp="1"/>
          </p:cNvSpPr>
          <p:nvPr>
            <p:ph type="sldNum" sz="quarter" idx="2"/>
          </p:nvPr>
        </p:nvSpPr>
        <p:spPr>
          <a:xfrm>
            <a:off x="197511" y="6545939"/>
            <a:ext cx="321273" cy="138500"/>
          </a:xfrm>
          <a:prstGeom prst="rect">
            <a:avLst/>
          </a:prstGeom>
        </p:spPr>
        <p:txBody>
          <a:bodyPr/>
          <a:lstStyle>
            <a:lvl1pPr>
              <a:defRPr>
                <a:solidFill>
                  <a:srgbClr val="2A2D31"/>
                </a:solidFill>
              </a:defRPr>
            </a:lvl1pPr>
          </a:lstStyle>
          <a:p>
            <a:fld id="{86CB4B4D-7CA3-9044-876B-883B54F8677D}" type="slidenum">
              <a:rPr lang="en-US" smtClean="0"/>
              <a:pPr/>
              <a:t>‹#›</a:t>
            </a:fld>
            <a:endParaRPr lang="en-US"/>
          </a:p>
        </p:txBody>
      </p:sp>
      <p:sp>
        <p:nvSpPr>
          <p:cNvPr id="3" name="Text Placeholder 2">
            <a:extLst>
              <a:ext uri="{FF2B5EF4-FFF2-40B4-BE49-F238E27FC236}">
                <a16:creationId xmlns:a16="http://schemas.microsoft.com/office/drawing/2014/main" id="{CE5F1F30-26B4-4056-B56C-BBFD8E281B60}"/>
              </a:ext>
            </a:extLst>
          </p:cNvPr>
          <p:cNvSpPr>
            <a:spLocks noGrp="1"/>
          </p:cNvSpPr>
          <p:nvPr>
            <p:ph type="body" sz="quarter" idx="10"/>
          </p:nvPr>
        </p:nvSpPr>
        <p:spPr>
          <a:xfrm>
            <a:off x="1091184" y="2531652"/>
            <a:ext cx="7442994" cy="3840163"/>
          </a:xfrm>
        </p:spPr>
        <p:txBody>
          <a:bodyPr/>
          <a:lstStyle>
            <a:lvl1pPr marL="371475" marR="0" indent="-371475" algn="l" defTabSz="412869" rtl="0" fontAlgn="auto" latinLnBrk="0" hangingPunct="0">
              <a:lnSpc>
                <a:spcPct val="100000"/>
              </a:lnSpc>
              <a:spcBef>
                <a:spcPts val="900"/>
              </a:spcBef>
              <a:spcAft>
                <a:spcPts val="300"/>
              </a:spcAft>
              <a:buClrTx/>
              <a:buSzTx/>
              <a:buFontTx/>
              <a:buChar char="–"/>
              <a:tabLst/>
              <a:defRPr kumimoji="0" lang="en-US" sz="3250" b="0" i="0" u="none" strike="noStrike" cap="none" spc="0" normalizeH="0" baseline="0" dirty="0" smtClean="0">
                <a:ln>
                  <a:noFill/>
                </a:ln>
                <a:solidFill>
                  <a:srgbClr val="4B7D95"/>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914400" indent="-346075">
              <a:spcBef>
                <a:spcPts val="900"/>
              </a:spcBef>
              <a:spcAft>
                <a:spcPts val="0"/>
              </a:spcAft>
              <a:defRPr i="1">
                <a:solidFill>
                  <a:srgbClr val="4B7D95"/>
                </a:solidFill>
                <a:latin typeface="Arial" panose="020B0604020202020204" pitchFamily="34" charset="0"/>
                <a:cs typeface="Arial" panose="020B0604020202020204" pitchFamily="34" charset="0"/>
              </a:defRPr>
            </a:lvl2pPr>
          </a:lstStyle>
          <a:p>
            <a:pPr lvl="0"/>
            <a:r>
              <a:rPr lang="en-US"/>
              <a:t>Click to edit Master text styles</a:t>
            </a:r>
          </a:p>
          <a:p>
            <a:pPr lvl="1"/>
            <a:r>
              <a:rPr lang="en-US"/>
              <a:t>Second level</a:t>
            </a:r>
          </a:p>
        </p:txBody>
      </p:sp>
      <p:sp>
        <p:nvSpPr>
          <p:cNvPr id="7" name="Title 3">
            <a:extLst>
              <a:ext uri="{FF2B5EF4-FFF2-40B4-BE49-F238E27FC236}">
                <a16:creationId xmlns:a16="http://schemas.microsoft.com/office/drawing/2014/main" id="{528B3189-5110-42E2-8F5D-EF2CD3359ADC}"/>
              </a:ext>
            </a:extLst>
          </p:cNvPr>
          <p:cNvSpPr>
            <a:spLocks noGrp="1"/>
          </p:cNvSpPr>
          <p:nvPr>
            <p:ph type="title"/>
          </p:nvPr>
        </p:nvSpPr>
        <p:spPr>
          <a:xfrm>
            <a:off x="1091183" y="420687"/>
            <a:ext cx="10009632" cy="1507853"/>
          </a:xfrm>
        </p:spPr>
        <p:txBody>
          <a:bodyPr anchor="b">
            <a:noAutofit/>
          </a:bodyPr>
          <a:lstStyle>
            <a:lvl1pPr>
              <a:defRPr sz="4800" b="1" i="0" cap="small" baseline="0">
                <a:solidFill>
                  <a:schemeClr val="accent5"/>
                </a:solidFill>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136096046"/>
      </p:ext>
    </p:extLst>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3">
            <a:extLst>
              <a:ext uri="{FF2B5EF4-FFF2-40B4-BE49-F238E27FC236}">
                <a16:creationId xmlns:a16="http://schemas.microsoft.com/office/drawing/2014/main" id="{C26F96EF-6AD4-2833-4CB2-8F384E3EAEE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1788" y="230188"/>
            <a:ext cx="1371600" cy="118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16">
            <a:extLst>
              <a:ext uri="{FF2B5EF4-FFF2-40B4-BE49-F238E27FC236}">
                <a16:creationId xmlns:a16="http://schemas.microsoft.com/office/drawing/2014/main" id="{F73DAC06-4E36-903B-DCEE-AFDE40BA5800}"/>
              </a:ext>
            </a:extLst>
          </p:cNvPr>
          <p:cNvGrpSpPr>
            <a:grpSpLocks/>
          </p:cNvGrpSpPr>
          <p:nvPr userDrawn="1"/>
        </p:nvGrpSpPr>
        <p:grpSpPr bwMode="auto">
          <a:xfrm rot="-5400000">
            <a:off x="420688" y="5029200"/>
            <a:ext cx="1597025" cy="1603375"/>
            <a:chOff x="357809" y="365125"/>
            <a:chExt cx="1596887" cy="1602823"/>
          </a:xfrm>
        </p:grpSpPr>
        <p:cxnSp>
          <p:nvCxnSpPr>
            <p:cNvPr id="6" name="Straight Connector 5">
              <a:extLst>
                <a:ext uri="{FF2B5EF4-FFF2-40B4-BE49-F238E27FC236}">
                  <a16:creationId xmlns:a16="http://schemas.microsoft.com/office/drawing/2014/main" id="{9C4D8C5A-7BB7-AD46-C83A-5AB0CA52B70F}"/>
                </a:ext>
              </a:extLst>
            </p:cNvPr>
            <p:cNvCxnSpPr/>
            <p:nvPr userDrawn="1"/>
          </p:nvCxnSpPr>
          <p:spPr>
            <a:xfrm>
              <a:off x="357809" y="365125"/>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0F86AA05-E9CA-1C96-7094-9D0D8E337E50}"/>
                </a:ext>
              </a:extLst>
            </p:cNvPr>
            <p:cNvCxnSpPr>
              <a:cxnSpLocks/>
            </p:cNvCxnSpPr>
            <p:nvPr userDrawn="1"/>
          </p:nvCxnSpPr>
          <p:spPr>
            <a:xfrm flipH="1">
              <a:off x="357809" y="365125"/>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8" name="Group 19">
            <a:extLst>
              <a:ext uri="{FF2B5EF4-FFF2-40B4-BE49-F238E27FC236}">
                <a16:creationId xmlns:a16="http://schemas.microsoft.com/office/drawing/2014/main" id="{67EB9257-F678-96E1-5506-E30CB82EFBA6}"/>
              </a:ext>
            </a:extLst>
          </p:cNvPr>
          <p:cNvGrpSpPr>
            <a:grpSpLocks/>
          </p:cNvGrpSpPr>
          <p:nvPr userDrawn="1"/>
        </p:nvGrpSpPr>
        <p:grpSpPr bwMode="auto">
          <a:xfrm rot="5400000">
            <a:off x="10177463" y="228600"/>
            <a:ext cx="1597025" cy="1603375"/>
            <a:chOff x="357809" y="365125"/>
            <a:chExt cx="1596887" cy="1602823"/>
          </a:xfrm>
        </p:grpSpPr>
        <p:cxnSp>
          <p:nvCxnSpPr>
            <p:cNvPr id="9" name="Straight Connector 8">
              <a:extLst>
                <a:ext uri="{FF2B5EF4-FFF2-40B4-BE49-F238E27FC236}">
                  <a16:creationId xmlns:a16="http://schemas.microsoft.com/office/drawing/2014/main" id="{823222E5-1596-F292-C770-36895E229541}"/>
                </a:ext>
              </a:extLst>
            </p:cNvPr>
            <p:cNvCxnSpPr/>
            <p:nvPr userDrawn="1"/>
          </p:nvCxnSpPr>
          <p:spPr>
            <a:xfrm>
              <a:off x="357809" y="365125"/>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004CE322-A946-AB42-A5CC-3FA5329020AA}"/>
                </a:ext>
              </a:extLst>
            </p:cNvPr>
            <p:cNvCxnSpPr>
              <a:cxnSpLocks/>
            </p:cNvCxnSpPr>
            <p:nvPr userDrawn="1"/>
          </p:nvCxnSpPr>
          <p:spPr>
            <a:xfrm flipH="1">
              <a:off x="357809" y="365125"/>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24000" y="1122363"/>
            <a:ext cx="9144000" cy="2387600"/>
          </a:xfrm>
        </p:spPr>
        <p:txBody>
          <a:bodyPr anchor="b"/>
          <a:lstStyle>
            <a:lvl1pPr algn="ctr">
              <a:defRPr sz="6000" baseline="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1" name="Slide Number Placeholder 16">
            <a:extLst>
              <a:ext uri="{FF2B5EF4-FFF2-40B4-BE49-F238E27FC236}">
                <a16:creationId xmlns:a16="http://schemas.microsoft.com/office/drawing/2014/main" id="{122AC7A5-A55E-CC66-3695-2758DDB34438}"/>
              </a:ext>
            </a:extLst>
          </p:cNvPr>
          <p:cNvSpPr>
            <a:spLocks noGrp="1"/>
          </p:cNvSpPr>
          <p:nvPr>
            <p:ph type="sldNum" sz="quarter" idx="10"/>
          </p:nvPr>
        </p:nvSpPr>
        <p:spPr/>
        <p:txBody>
          <a:bodyPr/>
          <a:lstStyle>
            <a:lvl1pPr>
              <a:defRPr/>
            </a:lvl1pPr>
          </a:lstStyle>
          <a:p>
            <a:pPr>
              <a:defRPr/>
            </a:pPr>
            <a:fld id="{C4E6ECCB-26BE-4478-8E6C-9E3FBEBA07D3}" type="slidenum">
              <a:rPr lang="en-US"/>
              <a:pPr>
                <a:defRPr/>
              </a:pPr>
              <a:t>‹#›</a:t>
            </a:fld>
            <a:endParaRPr lang="en-US"/>
          </a:p>
        </p:txBody>
      </p:sp>
    </p:spTree>
    <p:extLst>
      <p:ext uri="{BB962C8B-B14F-4D97-AF65-F5344CB8AC3E}">
        <p14:creationId xmlns:p14="http://schemas.microsoft.com/office/powerpoint/2010/main" val="134969925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1850" y="4589463"/>
            <a:ext cx="10515600" cy="1500187"/>
          </a:xfrm>
        </p:spPr>
        <p:txBody>
          <a:bodyPr>
            <a:normAutofit/>
          </a:bodyPr>
          <a:lstStyle>
            <a:lvl1pPr marL="0" indent="0">
              <a:buNone/>
              <a:defRPr sz="3200" b="1" i="1">
                <a:solidFill>
                  <a:schemeClr val="accent2">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Title 3"/>
          <p:cNvSpPr>
            <a:spLocks noGrp="1"/>
          </p:cNvSpPr>
          <p:nvPr>
            <p:ph type="title"/>
          </p:nvPr>
        </p:nvSpPr>
        <p:spPr>
          <a:xfrm>
            <a:off x="832104" y="1709928"/>
            <a:ext cx="10515600" cy="2852928"/>
          </a:xfrm>
        </p:spPr>
        <p:txBody>
          <a:bodyPr/>
          <a:lstStyle/>
          <a:p>
            <a:r>
              <a:rPr lang="en-US"/>
              <a:t>Click to edit Master title style</a:t>
            </a:r>
          </a:p>
        </p:txBody>
      </p:sp>
      <p:sp>
        <p:nvSpPr>
          <p:cNvPr id="2" name="Slide Number Placeholder 4">
            <a:extLst>
              <a:ext uri="{FF2B5EF4-FFF2-40B4-BE49-F238E27FC236}">
                <a16:creationId xmlns:a16="http://schemas.microsoft.com/office/drawing/2014/main" id="{38D3645F-B5C7-CA34-43ED-824A2663D137}"/>
              </a:ext>
            </a:extLst>
          </p:cNvPr>
          <p:cNvSpPr>
            <a:spLocks noGrp="1"/>
          </p:cNvSpPr>
          <p:nvPr>
            <p:ph type="sldNum" sz="quarter" idx="10"/>
          </p:nvPr>
        </p:nvSpPr>
        <p:spPr/>
        <p:txBody>
          <a:bodyPr/>
          <a:lstStyle>
            <a:lvl1pPr>
              <a:defRPr/>
            </a:lvl1pPr>
          </a:lstStyle>
          <a:p>
            <a:pPr>
              <a:defRPr/>
            </a:pPr>
            <a:fld id="{2FE2EC45-5BE7-4CC6-BCA8-E0B1368A8E5F}" type="slidenum">
              <a:rPr lang="en-US"/>
              <a:pPr>
                <a:defRPr/>
              </a:pPr>
              <a:t>‹#›</a:t>
            </a:fld>
            <a:endParaRPr lang="en-US"/>
          </a:p>
        </p:txBody>
      </p:sp>
    </p:spTree>
    <p:extLst>
      <p:ext uri="{BB962C8B-B14F-4D97-AF65-F5344CB8AC3E}">
        <p14:creationId xmlns:p14="http://schemas.microsoft.com/office/powerpoint/2010/main" val="168625880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4">
            <a:extLst>
              <a:ext uri="{FF2B5EF4-FFF2-40B4-BE49-F238E27FC236}">
                <a16:creationId xmlns:a16="http://schemas.microsoft.com/office/drawing/2014/main" id="{C9007FD8-860D-5F69-71D1-3B74C3FA32F7}"/>
              </a:ext>
            </a:extLst>
          </p:cNvPr>
          <p:cNvSpPr>
            <a:spLocks noGrp="1"/>
          </p:cNvSpPr>
          <p:nvPr>
            <p:ph type="sldNum" sz="quarter" idx="10"/>
          </p:nvPr>
        </p:nvSpPr>
        <p:spPr/>
        <p:txBody>
          <a:bodyPr/>
          <a:lstStyle>
            <a:lvl1pPr>
              <a:defRPr/>
            </a:lvl1pPr>
          </a:lstStyle>
          <a:p>
            <a:pPr>
              <a:defRPr/>
            </a:pPr>
            <a:fld id="{E3C6D452-F926-45BD-B2B8-F0C6F4925771}" type="slidenum">
              <a:rPr lang="en-US"/>
              <a:pPr>
                <a:defRPr/>
              </a:pPr>
              <a:t>‹#›</a:t>
            </a:fld>
            <a:endParaRPr lang="en-US"/>
          </a:p>
        </p:txBody>
      </p:sp>
    </p:spTree>
    <p:extLst>
      <p:ext uri="{BB962C8B-B14F-4D97-AF65-F5344CB8AC3E}">
        <p14:creationId xmlns:p14="http://schemas.microsoft.com/office/powerpoint/2010/main" val="4726200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Wide Title With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39127"/>
            <a:ext cx="4206240" cy="5838471"/>
          </a:xfrm>
          <a:solidFill>
            <a:schemeClr val="accent1"/>
          </a:solidFill>
        </p:spPr>
        <p:txBody>
          <a:bodyPr/>
          <a:lstStyle>
            <a:lvl1pPr algn="r">
              <a:defRPr/>
            </a:lvl1pPr>
          </a:lstStyle>
          <a:p>
            <a:r>
              <a:rPr lang="en-US"/>
              <a:t>Click to edit Master title style</a:t>
            </a:r>
          </a:p>
        </p:txBody>
      </p:sp>
      <p:sp>
        <p:nvSpPr>
          <p:cNvPr id="3" name="Content Placeholder 2"/>
          <p:cNvSpPr>
            <a:spLocks noGrp="1"/>
          </p:cNvSpPr>
          <p:nvPr>
            <p:ph idx="1"/>
          </p:nvPr>
        </p:nvSpPr>
        <p:spPr>
          <a:xfrm>
            <a:off x="5318760" y="365760"/>
            <a:ext cx="6035040" cy="583847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4">
            <a:extLst>
              <a:ext uri="{FF2B5EF4-FFF2-40B4-BE49-F238E27FC236}">
                <a16:creationId xmlns:a16="http://schemas.microsoft.com/office/drawing/2014/main" id="{A8C95A7C-9671-DD50-1707-72C55ECF2DAB}"/>
              </a:ext>
            </a:extLst>
          </p:cNvPr>
          <p:cNvSpPr>
            <a:spLocks noGrp="1"/>
          </p:cNvSpPr>
          <p:nvPr>
            <p:ph type="sldNum" sz="quarter" idx="10"/>
          </p:nvPr>
        </p:nvSpPr>
        <p:spPr/>
        <p:txBody>
          <a:bodyPr/>
          <a:lstStyle>
            <a:lvl1pPr>
              <a:defRPr/>
            </a:lvl1pPr>
          </a:lstStyle>
          <a:p>
            <a:pPr>
              <a:defRPr/>
            </a:pPr>
            <a:fld id="{8B067A5C-53A5-452C-8ED7-A538C9A00672}" type="slidenum">
              <a:rPr lang="en-US"/>
              <a:pPr>
                <a:defRPr/>
              </a:pPr>
              <a:t>‹#›</a:t>
            </a:fld>
            <a:endParaRPr lang="en-US"/>
          </a:p>
        </p:txBody>
      </p:sp>
    </p:spTree>
    <p:extLst>
      <p:ext uri="{BB962C8B-B14F-4D97-AF65-F5344CB8AC3E}">
        <p14:creationId xmlns:p14="http://schemas.microsoft.com/office/powerpoint/2010/main" val="285751089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Narrow Title With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760"/>
            <a:ext cx="2560320" cy="5838471"/>
          </a:xfrm>
          <a:solidFill>
            <a:schemeClr val="accent1"/>
          </a:solidFill>
        </p:spPr>
        <p:txBody>
          <a:bodyPr/>
          <a:lstStyle>
            <a:lvl1pPr algn="r">
              <a:defRPr/>
            </a:lvl1pPr>
          </a:lstStyle>
          <a:p>
            <a:r>
              <a:rPr lang="en-US"/>
              <a:t>Click to edit Master title style</a:t>
            </a:r>
          </a:p>
        </p:txBody>
      </p:sp>
      <p:sp>
        <p:nvSpPr>
          <p:cNvPr id="3" name="Content Placeholder 2"/>
          <p:cNvSpPr>
            <a:spLocks noGrp="1"/>
          </p:cNvSpPr>
          <p:nvPr>
            <p:ph idx="1"/>
          </p:nvPr>
        </p:nvSpPr>
        <p:spPr>
          <a:xfrm>
            <a:off x="3675888" y="365759"/>
            <a:ext cx="7677912" cy="583847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4">
            <a:extLst>
              <a:ext uri="{FF2B5EF4-FFF2-40B4-BE49-F238E27FC236}">
                <a16:creationId xmlns:a16="http://schemas.microsoft.com/office/drawing/2014/main" id="{F8DD6102-410A-33F1-F3E1-D5E7D04A1292}"/>
              </a:ext>
            </a:extLst>
          </p:cNvPr>
          <p:cNvSpPr>
            <a:spLocks noGrp="1"/>
          </p:cNvSpPr>
          <p:nvPr>
            <p:ph type="sldNum" sz="quarter" idx="10"/>
          </p:nvPr>
        </p:nvSpPr>
        <p:spPr/>
        <p:txBody>
          <a:bodyPr/>
          <a:lstStyle>
            <a:lvl1pPr>
              <a:defRPr/>
            </a:lvl1pPr>
          </a:lstStyle>
          <a:p>
            <a:pPr>
              <a:defRPr/>
            </a:pPr>
            <a:fld id="{85470049-9073-406C-8D9C-665D462C1C2C}" type="slidenum">
              <a:rPr lang="en-US"/>
              <a:pPr>
                <a:defRPr/>
              </a:pPr>
              <a:t>‹#›</a:t>
            </a:fld>
            <a:endParaRPr lang="en-US"/>
          </a:p>
        </p:txBody>
      </p:sp>
    </p:spTree>
    <p:extLst>
      <p:ext uri="{BB962C8B-B14F-4D97-AF65-F5344CB8AC3E}">
        <p14:creationId xmlns:p14="http://schemas.microsoft.com/office/powerpoint/2010/main" val="31372575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le Content Loca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75888" y="1828800"/>
            <a:ext cx="7677912" cy="43754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p:nvPr>
        </p:nvSpPr>
        <p:spPr>
          <a:xfrm>
            <a:off x="841248" y="365124"/>
            <a:ext cx="2560320" cy="5843016"/>
          </a:xfrm>
          <a:solidFill>
            <a:schemeClr val="accent1"/>
          </a:solidFill>
        </p:spPr>
        <p:txBody>
          <a:bodyPr anchor="ctr" anchorCtr="1"/>
          <a:lstStyle>
            <a:lvl1pPr marL="0" indent="0" algn="r">
              <a:buNone/>
              <a:defRPr/>
            </a:lvl1pPr>
          </a:lstStyle>
          <a:p>
            <a:pPr lvl="0"/>
            <a:r>
              <a:rPr lang="en-US"/>
              <a:t>Click to edit Master text styles</a:t>
            </a:r>
          </a:p>
        </p:txBody>
      </p:sp>
      <p:sp>
        <p:nvSpPr>
          <p:cNvPr id="10" name="Title 9"/>
          <p:cNvSpPr>
            <a:spLocks noGrp="1"/>
          </p:cNvSpPr>
          <p:nvPr>
            <p:ph type="title"/>
          </p:nvPr>
        </p:nvSpPr>
        <p:spPr>
          <a:xfrm>
            <a:off x="3675888" y="338492"/>
            <a:ext cx="7677912" cy="1325563"/>
          </a:xfrm>
        </p:spPr>
        <p:txBody>
          <a:bodyPr/>
          <a:lstStyle/>
          <a:p>
            <a:r>
              <a:rPr lang="en-US"/>
              <a:t>Click to edit Master title style</a:t>
            </a:r>
          </a:p>
        </p:txBody>
      </p:sp>
      <p:sp>
        <p:nvSpPr>
          <p:cNvPr id="2" name="Slide Number Placeholder 4">
            <a:extLst>
              <a:ext uri="{FF2B5EF4-FFF2-40B4-BE49-F238E27FC236}">
                <a16:creationId xmlns:a16="http://schemas.microsoft.com/office/drawing/2014/main" id="{09504E1D-0E57-275B-6FB9-FC9EDF2408DE}"/>
              </a:ext>
            </a:extLst>
          </p:cNvPr>
          <p:cNvSpPr>
            <a:spLocks noGrp="1"/>
          </p:cNvSpPr>
          <p:nvPr>
            <p:ph type="sldNum" sz="quarter" idx="14"/>
          </p:nvPr>
        </p:nvSpPr>
        <p:spPr/>
        <p:txBody>
          <a:bodyPr/>
          <a:lstStyle>
            <a:lvl1pPr>
              <a:defRPr/>
            </a:lvl1pPr>
          </a:lstStyle>
          <a:p>
            <a:pPr>
              <a:defRPr/>
            </a:pPr>
            <a:fld id="{2D429248-DB82-4D7E-ACFB-8AF6900A89BA}" type="slidenum">
              <a:rPr lang="en-US"/>
              <a:pPr>
                <a:defRPr/>
              </a:pPr>
              <a:t>‹#›</a:t>
            </a:fld>
            <a:endParaRPr lang="en-US"/>
          </a:p>
        </p:txBody>
      </p:sp>
    </p:spTree>
    <p:extLst>
      <p:ext uri="{BB962C8B-B14F-4D97-AF65-F5344CB8AC3E}">
        <p14:creationId xmlns:p14="http://schemas.microsoft.com/office/powerpoint/2010/main" val="8948521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F92F7451-8052-4238-9541-97278E8320A0}"/>
              </a:ext>
            </a:extLst>
          </p:cNvPr>
          <p:cNvSpPr>
            <a:spLocks noGrp="1"/>
          </p:cNvSpPr>
          <p:nvPr>
            <p:ph type="sldNum" sz="quarter" idx="10"/>
          </p:nvPr>
        </p:nvSpPr>
        <p:spPr/>
        <p:txBody>
          <a:bodyPr/>
          <a:lstStyle>
            <a:lvl1pPr>
              <a:defRPr/>
            </a:lvl1pPr>
          </a:lstStyle>
          <a:p>
            <a:pPr>
              <a:defRPr/>
            </a:pPr>
            <a:fld id="{B4E0D229-53CA-40B5-A3C9-CD494909DF6C}" type="slidenum">
              <a:rPr lang="en-US"/>
              <a:pPr>
                <a:defRPr/>
              </a:pPr>
              <a:t>‹#›</a:t>
            </a:fld>
            <a:endParaRPr lang="en-US"/>
          </a:p>
        </p:txBody>
      </p:sp>
    </p:spTree>
    <p:extLst>
      <p:ext uri="{BB962C8B-B14F-4D97-AF65-F5344CB8AC3E}">
        <p14:creationId xmlns:p14="http://schemas.microsoft.com/office/powerpoint/2010/main" val="105647444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4">
            <a:extLst>
              <a:ext uri="{FF2B5EF4-FFF2-40B4-BE49-F238E27FC236}">
                <a16:creationId xmlns:a16="http://schemas.microsoft.com/office/drawing/2014/main" id="{E0026574-E1C9-C426-205C-463C996A4DC2}"/>
              </a:ext>
            </a:extLst>
          </p:cNvPr>
          <p:cNvSpPr>
            <a:spLocks noGrp="1"/>
          </p:cNvSpPr>
          <p:nvPr>
            <p:ph type="sldNum" sz="quarter" idx="10"/>
          </p:nvPr>
        </p:nvSpPr>
        <p:spPr/>
        <p:txBody>
          <a:bodyPr/>
          <a:lstStyle>
            <a:lvl1pPr>
              <a:defRPr/>
            </a:lvl1pPr>
          </a:lstStyle>
          <a:p>
            <a:pPr>
              <a:defRPr/>
            </a:pPr>
            <a:fld id="{46F92B7E-59D3-4BB9-84D1-B7F9454C6363}" type="slidenum">
              <a:rPr lang="en-US"/>
              <a:pPr>
                <a:defRPr/>
              </a:pPr>
              <a:t>‹#›</a:t>
            </a:fld>
            <a:endParaRPr lang="en-US"/>
          </a:p>
        </p:txBody>
      </p:sp>
    </p:spTree>
    <p:extLst>
      <p:ext uri="{BB962C8B-B14F-4D97-AF65-F5344CB8AC3E}">
        <p14:creationId xmlns:p14="http://schemas.microsoft.com/office/powerpoint/2010/main" val="157698691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4">
            <a:extLst>
              <a:ext uri="{FF2B5EF4-FFF2-40B4-BE49-F238E27FC236}">
                <a16:creationId xmlns:a16="http://schemas.microsoft.com/office/drawing/2014/main" id="{FC8AD10E-B784-DBD3-B60F-40D7F7692755}"/>
              </a:ext>
            </a:extLst>
          </p:cNvPr>
          <p:cNvSpPr>
            <a:spLocks noGrp="1"/>
          </p:cNvSpPr>
          <p:nvPr>
            <p:ph type="sldNum" sz="quarter" idx="10"/>
          </p:nvPr>
        </p:nvSpPr>
        <p:spPr/>
        <p:txBody>
          <a:bodyPr/>
          <a:lstStyle>
            <a:lvl1pPr>
              <a:defRPr/>
            </a:lvl1pPr>
          </a:lstStyle>
          <a:p>
            <a:pPr>
              <a:defRPr/>
            </a:pPr>
            <a:fld id="{B6F96770-4AE0-4197-98C5-CC785E65535B}" type="slidenum">
              <a:rPr lang="en-US"/>
              <a:pPr>
                <a:defRPr/>
              </a:pPr>
              <a:t>‹#›</a:t>
            </a:fld>
            <a:endParaRPr lang="en-US"/>
          </a:p>
        </p:txBody>
      </p:sp>
    </p:spTree>
    <p:extLst>
      <p:ext uri="{BB962C8B-B14F-4D97-AF65-F5344CB8AC3E}">
        <p14:creationId xmlns:p14="http://schemas.microsoft.com/office/powerpoint/2010/main" val="3158106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Narrow Title With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760"/>
            <a:ext cx="2560320" cy="5838471"/>
          </a:xfrm>
          <a:solidFill>
            <a:schemeClr val="accent1"/>
          </a:solidFill>
        </p:spPr>
        <p:txBody>
          <a:bodyPr/>
          <a:lstStyle>
            <a:lvl1pPr algn="r">
              <a:defRPr/>
            </a:lvl1pPr>
          </a:lstStyle>
          <a:p>
            <a:r>
              <a:rPr lang="en-US"/>
              <a:t>Click to edit Master title style</a:t>
            </a:r>
          </a:p>
        </p:txBody>
      </p:sp>
      <p:sp>
        <p:nvSpPr>
          <p:cNvPr id="3" name="Content Placeholder 2"/>
          <p:cNvSpPr>
            <a:spLocks noGrp="1"/>
          </p:cNvSpPr>
          <p:nvPr>
            <p:ph idx="1"/>
          </p:nvPr>
        </p:nvSpPr>
        <p:spPr>
          <a:xfrm>
            <a:off x="3675888" y="365759"/>
            <a:ext cx="7677912" cy="583847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4">
            <a:extLst>
              <a:ext uri="{FF2B5EF4-FFF2-40B4-BE49-F238E27FC236}">
                <a16:creationId xmlns:a16="http://schemas.microsoft.com/office/drawing/2014/main" id="{4181B367-719E-35DC-FBDA-114C4DC314B2}"/>
              </a:ext>
            </a:extLst>
          </p:cNvPr>
          <p:cNvSpPr>
            <a:spLocks noGrp="1"/>
          </p:cNvSpPr>
          <p:nvPr>
            <p:ph type="sldNum" sz="quarter" idx="10"/>
          </p:nvPr>
        </p:nvSpPr>
        <p:spPr/>
        <p:txBody>
          <a:bodyPr/>
          <a:lstStyle>
            <a:lvl1pPr>
              <a:defRPr/>
            </a:lvl1pPr>
          </a:lstStyle>
          <a:p>
            <a:pPr>
              <a:defRPr/>
            </a:pPr>
            <a:fld id="{885B9B07-A55B-49F4-BB4A-EB1833B11652}" type="slidenum">
              <a:rPr lang="en-US" altLang="en-US"/>
              <a:pPr>
                <a:defRPr/>
              </a:pPr>
              <a:t>‹#›</a:t>
            </a:fld>
            <a:endParaRPr lang="en-US" altLang="en-US"/>
          </a:p>
        </p:txBody>
      </p:sp>
    </p:spTree>
    <p:extLst>
      <p:ext uri="{BB962C8B-B14F-4D97-AF65-F5344CB8AC3E}">
        <p14:creationId xmlns:p14="http://schemas.microsoft.com/office/powerpoint/2010/main" val="28334281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Centered 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2766218"/>
            <a:ext cx="10515600" cy="1325563"/>
          </a:xfrm>
        </p:spPr>
        <p:txBody>
          <a:bodyPr/>
          <a:lstStyle>
            <a:lvl1pPr algn="ctr">
              <a:defRPr/>
            </a:lvl1pPr>
          </a:lstStyle>
          <a:p>
            <a:r>
              <a:rPr lang="en-US"/>
              <a:t>Click to edit Master title style</a:t>
            </a:r>
          </a:p>
        </p:txBody>
      </p:sp>
      <p:sp>
        <p:nvSpPr>
          <p:cNvPr id="3" name="Slide Number Placeholder 4">
            <a:extLst>
              <a:ext uri="{FF2B5EF4-FFF2-40B4-BE49-F238E27FC236}">
                <a16:creationId xmlns:a16="http://schemas.microsoft.com/office/drawing/2014/main" id="{F39E21C1-C705-A82F-5A53-3A0E74B71247}"/>
              </a:ext>
            </a:extLst>
          </p:cNvPr>
          <p:cNvSpPr>
            <a:spLocks noGrp="1"/>
          </p:cNvSpPr>
          <p:nvPr>
            <p:ph type="sldNum" sz="quarter" idx="10"/>
          </p:nvPr>
        </p:nvSpPr>
        <p:spPr/>
        <p:txBody>
          <a:bodyPr/>
          <a:lstStyle>
            <a:lvl1pPr>
              <a:defRPr/>
            </a:lvl1pPr>
          </a:lstStyle>
          <a:p>
            <a:pPr>
              <a:defRPr/>
            </a:pPr>
            <a:fld id="{D5AF7817-F6E9-49A6-90D5-97ED628F3B8C}" type="slidenum">
              <a:rPr lang="en-US"/>
              <a:pPr>
                <a:defRPr/>
              </a:pPr>
              <a:t>‹#›</a:t>
            </a:fld>
            <a:endParaRPr lang="en-US"/>
          </a:p>
        </p:txBody>
      </p:sp>
    </p:spTree>
    <p:extLst>
      <p:ext uri="{BB962C8B-B14F-4D97-AF65-F5344CB8AC3E}">
        <p14:creationId xmlns:p14="http://schemas.microsoft.com/office/powerpoint/2010/main" val="382945695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Autofit/>
          </a:bodyPr>
          <a:lstStyle>
            <a:lvl1pPr algn="ctr">
              <a:defRPr sz="40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a:extLst>
              <a:ext uri="{FF2B5EF4-FFF2-40B4-BE49-F238E27FC236}">
                <a16:creationId xmlns:a16="http://schemas.microsoft.com/office/drawing/2014/main" id="{26820D40-EA4C-B22F-69EC-6A997D5E14BC}"/>
              </a:ext>
            </a:extLst>
          </p:cNvPr>
          <p:cNvSpPr>
            <a:spLocks noGrp="1"/>
          </p:cNvSpPr>
          <p:nvPr>
            <p:ph type="sldNum" sz="quarter" idx="10"/>
          </p:nvPr>
        </p:nvSpPr>
        <p:spPr/>
        <p:txBody>
          <a:bodyPr/>
          <a:lstStyle>
            <a:lvl1pPr>
              <a:defRPr/>
            </a:lvl1pPr>
          </a:lstStyle>
          <a:p>
            <a:pPr>
              <a:defRPr/>
            </a:pPr>
            <a:fld id="{E37B8B18-686B-4A04-BC97-A9CDC961C517}" type="slidenum">
              <a:rPr lang="en-US"/>
              <a:pPr>
                <a:defRPr/>
              </a:pPr>
              <a:t>‹#›</a:t>
            </a:fld>
            <a:endParaRPr lang="en-US"/>
          </a:p>
        </p:txBody>
      </p:sp>
    </p:spTree>
    <p:extLst>
      <p:ext uri="{BB962C8B-B14F-4D97-AF65-F5344CB8AC3E}">
        <p14:creationId xmlns:p14="http://schemas.microsoft.com/office/powerpoint/2010/main" val="261062522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4">
            <a:extLst>
              <a:ext uri="{FF2B5EF4-FFF2-40B4-BE49-F238E27FC236}">
                <a16:creationId xmlns:a16="http://schemas.microsoft.com/office/drawing/2014/main" id="{2C7C78BE-C22C-AA8A-7611-C529A71DD329}"/>
              </a:ext>
            </a:extLst>
          </p:cNvPr>
          <p:cNvSpPr>
            <a:spLocks noGrp="1"/>
          </p:cNvSpPr>
          <p:nvPr>
            <p:ph type="sldNum" sz="quarter" idx="10"/>
          </p:nvPr>
        </p:nvSpPr>
        <p:spPr/>
        <p:txBody>
          <a:bodyPr/>
          <a:lstStyle>
            <a:lvl1pPr>
              <a:defRPr/>
            </a:lvl1pPr>
          </a:lstStyle>
          <a:p>
            <a:pPr>
              <a:defRPr/>
            </a:pPr>
            <a:fld id="{E1B6A602-0E82-4559-B288-34AB11DDCD7A}" type="slidenum">
              <a:rPr lang="en-US"/>
              <a:pPr>
                <a:defRPr/>
              </a:pPr>
              <a:t>‹#›</a:t>
            </a:fld>
            <a:endParaRPr lang="en-US"/>
          </a:p>
        </p:txBody>
      </p:sp>
    </p:spTree>
    <p:extLst>
      <p:ext uri="{BB962C8B-B14F-4D97-AF65-F5344CB8AC3E}">
        <p14:creationId xmlns:p14="http://schemas.microsoft.com/office/powerpoint/2010/main" val="244736600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6_White + Black">
    <p:bg>
      <p:bgPr>
        <a:solidFill>
          <a:srgbClr val="F3F3F3"/>
        </a:solidFill>
        <a:effectLst/>
      </p:bgPr>
    </p:bg>
    <p:spTree>
      <p:nvGrpSpPr>
        <p:cNvPr id="1" name=""/>
        <p:cNvGrpSpPr/>
        <p:nvPr/>
      </p:nvGrpSpPr>
      <p:grpSpPr>
        <a:xfrm>
          <a:off x="0" y="0"/>
          <a:ext cx="0" cy="0"/>
          <a:chOff x="0" y="0"/>
          <a:chExt cx="0" cy="0"/>
        </a:xfrm>
      </p:grpSpPr>
      <p:sp>
        <p:nvSpPr>
          <p:cNvPr id="2" name="Rectangle">
            <a:extLst>
              <a:ext uri="{FF2B5EF4-FFF2-40B4-BE49-F238E27FC236}">
                <a16:creationId xmlns:a16="http://schemas.microsoft.com/office/drawing/2014/main" id="{F570F058-2C0F-E13C-DEC7-96B9BC15FBD5}"/>
              </a:ext>
            </a:extLst>
          </p:cNvPr>
          <p:cNvSpPr>
            <a:spLocks noChangeArrowheads="1"/>
          </p:cNvSpPr>
          <p:nvPr/>
        </p:nvSpPr>
        <p:spPr bwMode="auto">
          <a:xfrm>
            <a:off x="-11113" y="0"/>
            <a:ext cx="3492501" cy="6858000"/>
          </a:xfrm>
          <a:prstGeom prst="rect">
            <a:avLst/>
          </a:prstGeom>
          <a:solidFill>
            <a:srgbClr val="2A2D31"/>
          </a:solidFill>
          <a:ln>
            <a:noFill/>
          </a:ln>
        </p:spPr>
        <p:txBody>
          <a:bodyPr lIns="11908" tIns="11908" rIns="11908" bIns="11908" anchor="ctr"/>
          <a:lstStyle>
            <a:lvl1pPr>
              <a:defRPr>
                <a:solidFill>
                  <a:schemeClr val="tx1"/>
                </a:solidFill>
                <a:latin typeface="Nirmala UI" panose="020B0502040204020203" pitchFamily="34" charset="0"/>
              </a:defRPr>
            </a:lvl1pPr>
            <a:lvl2pPr marL="742950" indent="-285750">
              <a:defRPr>
                <a:solidFill>
                  <a:schemeClr val="tx1"/>
                </a:solidFill>
                <a:latin typeface="Nirmala UI" panose="020B0502040204020203" pitchFamily="34" charset="0"/>
              </a:defRPr>
            </a:lvl2pPr>
            <a:lvl3pPr marL="1143000" indent="-228600">
              <a:defRPr>
                <a:solidFill>
                  <a:schemeClr val="tx1"/>
                </a:solidFill>
                <a:latin typeface="Nirmala UI" panose="020B0502040204020203" pitchFamily="34" charset="0"/>
              </a:defRPr>
            </a:lvl3pPr>
            <a:lvl4pPr marL="1600200" indent="-228600">
              <a:defRPr>
                <a:solidFill>
                  <a:schemeClr val="tx1"/>
                </a:solidFill>
                <a:latin typeface="Nirmala UI" panose="020B0502040204020203" pitchFamily="34" charset="0"/>
              </a:defRPr>
            </a:lvl4pPr>
            <a:lvl5pPr marL="2057400" indent="-228600">
              <a:defRPr>
                <a:solidFill>
                  <a:schemeClr val="tx1"/>
                </a:solidFill>
                <a:latin typeface="Nirmala UI" panose="020B0502040204020203" pitchFamily="34" charset="0"/>
              </a:defRPr>
            </a:lvl5pPr>
            <a:lvl6pPr marL="2514600" indent="-228600" eaLnBrk="0" fontAlgn="base" hangingPunct="0">
              <a:spcBef>
                <a:spcPct val="0"/>
              </a:spcBef>
              <a:spcAft>
                <a:spcPct val="0"/>
              </a:spcAft>
              <a:defRPr>
                <a:solidFill>
                  <a:schemeClr val="tx1"/>
                </a:solidFill>
                <a:latin typeface="Nirmala UI" panose="020B0502040204020203" pitchFamily="34" charset="0"/>
              </a:defRPr>
            </a:lvl6pPr>
            <a:lvl7pPr marL="2971800" indent="-228600" eaLnBrk="0" fontAlgn="base" hangingPunct="0">
              <a:spcBef>
                <a:spcPct val="0"/>
              </a:spcBef>
              <a:spcAft>
                <a:spcPct val="0"/>
              </a:spcAft>
              <a:defRPr>
                <a:solidFill>
                  <a:schemeClr val="tx1"/>
                </a:solidFill>
                <a:latin typeface="Nirmala UI" panose="020B0502040204020203" pitchFamily="34" charset="0"/>
              </a:defRPr>
            </a:lvl7pPr>
            <a:lvl8pPr marL="3429000" indent="-228600" eaLnBrk="0" fontAlgn="base" hangingPunct="0">
              <a:spcBef>
                <a:spcPct val="0"/>
              </a:spcBef>
              <a:spcAft>
                <a:spcPct val="0"/>
              </a:spcAft>
              <a:defRPr>
                <a:solidFill>
                  <a:schemeClr val="tx1"/>
                </a:solidFill>
                <a:latin typeface="Nirmala UI" panose="020B0502040204020203" pitchFamily="34" charset="0"/>
              </a:defRPr>
            </a:lvl8pPr>
            <a:lvl9pPr marL="3886200" indent="-228600" eaLnBrk="0" fontAlgn="base" hangingPunct="0">
              <a:spcBef>
                <a:spcPct val="0"/>
              </a:spcBef>
              <a:spcAft>
                <a:spcPct val="0"/>
              </a:spcAft>
              <a:defRPr>
                <a:solidFill>
                  <a:schemeClr val="tx1"/>
                </a:solidFill>
                <a:latin typeface="Nirmala UI" panose="020B0502040204020203" pitchFamily="34" charset="0"/>
              </a:defRPr>
            </a:lvl9pPr>
          </a:lstStyle>
          <a:p>
            <a:pPr>
              <a:defRPr/>
            </a:pPr>
            <a:endParaRPr lang="en-US" altLang="en-US" sz="170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3" name="Text Placeholder 2"/>
          <p:cNvSpPr>
            <a:spLocks noGrp="1"/>
          </p:cNvSpPr>
          <p:nvPr>
            <p:ph type="body" sz="quarter" idx="10"/>
          </p:nvPr>
        </p:nvSpPr>
        <p:spPr>
          <a:xfrm>
            <a:off x="3871020" y="1381125"/>
            <a:ext cx="7550959" cy="4479925"/>
          </a:xfrm>
        </p:spPr>
        <p:txBody>
          <a:bodyPr anchor="ctr"/>
          <a:lstStyle>
            <a:lvl1pPr marL="428625" marR="0" indent="-428625" algn="l" defTabSz="412869" rtl="0" fontAlgn="ctr" latinLnBrk="0" hangingPunct="0">
              <a:lnSpc>
                <a:spcPct val="100000"/>
              </a:lnSpc>
              <a:spcBef>
                <a:spcPts val="1500"/>
              </a:spcBef>
              <a:spcAft>
                <a:spcPts val="0"/>
              </a:spcAft>
              <a:buClrTx/>
              <a:buSzTx/>
              <a:buFontTx/>
              <a:buChar char="»"/>
              <a:tabLst/>
              <a:defRPr kumimoji="0" lang="en-US" sz="3500" b="0" i="0" u="none" strike="noStrike" cap="none" spc="-43" normalizeH="0" baseline="0" dirty="0" smtClean="0">
                <a:ln>
                  <a:noFill/>
                </a:ln>
                <a:solidFill>
                  <a:schemeClr val="bg1"/>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713582" indent="0">
              <a:lnSpc>
                <a:spcPct val="100000"/>
              </a:lnSpc>
              <a:spcBef>
                <a:spcPts val="900"/>
              </a:spcBef>
              <a:buFont typeface="Myanmar Text" panose="020B0502040204020203" pitchFamily="34" charset="0"/>
              <a:buNone/>
              <a:defRPr sz="2500" i="1">
                <a:solidFill>
                  <a:schemeClr val="bg1"/>
                </a:solidFill>
                <a:latin typeface="Arial" panose="020B0604020202020204" pitchFamily="34" charset="0"/>
                <a:cs typeface="Arial" panose="020B0604020202020204" pitchFamily="34" charset="0"/>
              </a:defRPr>
            </a:lvl2pPr>
          </a:lstStyle>
          <a:p>
            <a:pPr lvl="0"/>
            <a:r>
              <a:rPr lang="en-US"/>
              <a:t>Click to edit Master text styles</a:t>
            </a:r>
          </a:p>
          <a:p>
            <a:pPr lvl="1"/>
            <a:r>
              <a:rPr lang="en-US"/>
              <a:t>Second level</a:t>
            </a:r>
          </a:p>
        </p:txBody>
      </p:sp>
      <p:sp>
        <p:nvSpPr>
          <p:cNvPr id="6" name="Text Placeholder 5"/>
          <p:cNvSpPr>
            <a:spLocks noGrp="1"/>
          </p:cNvSpPr>
          <p:nvPr>
            <p:ph type="body" sz="quarter" idx="11"/>
          </p:nvPr>
        </p:nvSpPr>
        <p:spPr>
          <a:xfrm>
            <a:off x="267843" y="152400"/>
            <a:ext cx="2892452" cy="6641592"/>
          </a:xfrm>
        </p:spPr>
        <p:txBody>
          <a:bodyPr anchor="ctr">
            <a:normAutofit/>
          </a:bodyPr>
          <a:lstStyle>
            <a:lvl1pPr marL="0" marR="0" indent="0" algn="r" defTabSz="412869" rtl="0" fontAlgn="auto" latinLnBrk="0" hangingPunct="0">
              <a:lnSpc>
                <a:spcPct val="100000"/>
              </a:lnSpc>
              <a:spcBef>
                <a:spcPts val="900"/>
              </a:spcBef>
              <a:spcAft>
                <a:spcPts val="900"/>
              </a:spcAft>
              <a:buClrTx/>
              <a:buSzTx/>
              <a:buFontTx/>
              <a:buNone/>
              <a:tabLst/>
              <a:defRPr kumimoji="0" lang="en-US" sz="2700" b="0" i="0" u="none" strike="noStrike" cap="small" spc="-170" normalizeH="0" baseline="0" dirty="0" smtClean="0">
                <a:ln>
                  <a:noFill/>
                </a:ln>
                <a:solidFill>
                  <a:srgbClr val="4B7D95">
                    <a:lumMod val="75000"/>
                  </a:srgbClr>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0" marR="0" indent="0" algn="r" defTabSz="412869" rtl="0" fontAlgn="auto" latinLnBrk="0" hangingPunct="0">
              <a:lnSpc>
                <a:spcPct val="100000"/>
              </a:lnSpc>
              <a:spcBef>
                <a:spcPts val="900"/>
              </a:spcBef>
              <a:spcAft>
                <a:spcPts val="900"/>
              </a:spcAft>
              <a:buClrTx/>
              <a:buSzTx/>
              <a:buFontTx/>
              <a:buNone/>
              <a:tabLst/>
              <a:defRPr kumimoji="0" lang="en-US" sz="2700" b="1" i="0" u="none" strike="noStrike" cap="small" spc="-170" normalizeH="0" baseline="0" dirty="0" smtClean="0">
                <a:ln>
                  <a:noFill/>
                </a:ln>
                <a:solidFill>
                  <a:srgbClr val="4B7D95">
                    <a:lumMod val="60000"/>
                    <a:lumOff val="40000"/>
                  </a:srgbClr>
                </a:solidFill>
                <a:effectLst/>
                <a:uFillTx/>
                <a:latin typeface="Arial" panose="020B0604020202020204" pitchFamily="34" charset="0"/>
                <a:ea typeface="Arial" panose="020B0604020202020204" pitchFamily="34" charset="0"/>
                <a:cs typeface="Arial" panose="020B0604020202020204" pitchFamily="34" charset="0"/>
                <a:sym typeface="Avenir Next"/>
              </a:defRPr>
            </a:lvl2pPr>
          </a:lstStyle>
          <a:p>
            <a:pPr lvl="0"/>
            <a:r>
              <a:rPr lang="en-US"/>
              <a:t>Click to edit Master text styles</a:t>
            </a:r>
          </a:p>
          <a:p>
            <a:pPr lvl="1"/>
            <a:r>
              <a:rPr lang="en-US"/>
              <a:t>Second level (emphasis)</a:t>
            </a:r>
          </a:p>
        </p:txBody>
      </p:sp>
      <p:sp>
        <p:nvSpPr>
          <p:cNvPr id="4" name="Slide Number">
            <a:extLst>
              <a:ext uri="{FF2B5EF4-FFF2-40B4-BE49-F238E27FC236}">
                <a16:creationId xmlns:a16="http://schemas.microsoft.com/office/drawing/2014/main" id="{8522A3A1-796F-7A5A-027A-F79DB8E1A608}"/>
              </a:ext>
            </a:extLst>
          </p:cNvPr>
          <p:cNvSpPr txBox="1">
            <a:spLocks noGrp="1"/>
          </p:cNvSpPr>
          <p:nvPr>
            <p:ph type="sldNum" sz="quarter" idx="12"/>
          </p:nvPr>
        </p:nvSpPr>
        <p:spPr>
          <a:xfrm>
            <a:off x="196850" y="6546850"/>
            <a:ext cx="322263" cy="138113"/>
          </a:xfrm>
        </p:spPr>
        <p:txBody>
          <a:bodyPr/>
          <a:lstStyle>
            <a:lvl1pPr>
              <a:defRPr b="1">
                <a:solidFill>
                  <a:srgbClr val="4B636F"/>
                </a:solidFill>
                <a:latin typeface="Avenir Next"/>
                <a:ea typeface="Avenir Next"/>
                <a:cs typeface="Avenir Next"/>
                <a:sym typeface="Avenir Next"/>
              </a:defRPr>
            </a:lvl1pPr>
          </a:lstStyle>
          <a:p>
            <a:pPr>
              <a:defRPr/>
            </a:pPr>
            <a:fld id="{DFEA535E-D7A8-4328-A012-4C87830C45A2}" type="slidenum">
              <a:rPr/>
              <a:pPr>
                <a:defRPr/>
              </a:pPr>
              <a:t>‹#›</a:t>
            </a:fld>
            <a:endParaRPr/>
          </a:p>
        </p:txBody>
      </p:sp>
    </p:spTree>
    <p:extLst>
      <p:ext uri="{BB962C8B-B14F-4D97-AF65-F5344CB8AC3E}">
        <p14:creationId xmlns:p14="http://schemas.microsoft.com/office/powerpoint/2010/main" val="3787482022"/>
      </p:ext>
    </p:extLst>
  </p:cSld>
  <p:clrMapOvr>
    <a:overrideClrMapping bg1="lt1" tx1="dk1" bg2="lt2" tx2="dk2" accent1="accent1" accent2="accent2" accent3="accent3" accent4="accent4" accent5="accent5" accent6="accent6" hlink="hlink" folHlink="folHlink"/>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2E8352-703F-3C69-6FD9-B7FFE0109501}"/>
              </a:ext>
            </a:extLst>
          </p:cNvPr>
          <p:cNvSpPr/>
          <p:nvPr userDrawn="1"/>
        </p:nvSpPr>
        <p:spPr>
          <a:xfrm>
            <a:off x="0" y="-133350"/>
            <a:ext cx="12192000" cy="3735388"/>
          </a:xfrm>
          <a:prstGeom prst="rect">
            <a:avLst/>
          </a:prstGeom>
          <a:solidFill>
            <a:schemeClr val="tx2"/>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8">
            <a:extLst>
              <a:ext uri="{FF2B5EF4-FFF2-40B4-BE49-F238E27FC236}">
                <a16:creationId xmlns:a16="http://schemas.microsoft.com/office/drawing/2014/main" id="{A0986079-160D-6C9F-2D26-ADA414D90F1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a:extLst>
              <a:ext uri="{FF2B5EF4-FFF2-40B4-BE49-F238E27FC236}">
                <a16:creationId xmlns:a16="http://schemas.microsoft.com/office/drawing/2014/main" id="{D0D44B82-DA6C-4FB0-39CF-E30A92ED01F0}"/>
              </a:ext>
            </a:extLst>
          </p:cNvPr>
          <p:cNvSpPr>
            <a:spLocks noGrp="1"/>
          </p:cNvSpPr>
          <p:nvPr>
            <p:ph type="sldNum" sz="quarter" idx="10"/>
          </p:nvPr>
        </p:nvSpPr>
        <p:spPr/>
        <p:txBody>
          <a:bodyPr/>
          <a:lstStyle>
            <a:lvl1pPr>
              <a:defRPr/>
            </a:lvl1pPr>
          </a:lstStyle>
          <a:p>
            <a:pPr>
              <a:defRPr/>
            </a:pPr>
            <a:fld id="{44B0AB7E-1B59-4B2E-8C28-A332FD4AAFA6}" type="slidenum">
              <a:rPr lang="en-US" altLang="en-US"/>
              <a:pPr>
                <a:defRPr/>
              </a:pPr>
              <a:t>‹#›</a:t>
            </a:fld>
            <a:endParaRPr lang="en-US" altLang="en-US"/>
          </a:p>
        </p:txBody>
      </p:sp>
    </p:spTree>
    <p:extLst>
      <p:ext uri="{BB962C8B-B14F-4D97-AF65-F5344CB8AC3E}">
        <p14:creationId xmlns:p14="http://schemas.microsoft.com/office/powerpoint/2010/main" val="250050671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5785592-D0E5-53B4-10F7-21A519ACDB0B}"/>
              </a:ext>
            </a:extLst>
          </p:cNvPr>
          <p:cNvSpPr/>
          <p:nvPr userDrawn="1"/>
        </p:nvSpPr>
        <p:spPr>
          <a:xfrm>
            <a:off x="0" y="-26988"/>
            <a:ext cx="12192000" cy="4589463"/>
          </a:xfrm>
          <a:prstGeom prst="rect">
            <a:avLst/>
          </a:prstGeom>
          <a:solidFill>
            <a:schemeClr val="tx2"/>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8">
            <a:extLst>
              <a:ext uri="{FF2B5EF4-FFF2-40B4-BE49-F238E27FC236}">
                <a16:creationId xmlns:a16="http://schemas.microsoft.com/office/drawing/2014/main" id="{53D636CA-D5B3-F807-8EA5-2C85D0B234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4">
            <a:extLst>
              <a:ext uri="{FF2B5EF4-FFF2-40B4-BE49-F238E27FC236}">
                <a16:creationId xmlns:a16="http://schemas.microsoft.com/office/drawing/2014/main" id="{05FF93B4-E2D2-8622-78C6-3B672290886A}"/>
              </a:ext>
            </a:extLst>
          </p:cNvPr>
          <p:cNvSpPr>
            <a:spLocks noGrp="1"/>
          </p:cNvSpPr>
          <p:nvPr>
            <p:ph type="sldNum" sz="quarter" idx="10"/>
          </p:nvPr>
        </p:nvSpPr>
        <p:spPr/>
        <p:txBody>
          <a:bodyPr/>
          <a:lstStyle>
            <a:lvl1pPr>
              <a:defRPr/>
            </a:lvl1pPr>
          </a:lstStyle>
          <a:p>
            <a:pPr>
              <a:defRPr/>
            </a:pPr>
            <a:fld id="{24DAF8D4-CD33-4889-9A35-50DC5757555D}" type="slidenum">
              <a:rPr lang="en-US" altLang="en-US"/>
              <a:pPr>
                <a:defRPr/>
              </a:pPr>
              <a:t>‹#›</a:t>
            </a:fld>
            <a:endParaRPr lang="en-US" altLang="en-US"/>
          </a:p>
        </p:txBody>
      </p:sp>
    </p:spTree>
    <p:extLst>
      <p:ext uri="{BB962C8B-B14F-4D97-AF65-F5344CB8AC3E}">
        <p14:creationId xmlns:p14="http://schemas.microsoft.com/office/powerpoint/2010/main" val="195729575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9">
            <a:extLst>
              <a:ext uri="{FF2B5EF4-FFF2-40B4-BE49-F238E27FC236}">
                <a16:creationId xmlns:a16="http://schemas.microsoft.com/office/drawing/2014/main" id="{D9CB21FC-7D1B-66DD-9387-7D826E0113AD}"/>
              </a:ext>
            </a:extLst>
          </p:cNvPr>
          <p:cNvSpPr>
            <a:spLocks noGrp="1"/>
          </p:cNvSpPr>
          <p:nvPr>
            <p:ph type="sldNum" sz="quarter" idx="10"/>
          </p:nvPr>
        </p:nvSpPr>
        <p:spPr/>
        <p:txBody>
          <a:bodyPr/>
          <a:lstStyle>
            <a:lvl1pPr>
              <a:defRPr/>
            </a:lvl1pPr>
          </a:lstStyle>
          <a:p>
            <a:pPr>
              <a:defRPr/>
            </a:pPr>
            <a:fld id="{787FBC80-ABA0-4EBF-8974-D1B2936B8276}" type="slidenum">
              <a:rPr lang="en-US" altLang="en-US"/>
              <a:pPr>
                <a:defRPr/>
              </a:pPr>
              <a:t>‹#›</a:t>
            </a:fld>
            <a:endParaRPr lang="en-US" altLang="en-US"/>
          </a:p>
        </p:txBody>
      </p:sp>
    </p:spTree>
    <p:extLst>
      <p:ext uri="{BB962C8B-B14F-4D97-AF65-F5344CB8AC3E}">
        <p14:creationId xmlns:p14="http://schemas.microsoft.com/office/powerpoint/2010/main" val="150964842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obj" preserve="1">
  <p:cSld name="Wide Title With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9966335-89CB-36F0-FE0C-BA2112994671}"/>
              </a:ext>
            </a:extLst>
          </p:cNvPr>
          <p:cNvSpPr/>
          <p:nvPr userDrawn="1"/>
        </p:nvSpPr>
        <p:spPr>
          <a:xfrm>
            <a:off x="0" y="0"/>
            <a:ext cx="5148263" cy="6858000"/>
          </a:xfrm>
          <a:prstGeom prst="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8">
            <a:extLst>
              <a:ext uri="{FF2B5EF4-FFF2-40B4-BE49-F238E27FC236}">
                <a16:creationId xmlns:a16="http://schemas.microsoft.com/office/drawing/2014/main" id="{EBC0B4FE-01D1-248D-44E2-6DBE99F97FD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8200" y="365760"/>
            <a:ext cx="4206240" cy="5838471"/>
          </a:xfrm>
        </p:spPr>
        <p:txBody>
          <a:bodyPr/>
          <a:lstStyle>
            <a:lvl1pPr algn="r">
              <a:defRPr/>
            </a:lvl1pPr>
          </a:lstStyle>
          <a:p>
            <a:r>
              <a:rPr lang="en-US"/>
              <a:t>Click to edit Master title style</a:t>
            </a:r>
          </a:p>
        </p:txBody>
      </p:sp>
      <p:sp>
        <p:nvSpPr>
          <p:cNvPr id="3" name="Content Placeholder 2"/>
          <p:cNvSpPr>
            <a:spLocks noGrp="1"/>
          </p:cNvSpPr>
          <p:nvPr>
            <p:ph idx="1"/>
          </p:nvPr>
        </p:nvSpPr>
        <p:spPr>
          <a:xfrm>
            <a:off x="5318760" y="365760"/>
            <a:ext cx="6035040" cy="583847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0355060E-2A03-EF1D-7FA0-384D737778F2}"/>
              </a:ext>
            </a:extLst>
          </p:cNvPr>
          <p:cNvSpPr>
            <a:spLocks noGrp="1"/>
          </p:cNvSpPr>
          <p:nvPr>
            <p:ph type="sldNum" sz="quarter" idx="10"/>
          </p:nvPr>
        </p:nvSpPr>
        <p:spPr/>
        <p:txBody>
          <a:bodyPr/>
          <a:lstStyle>
            <a:lvl1pPr>
              <a:defRPr/>
            </a:lvl1pPr>
          </a:lstStyle>
          <a:p>
            <a:pPr>
              <a:defRPr/>
            </a:pPr>
            <a:fld id="{D41AFE65-5015-4278-B2C9-63C8E794C692}" type="slidenum">
              <a:rPr lang="en-US" altLang="en-US"/>
              <a:pPr>
                <a:defRPr/>
              </a:pPr>
              <a:t>‹#›</a:t>
            </a:fld>
            <a:endParaRPr lang="en-US" altLang="en-US"/>
          </a:p>
        </p:txBody>
      </p:sp>
    </p:spTree>
    <p:extLst>
      <p:ext uri="{BB962C8B-B14F-4D97-AF65-F5344CB8AC3E}">
        <p14:creationId xmlns:p14="http://schemas.microsoft.com/office/powerpoint/2010/main" val="181049760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obj" preserve="1">
  <p:cSld name="Narrow Title With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4A77B05-4927-1A28-C2E9-A65438651F42}"/>
              </a:ext>
            </a:extLst>
          </p:cNvPr>
          <p:cNvSpPr/>
          <p:nvPr userDrawn="1"/>
        </p:nvSpPr>
        <p:spPr>
          <a:xfrm>
            <a:off x="0" y="0"/>
            <a:ext cx="3581400" cy="6858000"/>
          </a:xfrm>
          <a:prstGeom prst="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8">
            <a:extLst>
              <a:ext uri="{FF2B5EF4-FFF2-40B4-BE49-F238E27FC236}">
                <a16:creationId xmlns:a16="http://schemas.microsoft.com/office/drawing/2014/main" id="{6D253E1C-7D93-8642-009F-AA5D83B06C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8200" y="365760"/>
            <a:ext cx="2560320" cy="5838471"/>
          </a:xfrm>
        </p:spPr>
        <p:txBody>
          <a:bodyPr/>
          <a:lstStyle>
            <a:lvl1pPr algn="r">
              <a:defRPr/>
            </a:lvl1pPr>
          </a:lstStyle>
          <a:p>
            <a:r>
              <a:rPr lang="en-US"/>
              <a:t>Click to edit Master title style</a:t>
            </a:r>
          </a:p>
        </p:txBody>
      </p:sp>
      <p:sp>
        <p:nvSpPr>
          <p:cNvPr id="3" name="Content Placeholder 2"/>
          <p:cNvSpPr>
            <a:spLocks noGrp="1"/>
          </p:cNvSpPr>
          <p:nvPr>
            <p:ph idx="1"/>
          </p:nvPr>
        </p:nvSpPr>
        <p:spPr>
          <a:xfrm>
            <a:off x="3675888" y="365759"/>
            <a:ext cx="7677912" cy="583847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4">
            <a:extLst>
              <a:ext uri="{FF2B5EF4-FFF2-40B4-BE49-F238E27FC236}">
                <a16:creationId xmlns:a16="http://schemas.microsoft.com/office/drawing/2014/main" id="{33455B4F-AD25-C5F2-FF75-024FC6A556C2}"/>
              </a:ext>
            </a:extLst>
          </p:cNvPr>
          <p:cNvSpPr>
            <a:spLocks noGrp="1"/>
          </p:cNvSpPr>
          <p:nvPr>
            <p:ph type="sldNum" sz="quarter" idx="10"/>
          </p:nvPr>
        </p:nvSpPr>
        <p:spPr/>
        <p:txBody>
          <a:bodyPr/>
          <a:lstStyle>
            <a:lvl1pPr>
              <a:defRPr/>
            </a:lvl1pPr>
          </a:lstStyle>
          <a:p>
            <a:pPr>
              <a:defRPr/>
            </a:pPr>
            <a:fld id="{6C594E8F-7955-4E19-9A99-70B2BFF3799B}" type="slidenum">
              <a:rPr lang="en-US" altLang="en-US"/>
              <a:pPr>
                <a:defRPr/>
              </a:pPr>
              <a:t>‹#›</a:t>
            </a:fld>
            <a:endParaRPr lang="en-US" altLang="en-US"/>
          </a:p>
        </p:txBody>
      </p:sp>
    </p:spTree>
    <p:extLst>
      <p:ext uri="{BB962C8B-B14F-4D97-AF65-F5344CB8AC3E}">
        <p14:creationId xmlns:p14="http://schemas.microsoft.com/office/powerpoint/2010/main" val="311857015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Title Content Location">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7815FA8-D7EF-B5C3-BF0D-8DEE865B87BA}"/>
              </a:ext>
            </a:extLst>
          </p:cNvPr>
          <p:cNvSpPr/>
          <p:nvPr userDrawn="1"/>
        </p:nvSpPr>
        <p:spPr>
          <a:xfrm>
            <a:off x="0" y="0"/>
            <a:ext cx="3581400" cy="6858000"/>
          </a:xfrm>
          <a:prstGeom prst="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8">
            <a:extLst>
              <a:ext uri="{FF2B5EF4-FFF2-40B4-BE49-F238E27FC236}">
                <a16:creationId xmlns:a16="http://schemas.microsoft.com/office/drawing/2014/main" id="{4E5342EA-CC74-3FF9-3EBE-9D3932549C3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97600"/>
            <a:ext cx="731837"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3675888" y="1828800"/>
            <a:ext cx="7677912" cy="43754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p:nvPr>
        </p:nvSpPr>
        <p:spPr>
          <a:xfrm>
            <a:off x="841248" y="320737"/>
            <a:ext cx="2560320" cy="5843016"/>
          </a:xfrm>
        </p:spPr>
        <p:txBody>
          <a:bodyPr anchor="ctr" anchorCtr="1"/>
          <a:lstStyle>
            <a:lvl1pPr marL="0" indent="0" algn="r">
              <a:spcBef>
                <a:spcPts val="1800"/>
              </a:spcBef>
              <a:spcAft>
                <a:spcPts val="1200"/>
              </a:spcAft>
              <a:buNone/>
              <a:defRPr>
                <a:solidFill>
                  <a:schemeClr val="bg1"/>
                </a:solidFill>
              </a:defRPr>
            </a:lvl1pPr>
          </a:lstStyle>
          <a:p>
            <a:pPr lvl="0"/>
            <a:r>
              <a:rPr lang="en-US"/>
              <a:t>Click to edit Master text styles</a:t>
            </a:r>
          </a:p>
        </p:txBody>
      </p:sp>
      <p:sp>
        <p:nvSpPr>
          <p:cNvPr id="10" name="Title 9"/>
          <p:cNvSpPr>
            <a:spLocks noGrp="1"/>
          </p:cNvSpPr>
          <p:nvPr>
            <p:ph type="title"/>
          </p:nvPr>
        </p:nvSpPr>
        <p:spPr>
          <a:xfrm>
            <a:off x="3675888" y="338492"/>
            <a:ext cx="7677912" cy="1325563"/>
          </a:xfrm>
        </p:spPr>
        <p:txBody>
          <a:bodyPr/>
          <a:lstStyle>
            <a:lvl1pPr>
              <a:defRPr>
                <a:solidFill>
                  <a:schemeClr val="tx1"/>
                </a:solidFill>
              </a:defRPr>
            </a:lvl1pPr>
          </a:lstStyle>
          <a:p>
            <a:r>
              <a:rPr lang="en-US"/>
              <a:t>Click to edit Master title style</a:t>
            </a:r>
          </a:p>
        </p:txBody>
      </p:sp>
      <p:sp>
        <p:nvSpPr>
          <p:cNvPr id="5" name="Slide Number Placeholder 4">
            <a:extLst>
              <a:ext uri="{FF2B5EF4-FFF2-40B4-BE49-F238E27FC236}">
                <a16:creationId xmlns:a16="http://schemas.microsoft.com/office/drawing/2014/main" id="{08F73D8C-D4AC-1612-B63B-2A03AE1D3473}"/>
              </a:ext>
            </a:extLst>
          </p:cNvPr>
          <p:cNvSpPr>
            <a:spLocks noGrp="1"/>
          </p:cNvSpPr>
          <p:nvPr>
            <p:ph type="sldNum" sz="quarter" idx="14"/>
          </p:nvPr>
        </p:nvSpPr>
        <p:spPr/>
        <p:txBody>
          <a:bodyPr/>
          <a:lstStyle>
            <a:lvl1pPr>
              <a:defRPr/>
            </a:lvl1pPr>
          </a:lstStyle>
          <a:p>
            <a:pPr>
              <a:defRPr/>
            </a:pPr>
            <a:fld id="{E01EBC2C-7A32-40A9-8143-41D57DF06FD1}" type="slidenum">
              <a:rPr lang="en-US" altLang="en-US"/>
              <a:pPr>
                <a:defRPr/>
              </a:pPr>
              <a:t>‹#›</a:t>
            </a:fld>
            <a:endParaRPr lang="en-US" altLang="en-US"/>
          </a:p>
        </p:txBody>
      </p:sp>
    </p:spTree>
    <p:extLst>
      <p:ext uri="{BB962C8B-B14F-4D97-AF65-F5344CB8AC3E}">
        <p14:creationId xmlns:p14="http://schemas.microsoft.com/office/powerpoint/2010/main" val="663267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Content Loca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75888" y="1828800"/>
            <a:ext cx="7677912" cy="43754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p:nvPr>
        </p:nvSpPr>
        <p:spPr>
          <a:xfrm>
            <a:off x="841248" y="365124"/>
            <a:ext cx="2560320" cy="5843016"/>
          </a:xfrm>
          <a:solidFill>
            <a:schemeClr val="accent1"/>
          </a:solidFill>
        </p:spPr>
        <p:txBody>
          <a:bodyPr anchor="ctr" anchorCtr="1"/>
          <a:lstStyle>
            <a:lvl1pPr marL="0" indent="0" algn="r">
              <a:buNone/>
              <a:defRPr/>
            </a:lvl1pPr>
          </a:lstStyle>
          <a:p>
            <a:pPr lvl="0"/>
            <a:r>
              <a:rPr lang="en-US"/>
              <a:t>Click to edit Master text styles</a:t>
            </a:r>
          </a:p>
        </p:txBody>
      </p:sp>
      <p:sp>
        <p:nvSpPr>
          <p:cNvPr id="10" name="Title 9"/>
          <p:cNvSpPr>
            <a:spLocks noGrp="1"/>
          </p:cNvSpPr>
          <p:nvPr>
            <p:ph type="title"/>
          </p:nvPr>
        </p:nvSpPr>
        <p:spPr>
          <a:xfrm>
            <a:off x="3675888" y="338492"/>
            <a:ext cx="7677912" cy="1325563"/>
          </a:xfrm>
        </p:spPr>
        <p:txBody>
          <a:bodyPr/>
          <a:lstStyle/>
          <a:p>
            <a:r>
              <a:rPr lang="en-US"/>
              <a:t>Click to edit Master title style</a:t>
            </a:r>
          </a:p>
        </p:txBody>
      </p:sp>
      <p:sp>
        <p:nvSpPr>
          <p:cNvPr id="2" name="Slide Number Placeholder 4">
            <a:extLst>
              <a:ext uri="{FF2B5EF4-FFF2-40B4-BE49-F238E27FC236}">
                <a16:creationId xmlns:a16="http://schemas.microsoft.com/office/drawing/2014/main" id="{520EC17D-2FC4-0396-2062-2DD66191D04D}"/>
              </a:ext>
            </a:extLst>
          </p:cNvPr>
          <p:cNvSpPr>
            <a:spLocks noGrp="1"/>
          </p:cNvSpPr>
          <p:nvPr>
            <p:ph type="sldNum" sz="quarter" idx="14"/>
          </p:nvPr>
        </p:nvSpPr>
        <p:spPr/>
        <p:txBody>
          <a:bodyPr/>
          <a:lstStyle>
            <a:lvl1pPr>
              <a:defRPr/>
            </a:lvl1pPr>
          </a:lstStyle>
          <a:p>
            <a:pPr>
              <a:defRPr/>
            </a:pPr>
            <a:fld id="{F324F5D6-11D0-4EC8-8E38-6D53A65EC38E}" type="slidenum">
              <a:rPr lang="en-US" altLang="en-US"/>
              <a:pPr>
                <a:defRPr/>
              </a:pPr>
              <a:t>‹#›</a:t>
            </a:fld>
            <a:endParaRPr lang="en-US" altLang="en-US"/>
          </a:p>
        </p:txBody>
      </p:sp>
    </p:spTree>
    <p:extLst>
      <p:ext uri="{BB962C8B-B14F-4D97-AF65-F5344CB8AC3E}">
        <p14:creationId xmlns:p14="http://schemas.microsoft.com/office/powerpoint/2010/main" val="227069176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a:extLst>
              <a:ext uri="{FF2B5EF4-FFF2-40B4-BE49-F238E27FC236}">
                <a16:creationId xmlns:a16="http://schemas.microsoft.com/office/drawing/2014/main" id="{DFB598B8-42EE-F7D1-6242-0D4057F73F67}"/>
              </a:ext>
            </a:extLst>
          </p:cNvPr>
          <p:cNvSpPr>
            <a:spLocks noGrp="1"/>
          </p:cNvSpPr>
          <p:nvPr>
            <p:ph type="sldNum" sz="quarter" idx="10"/>
          </p:nvPr>
        </p:nvSpPr>
        <p:spPr/>
        <p:txBody>
          <a:bodyPr/>
          <a:lstStyle>
            <a:lvl1pPr>
              <a:defRPr/>
            </a:lvl1pPr>
          </a:lstStyle>
          <a:p>
            <a:pPr>
              <a:defRPr/>
            </a:pPr>
            <a:fld id="{57E0D0C1-DD2A-42CA-8CE5-342033A7DBBF}" type="slidenum">
              <a:rPr lang="en-US" altLang="en-US"/>
              <a:pPr>
                <a:defRPr/>
              </a:pPr>
              <a:t>‹#›</a:t>
            </a:fld>
            <a:endParaRPr lang="en-US" altLang="en-US"/>
          </a:p>
        </p:txBody>
      </p:sp>
    </p:spTree>
    <p:extLst>
      <p:ext uri="{BB962C8B-B14F-4D97-AF65-F5344CB8AC3E}">
        <p14:creationId xmlns:p14="http://schemas.microsoft.com/office/powerpoint/2010/main" val="132600596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i="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i="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9">
            <a:extLst>
              <a:ext uri="{FF2B5EF4-FFF2-40B4-BE49-F238E27FC236}">
                <a16:creationId xmlns:a16="http://schemas.microsoft.com/office/drawing/2014/main" id="{5CCE0CE0-655A-23A8-67E5-3532CABD645B}"/>
              </a:ext>
            </a:extLst>
          </p:cNvPr>
          <p:cNvSpPr>
            <a:spLocks noGrp="1"/>
          </p:cNvSpPr>
          <p:nvPr>
            <p:ph type="sldNum" sz="quarter" idx="10"/>
          </p:nvPr>
        </p:nvSpPr>
        <p:spPr/>
        <p:txBody>
          <a:bodyPr/>
          <a:lstStyle>
            <a:lvl1pPr>
              <a:defRPr/>
            </a:lvl1pPr>
          </a:lstStyle>
          <a:p>
            <a:pPr>
              <a:defRPr/>
            </a:pPr>
            <a:fld id="{DC88F21E-448D-4F6B-9B9E-DD4912B45872}" type="slidenum">
              <a:rPr lang="en-US" altLang="en-US"/>
              <a:pPr>
                <a:defRPr/>
              </a:pPr>
              <a:t>‹#›</a:t>
            </a:fld>
            <a:endParaRPr lang="en-US" altLang="en-US"/>
          </a:p>
        </p:txBody>
      </p:sp>
    </p:spTree>
    <p:extLst>
      <p:ext uri="{BB962C8B-B14F-4D97-AF65-F5344CB8AC3E}">
        <p14:creationId xmlns:p14="http://schemas.microsoft.com/office/powerpoint/2010/main" val="39146511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9">
            <a:extLst>
              <a:ext uri="{FF2B5EF4-FFF2-40B4-BE49-F238E27FC236}">
                <a16:creationId xmlns:a16="http://schemas.microsoft.com/office/drawing/2014/main" id="{C2981198-6E37-5E49-43A6-7700CC46BAA1}"/>
              </a:ext>
            </a:extLst>
          </p:cNvPr>
          <p:cNvSpPr>
            <a:spLocks noGrp="1"/>
          </p:cNvSpPr>
          <p:nvPr>
            <p:ph type="sldNum" sz="quarter" idx="10"/>
          </p:nvPr>
        </p:nvSpPr>
        <p:spPr/>
        <p:txBody>
          <a:bodyPr/>
          <a:lstStyle>
            <a:lvl1pPr>
              <a:defRPr/>
            </a:lvl1pPr>
          </a:lstStyle>
          <a:p>
            <a:pPr>
              <a:defRPr/>
            </a:pPr>
            <a:fld id="{8C508F5B-14C9-47C8-91D0-A92327EE7B57}" type="slidenum">
              <a:rPr lang="en-US" altLang="en-US"/>
              <a:pPr>
                <a:defRPr/>
              </a:pPr>
              <a:t>‹#›</a:t>
            </a:fld>
            <a:endParaRPr lang="en-US" altLang="en-US"/>
          </a:p>
        </p:txBody>
      </p:sp>
    </p:spTree>
    <p:extLst>
      <p:ext uri="{BB962C8B-B14F-4D97-AF65-F5344CB8AC3E}">
        <p14:creationId xmlns:p14="http://schemas.microsoft.com/office/powerpoint/2010/main" val="107345982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titleOnly" preserve="1">
  <p:cSld name="Centered Title Only">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5D23323-ED6C-B1B7-E9DF-4593261CC7BF}"/>
              </a:ext>
            </a:extLst>
          </p:cNvPr>
          <p:cNvSpPr/>
          <p:nvPr userDrawn="1"/>
        </p:nvSpPr>
        <p:spPr>
          <a:xfrm>
            <a:off x="0" y="2516188"/>
            <a:ext cx="12192000" cy="1825625"/>
          </a:xfrm>
          <a:prstGeom prst="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8">
            <a:extLst>
              <a:ext uri="{FF2B5EF4-FFF2-40B4-BE49-F238E27FC236}">
                <a16:creationId xmlns:a16="http://schemas.microsoft.com/office/drawing/2014/main" id="{2C3CFC74-C489-B08F-E6A1-3146A865A0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8200" y="2766218"/>
            <a:ext cx="10515600" cy="1325563"/>
          </a:xfrm>
        </p:spPr>
        <p:txBody>
          <a:bodyPr/>
          <a:lstStyle>
            <a:lvl1pPr algn="ctr">
              <a:defRPr sz="5400" b="1"/>
            </a:lvl1pPr>
          </a:lstStyle>
          <a:p>
            <a:r>
              <a:rPr lang="en-US"/>
              <a:t>Click to edit Master title style</a:t>
            </a:r>
          </a:p>
        </p:txBody>
      </p:sp>
      <p:sp>
        <p:nvSpPr>
          <p:cNvPr id="5" name="Slide Number Placeholder 3">
            <a:extLst>
              <a:ext uri="{FF2B5EF4-FFF2-40B4-BE49-F238E27FC236}">
                <a16:creationId xmlns:a16="http://schemas.microsoft.com/office/drawing/2014/main" id="{ACCA0BD8-A3BB-FC65-E309-F4AFCA654BD4}"/>
              </a:ext>
            </a:extLst>
          </p:cNvPr>
          <p:cNvSpPr>
            <a:spLocks noGrp="1"/>
          </p:cNvSpPr>
          <p:nvPr>
            <p:ph type="sldNum" sz="quarter" idx="10"/>
          </p:nvPr>
        </p:nvSpPr>
        <p:spPr/>
        <p:txBody>
          <a:bodyPr/>
          <a:lstStyle>
            <a:lvl1pPr>
              <a:defRPr/>
            </a:lvl1pPr>
          </a:lstStyle>
          <a:p>
            <a:pPr>
              <a:defRPr/>
            </a:pPr>
            <a:fld id="{4DFC83F7-0EAE-4652-B9CC-1C4DF8F423E1}" type="slidenum">
              <a:rPr lang="en-US" altLang="en-US"/>
              <a:pPr>
                <a:defRPr/>
              </a:pPr>
              <a:t>‹#›</a:t>
            </a:fld>
            <a:endParaRPr lang="en-US" altLang="en-US"/>
          </a:p>
        </p:txBody>
      </p:sp>
    </p:spTree>
    <p:extLst>
      <p:ext uri="{BB962C8B-B14F-4D97-AF65-F5344CB8AC3E}">
        <p14:creationId xmlns:p14="http://schemas.microsoft.com/office/powerpoint/2010/main" val="46066632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020B5DA-D85D-411B-D00D-95035A30DE13}"/>
              </a:ext>
            </a:extLst>
          </p:cNvPr>
          <p:cNvSpPr/>
          <p:nvPr userDrawn="1"/>
        </p:nvSpPr>
        <p:spPr>
          <a:xfrm>
            <a:off x="0" y="0"/>
            <a:ext cx="5148263" cy="6858000"/>
          </a:xfrm>
          <a:prstGeom prst="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pic>
        <p:nvPicPr>
          <p:cNvPr id="6" name="Picture 8">
            <a:extLst>
              <a:ext uri="{FF2B5EF4-FFF2-40B4-BE49-F238E27FC236}">
                <a16:creationId xmlns:a16="http://schemas.microsoft.com/office/drawing/2014/main" id="{F47FD6A2-9B1A-A473-6CA7-B84B2281E62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9788" y="457200"/>
            <a:ext cx="3932237" cy="1600200"/>
          </a:xfrm>
        </p:spPr>
        <p:txBody>
          <a:bodyPr anchor="b">
            <a:noAutofit/>
          </a:bodyPr>
          <a:lstStyle>
            <a:lvl1pPr algn="ctr">
              <a:defRPr sz="4000" b="1"/>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5">
            <a:extLst>
              <a:ext uri="{FF2B5EF4-FFF2-40B4-BE49-F238E27FC236}">
                <a16:creationId xmlns:a16="http://schemas.microsoft.com/office/drawing/2014/main" id="{A9DCF1AD-838B-C8E9-5FCF-6DD6B155AADA}"/>
              </a:ext>
            </a:extLst>
          </p:cNvPr>
          <p:cNvSpPr>
            <a:spLocks noGrp="1"/>
          </p:cNvSpPr>
          <p:nvPr>
            <p:ph type="sldNum" sz="quarter" idx="10"/>
          </p:nvPr>
        </p:nvSpPr>
        <p:spPr/>
        <p:txBody>
          <a:bodyPr/>
          <a:lstStyle>
            <a:lvl1pPr>
              <a:defRPr/>
            </a:lvl1pPr>
          </a:lstStyle>
          <a:p>
            <a:pPr>
              <a:defRPr/>
            </a:pPr>
            <a:fld id="{14FAE627-1DF3-49BC-B983-BD1A3FD6F355}" type="slidenum">
              <a:rPr lang="en-US" altLang="en-US"/>
              <a:pPr>
                <a:defRPr/>
              </a:pPr>
              <a:t>‹#›</a:t>
            </a:fld>
            <a:endParaRPr lang="en-US" altLang="en-US"/>
          </a:p>
        </p:txBody>
      </p:sp>
    </p:spTree>
    <p:extLst>
      <p:ext uri="{BB962C8B-B14F-4D97-AF65-F5344CB8AC3E}">
        <p14:creationId xmlns:p14="http://schemas.microsoft.com/office/powerpoint/2010/main" val="407200788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9">
            <a:extLst>
              <a:ext uri="{FF2B5EF4-FFF2-40B4-BE49-F238E27FC236}">
                <a16:creationId xmlns:a16="http://schemas.microsoft.com/office/drawing/2014/main" id="{030AE037-2F18-EB89-55B9-642FBD221339}"/>
              </a:ext>
            </a:extLst>
          </p:cNvPr>
          <p:cNvSpPr>
            <a:spLocks noGrp="1"/>
          </p:cNvSpPr>
          <p:nvPr>
            <p:ph type="sldNum" sz="quarter" idx="10"/>
          </p:nvPr>
        </p:nvSpPr>
        <p:spPr/>
        <p:txBody>
          <a:bodyPr/>
          <a:lstStyle>
            <a:lvl1pPr>
              <a:defRPr/>
            </a:lvl1pPr>
          </a:lstStyle>
          <a:p>
            <a:pPr>
              <a:defRPr/>
            </a:pPr>
            <a:fld id="{014A0F93-66A1-4976-B2F4-037026ADE29F}" type="slidenum">
              <a:rPr lang="en-US" altLang="en-US"/>
              <a:pPr>
                <a:defRPr/>
              </a:pPr>
              <a:t>‹#›</a:t>
            </a:fld>
            <a:endParaRPr lang="en-US" altLang="en-US"/>
          </a:p>
        </p:txBody>
      </p:sp>
    </p:spTree>
    <p:extLst>
      <p:ext uri="{BB962C8B-B14F-4D97-AF65-F5344CB8AC3E}">
        <p14:creationId xmlns:p14="http://schemas.microsoft.com/office/powerpoint/2010/main" val="406545009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userDrawn="1">
  <p:cSld name="5_Black Lower Third">
    <p:bg>
      <p:bgPr>
        <a:solidFill>
          <a:srgbClr val="F0F2F6"/>
        </a:solidFill>
        <a:effectLst/>
      </p:bgPr>
    </p:bg>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B32B2708-0624-3911-7A5D-37B6B3AD1274}"/>
              </a:ext>
            </a:extLst>
          </p:cNvPr>
          <p:cNvSpPr/>
          <p:nvPr userDrawn="1"/>
        </p:nvSpPr>
        <p:spPr>
          <a:xfrm>
            <a:off x="0" y="0"/>
            <a:ext cx="12192000" cy="2274888"/>
          </a:xfrm>
          <a:prstGeom prst="rect">
            <a:avLst/>
          </a:prstGeom>
          <a:ln>
            <a:noFill/>
          </a:ln>
        </p:spPr>
        <p:style>
          <a:lnRef idx="2">
            <a:schemeClr val="accent6"/>
          </a:lnRef>
          <a:fillRef idx="1">
            <a:schemeClr val="lt1"/>
          </a:fillRef>
          <a:effectRef idx="0">
            <a:schemeClr val="accent6"/>
          </a:effectRef>
          <a:fontRef idx="minor">
            <a:schemeClr val="dk1"/>
          </a:fontRef>
        </p:style>
        <p:txBody>
          <a:bodyPr lIns="11908" tIns="11908" rIns="11908" bIns="11908" anchor="ctr"/>
          <a:lstStyle/>
          <a:p>
            <a:pPr algn="ctr" defTabSz="914665" eaLnBrk="1" fontAlgn="auto" hangingPunct="1">
              <a:spcBef>
                <a:spcPts val="0"/>
              </a:spcBef>
              <a:spcAft>
                <a:spcPts val="0"/>
              </a:spcAft>
              <a:defRPr sz="3400" cap="none" spc="0">
                <a:solidFill>
                  <a:schemeClr val="accent5">
                    <a:lumOff val="4705"/>
                  </a:schemeClr>
                </a:solidFill>
                <a:latin typeface="Arial"/>
                <a:ea typeface="Arial"/>
                <a:cs typeface="Arial"/>
                <a:sym typeface="Arial"/>
              </a:defRPr>
            </a:pPr>
            <a:endParaRPr sz="1700">
              <a:solidFill>
                <a:schemeClr val="accent5">
                  <a:lumOff val="4705"/>
                </a:schemeClr>
              </a:solidFill>
              <a:latin typeface="Arial"/>
              <a:ea typeface="Arial"/>
              <a:cs typeface="Arial"/>
              <a:sym typeface="Arial"/>
            </a:endParaRPr>
          </a:p>
        </p:txBody>
      </p:sp>
      <p:sp>
        <p:nvSpPr>
          <p:cNvPr id="4" name="NWPP">
            <a:extLst>
              <a:ext uri="{FF2B5EF4-FFF2-40B4-BE49-F238E27FC236}">
                <a16:creationId xmlns:a16="http://schemas.microsoft.com/office/drawing/2014/main" id="{730E6BC2-0CFD-05CD-BF74-A56AF5E0E857}"/>
              </a:ext>
            </a:extLst>
          </p:cNvPr>
          <p:cNvSpPr txBox="1"/>
          <p:nvPr/>
        </p:nvSpPr>
        <p:spPr>
          <a:xfrm>
            <a:off x="642938" y="6545263"/>
            <a:ext cx="2095500" cy="139700"/>
          </a:xfrm>
          <a:prstGeom prst="rect">
            <a:avLst/>
          </a:prstGeom>
          <a:ln w="12700">
            <a:miter lim="400000"/>
          </a:ln>
        </p:spPr>
        <p:txBody>
          <a:bodyPr lIns="0" tIns="0" rIns="0" bIns="0">
            <a:spAutoFit/>
          </a:bodyPr>
          <a:lstStyle>
            <a:lvl1pPr defTabSz="1829329">
              <a:lnSpc>
                <a:spcPct val="100000"/>
              </a:lnSpc>
              <a:defRPr sz="1800" cap="none" spc="0">
                <a:solidFill>
                  <a:srgbClr val="558390"/>
                </a:solidFill>
                <a:latin typeface="Avenir Next Demi Bold"/>
                <a:ea typeface="Avenir Next Demi Bold"/>
                <a:cs typeface="Avenir Next Demi Bold"/>
                <a:sym typeface="Avenir Next Demi Bold"/>
              </a:defRPr>
            </a:lvl1pPr>
          </a:lstStyle>
          <a:p>
            <a:pPr eaLnBrk="1" fontAlgn="auto" hangingPunct="1">
              <a:spcBef>
                <a:spcPts val="0"/>
              </a:spcBef>
              <a:spcAft>
                <a:spcPts val="0"/>
              </a:spcAft>
              <a:defRPr/>
            </a:pPr>
            <a:r>
              <a:rPr sz="900"/>
              <a:t>NWPP</a:t>
            </a:r>
          </a:p>
        </p:txBody>
      </p:sp>
      <p:sp>
        <p:nvSpPr>
          <p:cNvPr id="3" name="Text Placeholder 2"/>
          <p:cNvSpPr>
            <a:spLocks noGrp="1"/>
          </p:cNvSpPr>
          <p:nvPr>
            <p:ph type="body" sz="quarter" idx="10"/>
          </p:nvPr>
        </p:nvSpPr>
        <p:spPr>
          <a:xfrm>
            <a:off x="1091184" y="2597151"/>
            <a:ext cx="7621017" cy="3840163"/>
          </a:xfrm>
        </p:spPr>
        <p:txBody>
          <a:bodyPr/>
          <a:lstStyle>
            <a:lvl1pPr marL="371475" marR="0" indent="-371475" algn="l" defTabSz="412869" rtl="0" fontAlgn="auto" latinLnBrk="0" hangingPunct="0">
              <a:lnSpc>
                <a:spcPct val="100000"/>
              </a:lnSpc>
              <a:spcBef>
                <a:spcPts val="900"/>
              </a:spcBef>
              <a:spcAft>
                <a:spcPts val="300"/>
              </a:spcAft>
              <a:buClrTx/>
              <a:buSzTx/>
              <a:buFontTx/>
              <a:buChar char="–"/>
              <a:tabLst/>
              <a:defRPr kumimoji="0" lang="en-US" sz="3250" b="0" i="0" u="none" strike="noStrike" cap="none" spc="0" normalizeH="0" baseline="0" dirty="0" smtClean="0">
                <a:ln>
                  <a:noFill/>
                </a:ln>
                <a:solidFill>
                  <a:srgbClr val="4B7D95"/>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vl2pPr marL="914400" indent="-346075">
              <a:spcBef>
                <a:spcPts val="900"/>
              </a:spcBef>
              <a:spcAft>
                <a:spcPts val="0"/>
              </a:spcAft>
              <a:defRPr i="1">
                <a:solidFill>
                  <a:srgbClr val="4B7D95"/>
                </a:solidFill>
                <a:latin typeface="Arial" panose="020B0604020202020204" pitchFamily="34" charset="0"/>
                <a:cs typeface="Arial" panose="020B0604020202020204" pitchFamily="34" charset="0"/>
              </a:defRPr>
            </a:lvl2pPr>
          </a:lstStyle>
          <a:p>
            <a:pPr lvl="0"/>
            <a:r>
              <a:rPr lang="en-US"/>
              <a:t>Click to edit Master text styles</a:t>
            </a:r>
          </a:p>
          <a:p>
            <a:pPr lvl="1"/>
            <a:r>
              <a:rPr lang="en-US"/>
              <a:t>Second level</a:t>
            </a:r>
          </a:p>
        </p:txBody>
      </p:sp>
      <p:sp>
        <p:nvSpPr>
          <p:cNvPr id="7" name="Title 3"/>
          <p:cNvSpPr>
            <a:spLocks noGrp="1"/>
          </p:cNvSpPr>
          <p:nvPr>
            <p:ph type="title"/>
          </p:nvPr>
        </p:nvSpPr>
        <p:spPr>
          <a:xfrm>
            <a:off x="518785" y="249762"/>
            <a:ext cx="3151515" cy="1600200"/>
          </a:xfrm>
        </p:spPr>
        <p:txBody>
          <a:bodyPr anchor="b">
            <a:noAutofit/>
          </a:bodyPr>
          <a:lstStyle>
            <a:lvl1pPr marL="0" marR="0" indent="0" algn="l" defTabSz="412869" rtl="0" fontAlgn="auto" latinLnBrk="0" hangingPunct="0">
              <a:lnSpc>
                <a:spcPct val="100000"/>
              </a:lnSpc>
              <a:spcBef>
                <a:spcPts val="0"/>
              </a:spcBef>
              <a:spcAft>
                <a:spcPts val="0"/>
              </a:spcAft>
              <a:buClrTx/>
              <a:buSzTx/>
              <a:buFontTx/>
              <a:buNone/>
              <a:tabLst/>
              <a:defRPr kumimoji="0" lang="en-US" sz="5750" b="1" i="0" u="none" strike="noStrike" cap="small" spc="0" normalizeH="0" baseline="0" dirty="0">
                <a:ln>
                  <a:noFill/>
                </a:ln>
                <a:solidFill>
                  <a:schemeClr val="accent5"/>
                </a:solidFill>
                <a:effectLst/>
                <a:uFillTx/>
                <a:latin typeface="Arial" panose="020B0604020202020204" pitchFamily="34" charset="0"/>
                <a:ea typeface="Arial" panose="020B0604020202020204" pitchFamily="34" charset="0"/>
                <a:cs typeface="Arial" panose="020B0604020202020204" pitchFamily="34" charset="0"/>
                <a:sym typeface="Avenir Next"/>
              </a:defRPr>
            </a:lvl1pPr>
          </a:lstStyle>
          <a:p>
            <a:r>
              <a:rPr lang="en-US"/>
              <a:t>Click</a:t>
            </a:r>
          </a:p>
        </p:txBody>
      </p:sp>
      <p:sp>
        <p:nvSpPr>
          <p:cNvPr id="9" name="Text Placeholder 7"/>
          <p:cNvSpPr>
            <a:spLocks noGrp="1"/>
          </p:cNvSpPr>
          <p:nvPr>
            <p:ph type="body" sz="quarter" idx="11"/>
          </p:nvPr>
        </p:nvSpPr>
        <p:spPr>
          <a:xfrm>
            <a:off x="3670300" y="250032"/>
            <a:ext cx="7658100" cy="1600200"/>
          </a:xfrm>
        </p:spPr>
        <p:txBody>
          <a:bodyPr anchor="b">
            <a:noAutofit/>
          </a:bodyPr>
          <a:lstStyle>
            <a:lvl1pPr marL="0" indent="7144">
              <a:buNone/>
              <a:defRPr sz="4800" b="1" cap="small" baseline="0">
                <a:solidFill>
                  <a:schemeClr val="accent6">
                    <a:lumMod val="50000"/>
                  </a:schemeClr>
                </a:solidFill>
              </a:defRPr>
            </a:lvl1pPr>
            <a:lvl2pPr>
              <a:buNone/>
              <a:defRPr/>
            </a:lvl2pPr>
          </a:lstStyle>
          <a:p>
            <a:pPr lvl="0"/>
            <a:r>
              <a:rPr lang="en-US"/>
              <a:t>Click to edit Master text styles</a:t>
            </a:r>
          </a:p>
        </p:txBody>
      </p:sp>
      <p:sp>
        <p:nvSpPr>
          <p:cNvPr id="5" name="Slide Number">
            <a:extLst>
              <a:ext uri="{FF2B5EF4-FFF2-40B4-BE49-F238E27FC236}">
                <a16:creationId xmlns:a16="http://schemas.microsoft.com/office/drawing/2014/main" id="{D63BB300-8A47-75AB-FB23-71F1C89C3852}"/>
              </a:ext>
            </a:extLst>
          </p:cNvPr>
          <p:cNvSpPr txBox="1">
            <a:spLocks noGrp="1"/>
          </p:cNvSpPr>
          <p:nvPr>
            <p:ph type="sldNum" sz="quarter" idx="12"/>
          </p:nvPr>
        </p:nvSpPr>
        <p:spPr>
          <a:xfrm>
            <a:off x="196850" y="6545263"/>
            <a:ext cx="322263" cy="139700"/>
          </a:xfrm>
        </p:spPr>
        <p:txBody>
          <a:bodyPr/>
          <a:lstStyle>
            <a:lvl1pPr>
              <a:defRPr>
                <a:solidFill>
                  <a:srgbClr val="2A2D31"/>
                </a:solidFill>
              </a:defRPr>
            </a:lvl1pPr>
          </a:lstStyle>
          <a:p>
            <a:pPr>
              <a:defRPr/>
            </a:pPr>
            <a:fld id="{140D25CA-FF50-406A-9228-3C16527053E6}" type="slidenum">
              <a:rPr lang="en-US" altLang="en-US"/>
              <a:pPr>
                <a:defRPr/>
              </a:pPr>
              <a:t>‹#›</a:t>
            </a:fld>
            <a:endParaRPr lang="en-US" altLang="en-US"/>
          </a:p>
        </p:txBody>
      </p:sp>
    </p:spTree>
    <p:extLst>
      <p:ext uri="{BB962C8B-B14F-4D97-AF65-F5344CB8AC3E}">
        <p14:creationId xmlns:p14="http://schemas.microsoft.com/office/powerpoint/2010/main" val="1610365516"/>
      </p:ext>
    </p:extLst>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3">
            <a:extLst>
              <a:ext uri="{FF2B5EF4-FFF2-40B4-BE49-F238E27FC236}">
                <a16:creationId xmlns:a16="http://schemas.microsoft.com/office/drawing/2014/main" id="{DB38CD13-6D26-8B81-9926-26A1CC4AF5C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1788" y="230188"/>
            <a:ext cx="1371600" cy="118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16">
            <a:extLst>
              <a:ext uri="{FF2B5EF4-FFF2-40B4-BE49-F238E27FC236}">
                <a16:creationId xmlns:a16="http://schemas.microsoft.com/office/drawing/2014/main" id="{79DBB9BB-8CE2-3B11-4950-DE75B1F7075E}"/>
              </a:ext>
            </a:extLst>
          </p:cNvPr>
          <p:cNvGrpSpPr>
            <a:grpSpLocks/>
          </p:cNvGrpSpPr>
          <p:nvPr userDrawn="1"/>
        </p:nvGrpSpPr>
        <p:grpSpPr bwMode="auto">
          <a:xfrm rot="-5400000">
            <a:off x="420688" y="5029200"/>
            <a:ext cx="1597025" cy="1603375"/>
            <a:chOff x="357809" y="365125"/>
            <a:chExt cx="1596887" cy="1602823"/>
          </a:xfrm>
        </p:grpSpPr>
        <p:cxnSp>
          <p:nvCxnSpPr>
            <p:cNvPr id="6" name="Straight Connector 5">
              <a:extLst>
                <a:ext uri="{FF2B5EF4-FFF2-40B4-BE49-F238E27FC236}">
                  <a16:creationId xmlns:a16="http://schemas.microsoft.com/office/drawing/2014/main" id="{1F94570E-47D1-1899-7332-1A1B9B36B981}"/>
                </a:ext>
              </a:extLst>
            </p:cNvPr>
            <p:cNvCxnSpPr/>
            <p:nvPr userDrawn="1"/>
          </p:nvCxnSpPr>
          <p:spPr>
            <a:xfrm>
              <a:off x="357809" y="365125"/>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540F550-3998-9E08-98E7-9996065A2F6A}"/>
                </a:ext>
              </a:extLst>
            </p:cNvPr>
            <p:cNvCxnSpPr>
              <a:cxnSpLocks/>
            </p:cNvCxnSpPr>
            <p:nvPr userDrawn="1"/>
          </p:nvCxnSpPr>
          <p:spPr>
            <a:xfrm flipH="1">
              <a:off x="357809" y="365125"/>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8" name="Group 19">
            <a:extLst>
              <a:ext uri="{FF2B5EF4-FFF2-40B4-BE49-F238E27FC236}">
                <a16:creationId xmlns:a16="http://schemas.microsoft.com/office/drawing/2014/main" id="{77CDFB03-502D-FE6D-532E-F8D19B56BFBA}"/>
              </a:ext>
            </a:extLst>
          </p:cNvPr>
          <p:cNvGrpSpPr>
            <a:grpSpLocks/>
          </p:cNvGrpSpPr>
          <p:nvPr userDrawn="1"/>
        </p:nvGrpSpPr>
        <p:grpSpPr bwMode="auto">
          <a:xfrm rot="5400000">
            <a:off x="10177463" y="228600"/>
            <a:ext cx="1597025" cy="1603375"/>
            <a:chOff x="357809" y="365125"/>
            <a:chExt cx="1596887" cy="1602823"/>
          </a:xfrm>
        </p:grpSpPr>
        <p:cxnSp>
          <p:nvCxnSpPr>
            <p:cNvPr id="9" name="Straight Connector 8">
              <a:extLst>
                <a:ext uri="{FF2B5EF4-FFF2-40B4-BE49-F238E27FC236}">
                  <a16:creationId xmlns:a16="http://schemas.microsoft.com/office/drawing/2014/main" id="{6A6F0004-16FB-1D38-C58C-8758437DAF92}"/>
                </a:ext>
              </a:extLst>
            </p:cNvPr>
            <p:cNvCxnSpPr/>
            <p:nvPr userDrawn="1"/>
          </p:nvCxnSpPr>
          <p:spPr>
            <a:xfrm>
              <a:off x="357809" y="365125"/>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860D6D9-45CA-4A60-88DA-41C17CDEC8FF}"/>
                </a:ext>
              </a:extLst>
            </p:cNvPr>
            <p:cNvCxnSpPr>
              <a:cxnSpLocks/>
            </p:cNvCxnSpPr>
            <p:nvPr userDrawn="1"/>
          </p:nvCxnSpPr>
          <p:spPr>
            <a:xfrm flipH="1">
              <a:off x="357809" y="365125"/>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24000" y="1122363"/>
            <a:ext cx="9144000" cy="2387600"/>
          </a:xfrm>
        </p:spPr>
        <p:txBody>
          <a:bodyPr anchor="b"/>
          <a:lstStyle>
            <a:lvl1pPr algn="ctr">
              <a:defRPr sz="6000" baseline="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1" name="Slide Number Placeholder 16">
            <a:extLst>
              <a:ext uri="{FF2B5EF4-FFF2-40B4-BE49-F238E27FC236}">
                <a16:creationId xmlns:a16="http://schemas.microsoft.com/office/drawing/2014/main" id="{F1EC096A-6A70-6EC3-F3FB-D7C941728F1D}"/>
              </a:ext>
            </a:extLst>
          </p:cNvPr>
          <p:cNvSpPr>
            <a:spLocks noGrp="1"/>
          </p:cNvSpPr>
          <p:nvPr>
            <p:ph type="sldNum" sz="quarter" idx="10"/>
          </p:nvPr>
        </p:nvSpPr>
        <p:spPr/>
        <p:txBody>
          <a:bodyPr/>
          <a:lstStyle>
            <a:lvl1pPr>
              <a:defRPr/>
            </a:lvl1pPr>
          </a:lstStyle>
          <a:p>
            <a:pPr>
              <a:defRPr/>
            </a:pPr>
            <a:fld id="{A147B053-762D-475B-B757-34C248812275}" type="slidenum">
              <a:rPr lang="en-US" altLang="en-US"/>
              <a:pPr>
                <a:defRPr/>
              </a:pPr>
              <a:t>‹#›</a:t>
            </a:fld>
            <a:endParaRPr lang="en-US" altLang="en-US"/>
          </a:p>
        </p:txBody>
      </p:sp>
    </p:spTree>
    <p:extLst>
      <p:ext uri="{BB962C8B-B14F-4D97-AF65-F5344CB8AC3E}">
        <p14:creationId xmlns:p14="http://schemas.microsoft.com/office/powerpoint/2010/main" val="386641444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1850" y="4589463"/>
            <a:ext cx="10515600" cy="1500187"/>
          </a:xfrm>
        </p:spPr>
        <p:txBody>
          <a:bodyPr>
            <a:normAutofit/>
          </a:bodyPr>
          <a:lstStyle>
            <a:lvl1pPr marL="0" indent="0">
              <a:buNone/>
              <a:defRPr sz="3200" b="1" i="1">
                <a:solidFill>
                  <a:schemeClr val="accent2">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Title 3"/>
          <p:cNvSpPr>
            <a:spLocks noGrp="1"/>
          </p:cNvSpPr>
          <p:nvPr>
            <p:ph type="title"/>
          </p:nvPr>
        </p:nvSpPr>
        <p:spPr>
          <a:xfrm>
            <a:off x="832104" y="1709928"/>
            <a:ext cx="10515600" cy="2852928"/>
          </a:xfrm>
        </p:spPr>
        <p:txBody>
          <a:bodyPr/>
          <a:lstStyle/>
          <a:p>
            <a:r>
              <a:rPr lang="en-US"/>
              <a:t>Click to edit Master title style</a:t>
            </a:r>
          </a:p>
        </p:txBody>
      </p:sp>
      <p:sp>
        <p:nvSpPr>
          <p:cNvPr id="2" name="Slide Number Placeholder 4">
            <a:extLst>
              <a:ext uri="{FF2B5EF4-FFF2-40B4-BE49-F238E27FC236}">
                <a16:creationId xmlns:a16="http://schemas.microsoft.com/office/drawing/2014/main" id="{A3CBFFD7-BEFE-C2BA-95DD-71405B2F9834}"/>
              </a:ext>
            </a:extLst>
          </p:cNvPr>
          <p:cNvSpPr>
            <a:spLocks noGrp="1"/>
          </p:cNvSpPr>
          <p:nvPr>
            <p:ph type="sldNum" sz="quarter" idx="10"/>
          </p:nvPr>
        </p:nvSpPr>
        <p:spPr/>
        <p:txBody>
          <a:bodyPr/>
          <a:lstStyle>
            <a:lvl1pPr>
              <a:defRPr/>
            </a:lvl1pPr>
          </a:lstStyle>
          <a:p>
            <a:pPr>
              <a:defRPr/>
            </a:pPr>
            <a:fld id="{2D492D52-90CD-471D-B218-A7DDAF305CCC}" type="slidenum">
              <a:rPr lang="en-US" altLang="en-US"/>
              <a:pPr>
                <a:defRPr/>
              </a:pPr>
              <a:t>‹#›</a:t>
            </a:fld>
            <a:endParaRPr lang="en-US" altLang="en-US"/>
          </a:p>
        </p:txBody>
      </p:sp>
    </p:spTree>
    <p:extLst>
      <p:ext uri="{BB962C8B-B14F-4D97-AF65-F5344CB8AC3E}">
        <p14:creationId xmlns:p14="http://schemas.microsoft.com/office/powerpoint/2010/main" val="385991642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4">
            <a:extLst>
              <a:ext uri="{FF2B5EF4-FFF2-40B4-BE49-F238E27FC236}">
                <a16:creationId xmlns:a16="http://schemas.microsoft.com/office/drawing/2014/main" id="{8EF4993A-3335-3BBE-D2D5-03DA4B072B14}"/>
              </a:ext>
            </a:extLst>
          </p:cNvPr>
          <p:cNvSpPr>
            <a:spLocks noGrp="1"/>
          </p:cNvSpPr>
          <p:nvPr>
            <p:ph type="sldNum" sz="quarter" idx="10"/>
          </p:nvPr>
        </p:nvSpPr>
        <p:spPr/>
        <p:txBody>
          <a:bodyPr/>
          <a:lstStyle>
            <a:lvl1pPr>
              <a:defRPr/>
            </a:lvl1pPr>
          </a:lstStyle>
          <a:p>
            <a:pPr>
              <a:defRPr/>
            </a:pPr>
            <a:fld id="{8C02459A-BAEE-4DAB-B213-6F5D49B416DC}" type="slidenum">
              <a:rPr lang="en-US" altLang="en-US"/>
              <a:pPr>
                <a:defRPr/>
              </a:pPr>
              <a:t>‹#›</a:t>
            </a:fld>
            <a:endParaRPr lang="en-US" altLang="en-US"/>
          </a:p>
        </p:txBody>
      </p:sp>
    </p:spTree>
    <p:extLst>
      <p:ext uri="{BB962C8B-B14F-4D97-AF65-F5344CB8AC3E}">
        <p14:creationId xmlns:p14="http://schemas.microsoft.com/office/powerpoint/2010/main" val="1006330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25FA4E14-5CF3-62CA-B368-C1BFEFACFBCC}"/>
              </a:ext>
            </a:extLst>
          </p:cNvPr>
          <p:cNvSpPr>
            <a:spLocks noGrp="1"/>
          </p:cNvSpPr>
          <p:nvPr>
            <p:ph type="sldNum" sz="quarter" idx="10"/>
          </p:nvPr>
        </p:nvSpPr>
        <p:spPr/>
        <p:txBody>
          <a:bodyPr/>
          <a:lstStyle>
            <a:lvl1pPr>
              <a:defRPr/>
            </a:lvl1pPr>
          </a:lstStyle>
          <a:p>
            <a:pPr>
              <a:defRPr/>
            </a:pPr>
            <a:fld id="{C314A88F-9AAD-47A3-B050-960ADAE2FE81}" type="slidenum">
              <a:rPr lang="en-US" altLang="en-US"/>
              <a:pPr>
                <a:defRPr/>
              </a:pPr>
              <a:t>‹#›</a:t>
            </a:fld>
            <a:endParaRPr lang="en-US" altLang="en-US"/>
          </a:p>
        </p:txBody>
      </p:sp>
    </p:spTree>
    <p:extLst>
      <p:ext uri="{BB962C8B-B14F-4D97-AF65-F5344CB8AC3E}">
        <p14:creationId xmlns:p14="http://schemas.microsoft.com/office/powerpoint/2010/main" val="313541211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Wide Title With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39127"/>
            <a:ext cx="4206240" cy="5838471"/>
          </a:xfrm>
          <a:solidFill>
            <a:schemeClr val="accent1"/>
          </a:solidFill>
        </p:spPr>
        <p:txBody>
          <a:bodyPr/>
          <a:lstStyle>
            <a:lvl1pPr algn="r">
              <a:defRPr/>
            </a:lvl1pPr>
          </a:lstStyle>
          <a:p>
            <a:r>
              <a:rPr lang="en-US"/>
              <a:t>Click to edit Master title style</a:t>
            </a:r>
          </a:p>
        </p:txBody>
      </p:sp>
      <p:sp>
        <p:nvSpPr>
          <p:cNvPr id="3" name="Content Placeholder 2"/>
          <p:cNvSpPr>
            <a:spLocks noGrp="1"/>
          </p:cNvSpPr>
          <p:nvPr>
            <p:ph idx="1"/>
          </p:nvPr>
        </p:nvSpPr>
        <p:spPr>
          <a:xfrm>
            <a:off x="5318760" y="365760"/>
            <a:ext cx="6035040" cy="583847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4">
            <a:extLst>
              <a:ext uri="{FF2B5EF4-FFF2-40B4-BE49-F238E27FC236}">
                <a16:creationId xmlns:a16="http://schemas.microsoft.com/office/drawing/2014/main" id="{4DBA621E-103F-135D-D796-D3AE74C4C109}"/>
              </a:ext>
            </a:extLst>
          </p:cNvPr>
          <p:cNvSpPr>
            <a:spLocks noGrp="1"/>
          </p:cNvSpPr>
          <p:nvPr>
            <p:ph type="sldNum" sz="quarter" idx="10"/>
          </p:nvPr>
        </p:nvSpPr>
        <p:spPr/>
        <p:txBody>
          <a:bodyPr/>
          <a:lstStyle>
            <a:lvl1pPr>
              <a:defRPr/>
            </a:lvl1pPr>
          </a:lstStyle>
          <a:p>
            <a:pPr>
              <a:defRPr/>
            </a:pPr>
            <a:fld id="{C6999369-7FDD-4081-B07A-3A4EFE37F9E4}" type="slidenum">
              <a:rPr lang="en-US" altLang="en-US"/>
              <a:pPr>
                <a:defRPr/>
              </a:pPr>
              <a:t>‹#›</a:t>
            </a:fld>
            <a:endParaRPr lang="en-US" altLang="en-US"/>
          </a:p>
        </p:txBody>
      </p:sp>
    </p:spTree>
    <p:extLst>
      <p:ext uri="{BB962C8B-B14F-4D97-AF65-F5344CB8AC3E}">
        <p14:creationId xmlns:p14="http://schemas.microsoft.com/office/powerpoint/2010/main" val="295727455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Narrow Title With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760"/>
            <a:ext cx="2560320" cy="5838471"/>
          </a:xfrm>
          <a:solidFill>
            <a:schemeClr val="accent1"/>
          </a:solidFill>
        </p:spPr>
        <p:txBody>
          <a:bodyPr/>
          <a:lstStyle>
            <a:lvl1pPr algn="r">
              <a:defRPr/>
            </a:lvl1pPr>
          </a:lstStyle>
          <a:p>
            <a:r>
              <a:rPr lang="en-US"/>
              <a:t>Click to edit Master title style</a:t>
            </a:r>
          </a:p>
        </p:txBody>
      </p:sp>
      <p:sp>
        <p:nvSpPr>
          <p:cNvPr id="3" name="Content Placeholder 2"/>
          <p:cNvSpPr>
            <a:spLocks noGrp="1"/>
          </p:cNvSpPr>
          <p:nvPr>
            <p:ph idx="1"/>
          </p:nvPr>
        </p:nvSpPr>
        <p:spPr>
          <a:xfrm>
            <a:off x="3675888" y="365759"/>
            <a:ext cx="7677912" cy="583847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4">
            <a:extLst>
              <a:ext uri="{FF2B5EF4-FFF2-40B4-BE49-F238E27FC236}">
                <a16:creationId xmlns:a16="http://schemas.microsoft.com/office/drawing/2014/main" id="{4181B367-719E-35DC-FBDA-114C4DC314B2}"/>
              </a:ext>
            </a:extLst>
          </p:cNvPr>
          <p:cNvSpPr>
            <a:spLocks noGrp="1"/>
          </p:cNvSpPr>
          <p:nvPr>
            <p:ph type="sldNum" sz="quarter" idx="10"/>
          </p:nvPr>
        </p:nvSpPr>
        <p:spPr/>
        <p:txBody>
          <a:bodyPr/>
          <a:lstStyle>
            <a:lvl1pPr>
              <a:defRPr/>
            </a:lvl1pPr>
          </a:lstStyle>
          <a:p>
            <a:pPr>
              <a:defRPr/>
            </a:pPr>
            <a:fld id="{885B9B07-A55B-49F4-BB4A-EB1833B11652}" type="slidenum">
              <a:rPr lang="en-US" altLang="en-US"/>
              <a:pPr>
                <a:defRPr/>
              </a:pPr>
              <a:t>‹#›</a:t>
            </a:fld>
            <a:endParaRPr lang="en-US" altLang="en-US"/>
          </a:p>
        </p:txBody>
      </p:sp>
    </p:spTree>
    <p:extLst>
      <p:ext uri="{BB962C8B-B14F-4D97-AF65-F5344CB8AC3E}">
        <p14:creationId xmlns:p14="http://schemas.microsoft.com/office/powerpoint/2010/main" val="227465624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itle Content Loca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75888" y="1828800"/>
            <a:ext cx="7677912" cy="43754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p:nvPr>
        </p:nvSpPr>
        <p:spPr>
          <a:xfrm>
            <a:off x="841248" y="365124"/>
            <a:ext cx="2560320" cy="5843016"/>
          </a:xfrm>
          <a:solidFill>
            <a:schemeClr val="accent1"/>
          </a:solidFill>
        </p:spPr>
        <p:txBody>
          <a:bodyPr anchor="ctr" anchorCtr="1"/>
          <a:lstStyle>
            <a:lvl1pPr marL="0" indent="0" algn="r">
              <a:buNone/>
              <a:defRPr/>
            </a:lvl1pPr>
          </a:lstStyle>
          <a:p>
            <a:pPr lvl="0"/>
            <a:r>
              <a:rPr lang="en-US"/>
              <a:t>Click to edit Master text styles</a:t>
            </a:r>
          </a:p>
        </p:txBody>
      </p:sp>
      <p:sp>
        <p:nvSpPr>
          <p:cNvPr id="10" name="Title 9"/>
          <p:cNvSpPr>
            <a:spLocks noGrp="1"/>
          </p:cNvSpPr>
          <p:nvPr>
            <p:ph type="title"/>
          </p:nvPr>
        </p:nvSpPr>
        <p:spPr>
          <a:xfrm>
            <a:off x="3675888" y="338492"/>
            <a:ext cx="7677912" cy="1325563"/>
          </a:xfrm>
        </p:spPr>
        <p:txBody>
          <a:bodyPr/>
          <a:lstStyle/>
          <a:p>
            <a:r>
              <a:rPr lang="en-US"/>
              <a:t>Click to edit Master title style</a:t>
            </a:r>
          </a:p>
        </p:txBody>
      </p:sp>
      <p:sp>
        <p:nvSpPr>
          <p:cNvPr id="2" name="Slide Number Placeholder 4">
            <a:extLst>
              <a:ext uri="{FF2B5EF4-FFF2-40B4-BE49-F238E27FC236}">
                <a16:creationId xmlns:a16="http://schemas.microsoft.com/office/drawing/2014/main" id="{520EC17D-2FC4-0396-2062-2DD66191D04D}"/>
              </a:ext>
            </a:extLst>
          </p:cNvPr>
          <p:cNvSpPr>
            <a:spLocks noGrp="1"/>
          </p:cNvSpPr>
          <p:nvPr>
            <p:ph type="sldNum" sz="quarter" idx="14"/>
          </p:nvPr>
        </p:nvSpPr>
        <p:spPr/>
        <p:txBody>
          <a:bodyPr/>
          <a:lstStyle>
            <a:lvl1pPr>
              <a:defRPr/>
            </a:lvl1pPr>
          </a:lstStyle>
          <a:p>
            <a:pPr>
              <a:defRPr/>
            </a:pPr>
            <a:fld id="{F324F5D6-11D0-4EC8-8E38-6D53A65EC38E}" type="slidenum">
              <a:rPr lang="en-US" altLang="en-US"/>
              <a:pPr>
                <a:defRPr/>
              </a:pPr>
              <a:t>‹#›</a:t>
            </a:fld>
            <a:endParaRPr lang="en-US" altLang="en-US"/>
          </a:p>
        </p:txBody>
      </p:sp>
    </p:spTree>
    <p:extLst>
      <p:ext uri="{BB962C8B-B14F-4D97-AF65-F5344CB8AC3E}">
        <p14:creationId xmlns:p14="http://schemas.microsoft.com/office/powerpoint/2010/main" val="344198086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25FA4E14-5CF3-62CA-B368-C1BFEFACFBCC}"/>
              </a:ext>
            </a:extLst>
          </p:cNvPr>
          <p:cNvSpPr>
            <a:spLocks noGrp="1"/>
          </p:cNvSpPr>
          <p:nvPr>
            <p:ph type="sldNum" sz="quarter" idx="10"/>
          </p:nvPr>
        </p:nvSpPr>
        <p:spPr/>
        <p:txBody>
          <a:bodyPr/>
          <a:lstStyle>
            <a:lvl1pPr>
              <a:defRPr/>
            </a:lvl1pPr>
          </a:lstStyle>
          <a:p>
            <a:pPr>
              <a:defRPr/>
            </a:pPr>
            <a:fld id="{C314A88F-9AAD-47A3-B050-960ADAE2FE81}" type="slidenum">
              <a:rPr lang="en-US" altLang="en-US"/>
              <a:pPr>
                <a:defRPr/>
              </a:pPr>
              <a:t>‹#›</a:t>
            </a:fld>
            <a:endParaRPr lang="en-US" altLang="en-US"/>
          </a:p>
        </p:txBody>
      </p:sp>
    </p:spTree>
    <p:extLst>
      <p:ext uri="{BB962C8B-B14F-4D97-AF65-F5344CB8AC3E}">
        <p14:creationId xmlns:p14="http://schemas.microsoft.com/office/powerpoint/2010/main" val="397398350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4">
            <a:extLst>
              <a:ext uri="{FF2B5EF4-FFF2-40B4-BE49-F238E27FC236}">
                <a16:creationId xmlns:a16="http://schemas.microsoft.com/office/drawing/2014/main" id="{935987EA-07CF-2BD4-C0CD-973CA1A9F928}"/>
              </a:ext>
            </a:extLst>
          </p:cNvPr>
          <p:cNvSpPr>
            <a:spLocks noGrp="1"/>
          </p:cNvSpPr>
          <p:nvPr>
            <p:ph type="sldNum" sz="quarter" idx="10"/>
          </p:nvPr>
        </p:nvSpPr>
        <p:spPr/>
        <p:txBody>
          <a:bodyPr/>
          <a:lstStyle>
            <a:lvl1pPr>
              <a:defRPr/>
            </a:lvl1pPr>
          </a:lstStyle>
          <a:p>
            <a:pPr>
              <a:defRPr/>
            </a:pPr>
            <a:fld id="{340992D8-D83F-4EBC-9ABE-4F3A0E36FE54}" type="slidenum">
              <a:rPr lang="en-US" altLang="en-US"/>
              <a:pPr>
                <a:defRPr/>
              </a:pPr>
              <a:t>‹#›</a:t>
            </a:fld>
            <a:endParaRPr lang="en-US" altLang="en-US"/>
          </a:p>
        </p:txBody>
      </p:sp>
    </p:spTree>
    <p:extLst>
      <p:ext uri="{BB962C8B-B14F-4D97-AF65-F5344CB8AC3E}">
        <p14:creationId xmlns:p14="http://schemas.microsoft.com/office/powerpoint/2010/main" val="271876298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4">
            <a:extLst>
              <a:ext uri="{FF2B5EF4-FFF2-40B4-BE49-F238E27FC236}">
                <a16:creationId xmlns:a16="http://schemas.microsoft.com/office/drawing/2014/main" id="{47BA31E6-B03E-9E9F-A1A2-36C03C3CA81E}"/>
              </a:ext>
            </a:extLst>
          </p:cNvPr>
          <p:cNvSpPr>
            <a:spLocks noGrp="1"/>
          </p:cNvSpPr>
          <p:nvPr>
            <p:ph type="sldNum" sz="quarter" idx="10"/>
          </p:nvPr>
        </p:nvSpPr>
        <p:spPr/>
        <p:txBody>
          <a:bodyPr/>
          <a:lstStyle>
            <a:lvl1pPr>
              <a:defRPr/>
            </a:lvl1pPr>
          </a:lstStyle>
          <a:p>
            <a:pPr>
              <a:defRPr/>
            </a:pPr>
            <a:fld id="{02F0C05F-B217-4519-B2DF-6107AD879F46}" type="slidenum">
              <a:rPr lang="en-US" altLang="en-US"/>
              <a:pPr>
                <a:defRPr/>
              </a:pPr>
              <a:t>‹#›</a:t>
            </a:fld>
            <a:endParaRPr lang="en-US" altLang="en-US"/>
          </a:p>
        </p:txBody>
      </p:sp>
    </p:spTree>
    <p:extLst>
      <p:ext uri="{BB962C8B-B14F-4D97-AF65-F5344CB8AC3E}">
        <p14:creationId xmlns:p14="http://schemas.microsoft.com/office/powerpoint/2010/main" val="120494132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itleOnly" preserve="1">
  <p:cSld name="Centered 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2766218"/>
            <a:ext cx="10515600" cy="1325563"/>
          </a:xfrm>
        </p:spPr>
        <p:txBody>
          <a:bodyPr/>
          <a:lstStyle>
            <a:lvl1pPr algn="ctr">
              <a:defRPr/>
            </a:lvl1pPr>
          </a:lstStyle>
          <a:p>
            <a:r>
              <a:rPr lang="en-US"/>
              <a:t>Click to edit Master title style</a:t>
            </a:r>
          </a:p>
        </p:txBody>
      </p:sp>
      <p:sp>
        <p:nvSpPr>
          <p:cNvPr id="3" name="Slide Number Placeholder 4">
            <a:extLst>
              <a:ext uri="{FF2B5EF4-FFF2-40B4-BE49-F238E27FC236}">
                <a16:creationId xmlns:a16="http://schemas.microsoft.com/office/drawing/2014/main" id="{733A0D63-B461-59C3-34D4-6CA3266973B8}"/>
              </a:ext>
            </a:extLst>
          </p:cNvPr>
          <p:cNvSpPr>
            <a:spLocks noGrp="1"/>
          </p:cNvSpPr>
          <p:nvPr>
            <p:ph type="sldNum" sz="quarter" idx="10"/>
          </p:nvPr>
        </p:nvSpPr>
        <p:spPr/>
        <p:txBody>
          <a:bodyPr/>
          <a:lstStyle>
            <a:lvl1pPr>
              <a:defRPr/>
            </a:lvl1pPr>
          </a:lstStyle>
          <a:p>
            <a:pPr>
              <a:defRPr/>
            </a:pPr>
            <a:fld id="{B34ADA7F-97DA-4C9C-B4FF-26944C924037}" type="slidenum">
              <a:rPr lang="en-US" altLang="en-US"/>
              <a:pPr>
                <a:defRPr/>
              </a:pPr>
              <a:t>‹#›</a:t>
            </a:fld>
            <a:endParaRPr lang="en-US" altLang="en-US"/>
          </a:p>
        </p:txBody>
      </p:sp>
    </p:spTree>
    <p:extLst>
      <p:ext uri="{BB962C8B-B14F-4D97-AF65-F5344CB8AC3E}">
        <p14:creationId xmlns:p14="http://schemas.microsoft.com/office/powerpoint/2010/main" val="396970948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Autofit/>
          </a:bodyPr>
          <a:lstStyle>
            <a:lvl1pPr algn="ctr">
              <a:defRPr sz="40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a:extLst>
              <a:ext uri="{FF2B5EF4-FFF2-40B4-BE49-F238E27FC236}">
                <a16:creationId xmlns:a16="http://schemas.microsoft.com/office/drawing/2014/main" id="{2907D9A8-D290-0E49-6FF5-B86185D4A302}"/>
              </a:ext>
            </a:extLst>
          </p:cNvPr>
          <p:cNvSpPr>
            <a:spLocks noGrp="1"/>
          </p:cNvSpPr>
          <p:nvPr>
            <p:ph type="sldNum" sz="quarter" idx="10"/>
          </p:nvPr>
        </p:nvSpPr>
        <p:spPr/>
        <p:txBody>
          <a:bodyPr/>
          <a:lstStyle>
            <a:lvl1pPr>
              <a:defRPr/>
            </a:lvl1pPr>
          </a:lstStyle>
          <a:p>
            <a:pPr>
              <a:defRPr/>
            </a:pPr>
            <a:fld id="{6C9EA3A8-6E6D-4CEE-BA7A-A05142B14A1E}" type="slidenum">
              <a:rPr lang="en-US" altLang="en-US"/>
              <a:pPr>
                <a:defRPr/>
              </a:pPr>
              <a:t>‹#›</a:t>
            </a:fld>
            <a:endParaRPr lang="en-US" altLang="en-US"/>
          </a:p>
        </p:txBody>
      </p:sp>
    </p:spTree>
    <p:extLst>
      <p:ext uri="{BB962C8B-B14F-4D97-AF65-F5344CB8AC3E}">
        <p14:creationId xmlns:p14="http://schemas.microsoft.com/office/powerpoint/2010/main" val="102300398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4">
            <a:extLst>
              <a:ext uri="{FF2B5EF4-FFF2-40B4-BE49-F238E27FC236}">
                <a16:creationId xmlns:a16="http://schemas.microsoft.com/office/drawing/2014/main" id="{8157E345-D5ED-3217-AF6A-31881B195F02}"/>
              </a:ext>
            </a:extLst>
          </p:cNvPr>
          <p:cNvSpPr>
            <a:spLocks noGrp="1"/>
          </p:cNvSpPr>
          <p:nvPr>
            <p:ph type="sldNum" sz="quarter" idx="10"/>
          </p:nvPr>
        </p:nvSpPr>
        <p:spPr/>
        <p:txBody>
          <a:bodyPr/>
          <a:lstStyle>
            <a:lvl1pPr>
              <a:defRPr/>
            </a:lvl1pPr>
          </a:lstStyle>
          <a:p>
            <a:pPr>
              <a:defRPr/>
            </a:pPr>
            <a:fld id="{0D307B1D-9E51-49C8-884F-F0FBD62F6A41}" type="slidenum">
              <a:rPr lang="en-US" altLang="en-US"/>
              <a:pPr>
                <a:defRPr/>
              </a:pPr>
              <a:t>‹#›</a:t>
            </a:fld>
            <a:endParaRPr lang="en-US" altLang="en-US"/>
          </a:p>
        </p:txBody>
      </p:sp>
    </p:spTree>
    <p:extLst>
      <p:ext uri="{BB962C8B-B14F-4D97-AF65-F5344CB8AC3E}">
        <p14:creationId xmlns:p14="http://schemas.microsoft.com/office/powerpoint/2010/main" val="4022238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Intro Slide (OPTIONAL)">
    <p:bg>
      <p:bgPr>
        <a:solidFill>
          <a:srgbClr val="CF102D"/>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694" y="-1"/>
            <a:ext cx="12195694" cy="6858001"/>
          </a:xfrm>
          <a:prstGeom prst="rect">
            <a:avLst/>
          </a:prstGeom>
        </p:spPr>
      </p:pic>
      <p:sp>
        <p:nvSpPr>
          <p:cNvPr id="13" name="Freeform 12"/>
          <p:cNvSpPr/>
          <p:nvPr userDrawn="1"/>
        </p:nvSpPr>
        <p:spPr bwMode="gray">
          <a:xfrm>
            <a:off x="0" y="0"/>
            <a:ext cx="8239328" cy="6858000"/>
          </a:xfrm>
          <a:custGeom>
            <a:avLst/>
            <a:gdLst>
              <a:gd name="connsiteX0" fmla="*/ 1412263 w 8239328"/>
              <a:gd name="connsiteY0" fmla="*/ 0 h 6858000"/>
              <a:gd name="connsiteX1" fmla="*/ 6611273 w 8239328"/>
              <a:gd name="connsiteY1" fmla="*/ 0 h 6858000"/>
              <a:gd name="connsiteX2" fmla="*/ 6700889 w 8239328"/>
              <a:gd name="connsiteY2" fmla="*/ 70424 h 6858000"/>
              <a:gd name="connsiteX3" fmla="*/ 8239328 w 8239328"/>
              <a:gd name="connsiteY3" fmla="*/ 3332615 h 6858000"/>
              <a:gd name="connsiteX4" fmla="*/ 6375437 w 8239328"/>
              <a:gd name="connsiteY4" fmla="*/ 6838174 h 6858000"/>
              <a:gd name="connsiteX5" fmla="*/ 6344512 w 8239328"/>
              <a:gd name="connsiteY5" fmla="*/ 6858000 h 6858000"/>
              <a:gd name="connsiteX6" fmla="*/ 1679024 w 8239328"/>
              <a:gd name="connsiteY6" fmla="*/ 6858000 h 6858000"/>
              <a:gd name="connsiteX7" fmla="*/ 1648099 w 8239328"/>
              <a:gd name="connsiteY7" fmla="*/ 6838174 h 6858000"/>
              <a:gd name="connsiteX8" fmla="*/ 40735 w 8239328"/>
              <a:gd name="connsiteY8" fmla="*/ 4786192 h 6858000"/>
              <a:gd name="connsiteX9" fmla="*/ 0 w 8239328"/>
              <a:gd name="connsiteY9" fmla="*/ 4665803 h 6858000"/>
              <a:gd name="connsiteX10" fmla="*/ 0 w 8239328"/>
              <a:gd name="connsiteY10" fmla="*/ 1999427 h 6858000"/>
              <a:gd name="connsiteX11" fmla="*/ 40735 w 8239328"/>
              <a:gd name="connsiteY11" fmla="*/ 1879038 h 6858000"/>
              <a:gd name="connsiteX12" fmla="*/ 1322647 w 8239328"/>
              <a:gd name="connsiteY12" fmla="*/ 7042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39328" h="6858000">
                <a:moveTo>
                  <a:pt x="1412263" y="0"/>
                </a:moveTo>
                <a:lnTo>
                  <a:pt x="6611273" y="0"/>
                </a:lnTo>
                <a:lnTo>
                  <a:pt x="6700889" y="70424"/>
                </a:lnTo>
                <a:cubicBezTo>
                  <a:pt x="7640452" y="845821"/>
                  <a:pt x="8239328" y="2019281"/>
                  <a:pt x="8239328" y="3332615"/>
                </a:cubicBezTo>
                <a:cubicBezTo>
                  <a:pt x="8239328" y="4791876"/>
                  <a:pt x="7499975" y="6078451"/>
                  <a:pt x="6375437" y="6838174"/>
                </a:cubicBezTo>
                <a:lnTo>
                  <a:pt x="6344512" y="6858000"/>
                </a:lnTo>
                <a:lnTo>
                  <a:pt x="1679024" y="6858000"/>
                </a:lnTo>
                <a:lnTo>
                  <a:pt x="1648099" y="6838174"/>
                </a:lnTo>
                <a:cubicBezTo>
                  <a:pt x="917149" y="6344354"/>
                  <a:pt x="348940" y="5627939"/>
                  <a:pt x="40735" y="4786192"/>
                </a:cubicBezTo>
                <a:lnTo>
                  <a:pt x="0" y="4665803"/>
                </a:lnTo>
                <a:lnTo>
                  <a:pt x="0" y="1999427"/>
                </a:lnTo>
                <a:lnTo>
                  <a:pt x="40735" y="1879038"/>
                </a:lnTo>
                <a:cubicBezTo>
                  <a:pt x="301524" y="1166791"/>
                  <a:pt x="748470" y="544278"/>
                  <a:pt x="1322647" y="70424"/>
                </a:cubicBezTo>
                <a:close/>
              </a:path>
            </a:pathLst>
          </a:custGeom>
          <a:solidFill>
            <a:srgbClr val="CF102D">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bwMode="white">
          <a:xfrm>
            <a:off x="1064406" y="1136821"/>
            <a:ext cx="10069032" cy="2965621"/>
          </a:xfrm>
        </p:spPr>
        <p:txBody>
          <a:bodyPr anchor="b">
            <a:normAutofit/>
          </a:bodyPr>
          <a:lstStyle>
            <a:lvl1pPr algn="l">
              <a:lnSpc>
                <a:spcPct val="75000"/>
              </a:lnSpc>
              <a:defRPr sz="5400">
                <a:solidFill>
                  <a:schemeClr val="tx1"/>
                </a:solidFill>
                <a:latin typeface="Segoe UI Black" panose="020B0A02040204020203" pitchFamily="34" charset="0"/>
                <a:ea typeface="Segoe UI Black" panose="020B0A02040204020203" pitchFamily="34" charset="0"/>
                <a:cs typeface="Segoe UI Black" panose="020B0A02040204020203" pitchFamily="34" charset="0"/>
              </a:defRPr>
            </a:lvl1pPr>
          </a:lstStyle>
          <a:p>
            <a:r>
              <a:rPr lang="en-US"/>
              <a:t>Click to edit Master title style</a:t>
            </a:r>
          </a:p>
        </p:txBody>
      </p:sp>
      <p:sp>
        <p:nvSpPr>
          <p:cNvPr id="3" name="Subtitle 2"/>
          <p:cNvSpPr>
            <a:spLocks noGrp="1"/>
          </p:cNvSpPr>
          <p:nvPr>
            <p:ph type="subTitle" idx="1"/>
          </p:nvPr>
        </p:nvSpPr>
        <p:spPr bwMode="white">
          <a:xfrm>
            <a:off x="1064405" y="4102442"/>
            <a:ext cx="7174923" cy="1757251"/>
          </a:xfrm>
        </p:spPr>
        <p:txBody>
          <a:bodyPr>
            <a:normAutofit/>
          </a:bodyPr>
          <a:lstStyle>
            <a:lvl1pPr marL="0" indent="0" algn="l">
              <a:buNone/>
              <a:defRPr sz="3200" cap="all" baseline="0">
                <a:solidFill>
                  <a:schemeClr val="tx1"/>
                </a:solidFill>
                <a:latin typeface="Segoe UI Light" panose="020B0502040204020203" pitchFamily="34" charset="0"/>
                <a:cs typeface="Segoe UI Light"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4" name="Picture 13"/>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63397" y="455492"/>
            <a:ext cx="3347210" cy="1154786"/>
          </a:xfrm>
          <a:prstGeom prst="rect">
            <a:avLst/>
          </a:prstGeom>
        </p:spPr>
      </p:pic>
      <p:sp>
        <p:nvSpPr>
          <p:cNvPr id="15" name="TextBox 14"/>
          <p:cNvSpPr txBox="1"/>
          <p:nvPr userDrawn="1"/>
        </p:nvSpPr>
        <p:spPr bwMode="white">
          <a:xfrm>
            <a:off x="4211237" y="6390804"/>
            <a:ext cx="1833837" cy="276999"/>
          </a:xfrm>
          <a:prstGeom prst="rect">
            <a:avLst/>
          </a:prstGeom>
          <a:noFill/>
        </p:spPr>
        <p:txBody>
          <a:bodyPr wrap="square" rtlCol="0">
            <a:spAutoFit/>
          </a:bodyPr>
          <a:lstStyle/>
          <a:p>
            <a:r>
              <a:rPr lang="en-US" sz="1200" err="1">
                <a:latin typeface="Segoe UI Semilight" panose="020B0402040204020203" pitchFamily="34" charset="0"/>
                <a:cs typeface="Segoe UI Semilight" panose="020B0402040204020203" pitchFamily="34" charset="0"/>
              </a:rPr>
              <a:t>SouthwestPowerPool</a:t>
            </a:r>
            <a:endParaRPr lang="en-US" sz="1200">
              <a:latin typeface="Segoe UI Semilight" panose="020B0402040204020203" pitchFamily="34" charset="0"/>
              <a:cs typeface="Segoe UI Semilight" panose="020B0402040204020203" pitchFamily="34" charset="0"/>
            </a:endParaRPr>
          </a:p>
        </p:txBody>
      </p:sp>
      <p:sp>
        <p:nvSpPr>
          <p:cNvPr id="16" name="TextBox 15"/>
          <p:cNvSpPr txBox="1"/>
          <p:nvPr userDrawn="1"/>
        </p:nvSpPr>
        <p:spPr bwMode="white">
          <a:xfrm>
            <a:off x="6380514" y="6376351"/>
            <a:ext cx="979933" cy="276999"/>
          </a:xfrm>
          <a:prstGeom prst="rect">
            <a:avLst/>
          </a:prstGeom>
          <a:noFill/>
        </p:spPr>
        <p:txBody>
          <a:bodyPr wrap="square" rtlCol="0">
            <a:spAutoFit/>
          </a:bodyPr>
          <a:lstStyle/>
          <a:p>
            <a:r>
              <a:rPr lang="en-US" sz="1200" err="1">
                <a:latin typeface="Segoe UI Semilight" panose="020B0402040204020203" pitchFamily="34" charset="0"/>
                <a:cs typeface="Segoe UI Semilight" panose="020B0402040204020203" pitchFamily="34" charset="0"/>
              </a:rPr>
              <a:t>SPPorg</a:t>
            </a:r>
            <a:endParaRPr lang="en-US" sz="1200">
              <a:latin typeface="Segoe UI Semilight" panose="020B0402040204020203" pitchFamily="34" charset="0"/>
              <a:cs typeface="Segoe UI Semilight" panose="020B0402040204020203" pitchFamily="34" charset="0"/>
            </a:endParaRPr>
          </a:p>
        </p:txBody>
      </p:sp>
      <p:sp>
        <p:nvSpPr>
          <p:cNvPr id="17" name="TextBox 16"/>
          <p:cNvSpPr txBox="1"/>
          <p:nvPr userDrawn="1"/>
        </p:nvSpPr>
        <p:spPr bwMode="white">
          <a:xfrm>
            <a:off x="7585616" y="6376351"/>
            <a:ext cx="1929074" cy="276999"/>
          </a:xfrm>
          <a:prstGeom prst="rect">
            <a:avLst/>
          </a:prstGeom>
          <a:noFill/>
        </p:spPr>
        <p:txBody>
          <a:bodyPr wrap="square" rtlCol="0">
            <a:spAutoFit/>
          </a:bodyPr>
          <a:lstStyle/>
          <a:p>
            <a:r>
              <a:rPr lang="en-US" sz="1200">
                <a:latin typeface="Segoe UI Semilight" panose="020B0402040204020203" pitchFamily="34" charset="0"/>
                <a:cs typeface="Segoe UI Semilight" panose="020B0402040204020203" pitchFamily="34" charset="0"/>
              </a:rPr>
              <a:t>southwest-power-pool</a:t>
            </a:r>
          </a:p>
        </p:txBody>
      </p:sp>
      <p:pic>
        <p:nvPicPr>
          <p:cNvPr id="18" name="Picture 17"/>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927962" y="6394208"/>
            <a:ext cx="269235" cy="269235"/>
          </a:xfrm>
          <a:prstGeom prst="rect">
            <a:avLst/>
          </a:prstGeom>
        </p:spPr>
      </p:pic>
      <p:pic>
        <p:nvPicPr>
          <p:cNvPr id="19" name="Picture 18"/>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6075298" y="6380816"/>
            <a:ext cx="297489" cy="297489"/>
          </a:xfrm>
          <a:prstGeom prst="rect">
            <a:avLst/>
          </a:prstGeom>
        </p:spPr>
      </p:pic>
      <p:pic>
        <p:nvPicPr>
          <p:cNvPr id="20" name="Picture 19"/>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7294547" y="6366090"/>
            <a:ext cx="307777" cy="307777"/>
          </a:xfrm>
          <a:prstGeom prst="rect">
            <a:avLst/>
          </a:prstGeom>
        </p:spPr>
      </p:pic>
      <p:sp>
        <p:nvSpPr>
          <p:cNvPr id="21" name="Rectangle 1"/>
          <p:cNvSpPr>
            <a:spLocks noChangeArrowheads="1"/>
          </p:cNvSpPr>
          <p:nvPr userDrawn="1"/>
        </p:nvSpPr>
        <p:spPr bwMode="white">
          <a:xfrm>
            <a:off x="1225568" y="6245621"/>
            <a:ext cx="25289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0" i="1" u="none" strike="noStrike" cap="none" normalizeH="0" baseline="0">
              <a:ln>
                <a:noFill/>
              </a:ln>
              <a:solidFill>
                <a:srgbClr val="000000"/>
              </a:solidFill>
              <a:effectLst/>
              <a:latin typeface="Segoe UI Semilight" panose="020B0402040204020203" pitchFamily="34" charset="0"/>
              <a:cs typeface="Segoe UI Semilight" panose="020B04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1" u="none" strike="noStrike" cap="none" normalizeH="0" baseline="0">
                <a:ln>
                  <a:noFill/>
                </a:ln>
                <a:solidFill>
                  <a:srgbClr val="FFFFFF"/>
                </a:solidFill>
                <a:effectLst/>
                <a:latin typeface="Segoe UI Semilight" panose="020B0402040204020203" pitchFamily="34" charset="0"/>
                <a:cs typeface="Segoe UI Semilight" panose="020B0402040204020203" pitchFamily="34" charset="0"/>
              </a:rPr>
              <a:t>Helping our members work together to keep the lights on... today and in the future.</a:t>
            </a:r>
            <a:endParaRPr kumimoji="0" lang="en-US" altLang="en-US" sz="1000" b="0" i="1" u="none" strike="noStrike" cap="none" normalizeH="0" baseline="0">
              <a:ln>
                <a:noFill/>
              </a:ln>
              <a:solidFill>
                <a:schemeClr val="tx1"/>
              </a:solidFill>
              <a:effectLst/>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3793134284"/>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4">
            <a:extLst>
              <a:ext uri="{FF2B5EF4-FFF2-40B4-BE49-F238E27FC236}">
                <a16:creationId xmlns:a16="http://schemas.microsoft.com/office/drawing/2014/main" id="{935987EA-07CF-2BD4-C0CD-973CA1A9F928}"/>
              </a:ext>
            </a:extLst>
          </p:cNvPr>
          <p:cNvSpPr>
            <a:spLocks noGrp="1"/>
          </p:cNvSpPr>
          <p:nvPr>
            <p:ph type="sldNum" sz="quarter" idx="10"/>
          </p:nvPr>
        </p:nvSpPr>
        <p:spPr/>
        <p:txBody>
          <a:bodyPr/>
          <a:lstStyle>
            <a:lvl1pPr>
              <a:defRPr/>
            </a:lvl1pPr>
          </a:lstStyle>
          <a:p>
            <a:pPr>
              <a:defRPr/>
            </a:pPr>
            <a:fld id="{340992D8-D83F-4EBC-9ABE-4F3A0E36FE54}" type="slidenum">
              <a:rPr lang="en-US" altLang="en-US"/>
              <a:pPr>
                <a:defRPr/>
              </a:pPr>
              <a:t>‹#›</a:t>
            </a:fld>
            <a:endParaRPr lang="en-US" altLang="en-US"/>
          </a:p>
        </p:txBody>
      </p:sp>
    </p:spTree>
    <p:extLst>
      <p:ext uri="{BB962C8B-B14F-4D97-AF65-F5344CB8AC3E}">
        <p14:creationId xmlns:p14="http://schemas.microsoft.com/office/powerpoint/2010/main" val="16951015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title" preserve="1">
  <p:cSld name="Title Slide (REQUIRED)">
    <p:bg>
      <p:bgRef idx="1001">
        <a:schemeClr val="bg1"/>
      </p:bgRef>
    </p:bg>
    <p:spTree>
      <p:nvGrpSpPr>
        <p:cNvPr id="1" name=""/>
        <p:cNvGrpSpPr/>
        <p:nvPr/>
      </p:nvGrpSpPr>
      <p:grpSpPr>
        <a:xfrm>
          <a:off x="0" y="0"/>
          <a:ext cx="0" cy="0"/>
          <a:chOff x="0" y="0"/>
          <a:chExt cx="0" cy="0"/>
        </a:xfrm>
      </p:grpSpPr>
      <p:sp>
        <p:nvSpPr>
          <p:cNvPr id="24" name="Freeform 23"/>
          <p:cNvSpPr/>
          <p:nvPr userDrawn="1"/>
        </p:nvSpPr>
        <p:spPr bwMode="ltGray">
          <a:xfrm>
            <a:off x="0" y="0"/>
            <a:ext cx="8239328" cy="6858000"/>
          </a:xfrm>
          <a:custGeom>
            <a:avLst/>
            <a:gdLst>
              <a:gd name="connsiteX0" fmla="*/ 1412263 w 8239328"/>
              <a:gd name="connsiteY0" fmla="*/ 0 h 6858000"/>
              <a:gd name="connsiteX1" fmla="*/ 6611273 w 8239328"/>
              <a:gd name="connsiteY1" fmla="*/ 0 h 6858000"/>
              <a:gd name="connsiteX2" fmla="*/ 6700889 w 8239328"/>
              <a:gd name="connsiteY2" fmla="*/ 70424 h 6858000"/>
              <a:gd name="connsiteX3" fmla="*/ 8239328 w 8239328"/>
              <a:gd name="connsiteY3" fmla="*/ 3332615 h 6858000"/>
              <a:gd name="connsiteX4" fmla="*/ 6375437 w 8239328"/>
              <a:gd name="connsiteY4" fmla="*/ 6838174 h 6858000"/>
              <a:gd name="connsiteX5" fmla="*/ 6344512 w 8239328"/>
              <a:gd name="connsiteY5" fmla="*/ 6858000 h 6858000"/>
              <a:gd name="connsiteX6" fmla="*/ 1679024 w 8239328"/>
              <a:gd name="connsiteY6" fmla="*/ 6858000 h 6858000"/>
              <a:gd name="connsiteX7" fmla="*/ 1648099 w 8239328"/>
              <a:gd name="connsiteY7" fmla="*/ 6838174 h 6858000"/>
              <a:gd name="connsiteX8" fmla="*/ 40735 w 8239328"/>
              <a:gd name="connsiteY8" fmla="*/ 4786192 h 6858000"/>
              <a:gd name="connsiteX9" fmla="*/ 0 w 8239328"/>
              <a:gd name="connsiteY9" fmla="*/ 4665803 h 6858000"/>
              <a:gd name="connsiteX10" fmla="*/ 0 w 8239328"/>
              <a:gd name="connsiteY10" fmla="*/ 1999427 h 6858000"/>
              <a:gd name="connsiteX11" fmla="*/ 40735 w 8239328"/>
              <a:gd name="connsiteY11" fmla="*/ 1879038 h 6858000"/>
              <a:gd name="connsiteX12" fmla="*/ 1322647 w 8239328"/>
              <a:gd name="connsiteY12" fmla="*/ 7042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39328" h="6858000">
                <a:moveTo>
                  <a:pt x="1412263" y="0"/>
                </a:moveTo>
                <a:lnTo>
                  <a:pt x="6611273" y="0"/>
                </a:lnTo>
                <a:lnTo>
                  <a:pt x="6700889" y="70424"/>
                </a:lnTo>
                <a:cubicBezTo>
                  <a:pt x="7640452" y="845821"/>
                  <a:pt x="8239328" y="2019281"/>
                  <a:pt x="8239328" y="3332615"/>
                </a:cubicBezTo>
                <a:cubicBezTo>
                  <a:pt x="8239328" y="4791876"/>
                  <a:pt x="7499975" y="6078451"/>
                  <a:pt x="6375437" y="6838174"/>
                </a:cubicBezTo>
                <a:lnTo>
                  <a:pt x="6344512" y="6858000"/>
                </a:lnTo>
                <a:lnTo>
                  <a:pt x="1679024" y="6858000"/>
                </a:lnTo>
                <a:lnTo>
                  <a:pt x="1648099" y="6838174"/>
                </a:lnTo>
                <a:cubicBezTo>
                  <a:pt x="917149" y="6344354"/>
                  <a:pt x="348940" y="5627939"/>
                  <a:pt x="40735" y="4786192"/>
                </a:cubicBezTo>
                <a:lnTo>
                  <a:pt x="0" y="4665803"/>
                </a:lnTo>
                <a:lnTo>
                  <a:pt x="0" y="1999427"/>
                </a:lnTo>
                <a:lnTo>
                  <a:pt x="40735" y="1879038"/>
                </a:lnTo>
                <a:cubicBezTo>
                  <a:pt x="301524" y="1166791"/>
                  <a:pt x="748470" y="544278"/>
                  <a:pt x="1322647" y="70424"/>
                </a:cubicBezTo>
                <a:close/>
              </a:path>
            </a:pathLst>
          </a:custGeom>
          <a:solidFill>
            <a:srgbClr val="CF10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073790" y="1128409"/>
            <a:ext cx="10050012" cy="2943753"/>
          </a:xfrm>
        </p:spPr>
        <p:txBody>
          <a:bodyPr anchor="b">
            <a:normAutofit/>
          </a:bodyPr>
          <a:lstStyle>
            <a:lvl1pPr algn="l">
              <a:lnSpc>
                <a:spcPct val="75000"/>
              </a:lnSpc>
              <a:defRPr sz="5400" baseline="0">
                <a:solidFill>
                  <a:schemeClr val="tx1"/>
                </a:solidFill>
                <a:latin typeface="Segoe UI Black" panose="020B0A02040204020203" pitchFamily="34" charset="0"/>
                <a:ea typeface="Segoe UI Black" panose="020B0A02040204020203" pitchFamily="34" charset="0"/>
                <a:cs typeface="Segoe UI Black" panose="020B0A02040204020203" pitchFamily="34" charset="0"/>
              </a:defRPr>
            </a:lvl1pPr>
          </a:lstStyle>
          <a:p>
            <a:r>
              <a:rPr lang="en-US"/>
              <a:t>Click to edit Master title style</a:t>
            </a:r>
          </a:p>
        </p:txBody>
      </p:sp>
      <p:sp>
        <p:nvSpPr>
          <p:cNvPr id="3" name="Subtitle 2"/>
          <p:cNvSpPr>
            <a:spLocks noGrp="1"/>
          </p:cNvSpPr>
          <p:nvPr>
            <p:ph type="subTitle" idx="1"/>
          </p:nvPr>
        </p:nvSpPr>
        <p:spPr>
          <a:xfrm>
            <a:off x="1073790" y="4124527"/>
            <a:ext cx="10050013" cy="1672577"/>
          </a:xfrm>
        </p:spPr>
        <p:txBody>
          <a:bodyPr>
            <a:normAutofit/>
          </a:bodyPr>
          <a:lstStyle>
            <a:lvl1pPr marL="0" indent="0" algn="l">
              <a:buNone/>
              <a:defRPr sz="3200" cap="all" baseline="0">
                <a:solidFill>
                  <a:schemeClr val="tx1"/>
                </a:solidFill>
                <a:latin typeface="Segoe UI Light" panose="020B0502040204020203" pitchFamily="34" charset="0"/>
                <a:cs typeface="Segoe UI Light" panose="020B0502040204020203" pitchFamily="34" charset="0"/>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pic>
        <p:nvPicPr>
          <p:cNvPr id="16" name="Picture 1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63397" y="455492"/>
            <a:ext cx="3347210" cy="1154786"/>
          </a:xfrm>
          <a:prstGeom prst="rect">
            <a:avLst/>
          </a:prstGeom>
        </p:spPr>
      </p:pic>
      <p:sp>
        <p:nvSpPr>
          <p:cNvPr id="17" name="TextBox 16"/>
          <p:cNvSpPr txBox="1"/>
          <p:nvPr userDrawn="1"/>
        </p:nvSpPr>
        <p:spPr bwMode="invGray">
          <a:xfrm>
            <a:off x="4211237" y="6390804"/>
            <a:ext cx="1833837" cy="276999"/>
          </a:xfrm>
          <a:prstGeom prst="rect">
            <a:avLst/>
          </a:prstGeom>
          <a:noFill/>
        </p:spPr>
        <p:txBody>
          <a:bodyPr wrap="square" rtlCol="0">
            <a:spAutoFit/>
          </a:bodyPr>
          <a:lstStyle/>
          <a:p>
            <a:r>
              <a:rPr lang="en-US" sz="1200" err="1">
                <a:latin typeface="Segoe UI Semilight" panose="020B0402040204020203" pitchFamily="34" charset="0"/>
                <a:cs typeface="Segoe UI Semilight" panose="020B0402040204020203" pitchFamily="34" charset="0"/>
              </a:rPr>
              <a:t>SouthwestPowerPool</a:t>
            </a:r>
            <a:endParaRPr lang="en-US" sz="1200">
              <a:latin typeface="Segoe UI Semilight" panose="020B0402040204020203" pitchFamily="34" charset="0"/>
              <a:cs typeface="Segoe UI Semilight" panose="020B0402040204020203" pitchFamily="34" charset="0"/>
            </a:endParaRPr>
          </a:p>
        </p:txBody>
      </p:sp>
      <p:sp>
        <p:nvSpPr>
          <p:cNvPr id="18" name="TextBox 17"/>
          <p:cNvSpPr txBox="1"/>
          <p:nvPr userDrawn="1"/>
        </p:nvSpPr>
        <p:spPr bwMode="invGray">
          <a:xfrm>
            <a:off x="6380514" y="6376351"/>
            <a:ext cx="979933" cy="276999"/>
          </a:xfrm>
          <a:prstGeom prst="rect">
            <a:avLst/>
          </a:prstGeom>
          <a:noFill/>
        </p:spPr>
        <p:txBody>
          <a:bodyPr wrap="square" rtlCol="0">
            <a:spAutoFit/>
          </a:bodyPr>
          <a:lstStyle/>
          <a:p>
            <a:r>
              <a:rPr lang="en-US" sz="1200" err="1">
                <a:latin typeface="Segoe UI Semilight" panose="020B0402040204020203" pitchFamily="34" charset="0"/>
                <a:cs typeface="Segoe UI Semilight" panose="020B0402040204020203" pitchFamily="34" charset="0"/>
              </a:rPr>
              <a:t>SPPorg</a:t>
            </a:r>
            <a:endParaRPr lang="en-US" sz="1200">
              <a:latin typeface="Segoe UI Semilight" panose="020B0402040204020203" pitchFamily="34" charset="0"/>
              <a:cs typeface="Segoe UI Semilight" panose="020B0402040204020203" pitchFamily="34" charset="0"/>
            </a:endParaRPr>
          </a:p>
        </p:txBody>
      </p:sp>
      <p:sp>
        <p:nvSpPr>
          <p:cNvPr id="19" name="TextBox 18"/>
          <p:cNvSpPr txBox="1"/>
          <p:nvPr userDrawn="1"/>
        </p:nvSpPr>
        <p:spPr bwMode="invGray">
          <a:xfrm>
            <a:off x="7585616" y="6376351"/>
            <a:ext cx="1929074" cy="276999"/>
          </a:xfrm>
          <a:prstGeom prst="rect">
            <a:avLst/>
          </a:prstGeom>
          <a:noFill/>
        </p:spPr>
        <p:txBody>
          <a:bodyPr wrap="square" rtlCol="0">
            <a:spAutoFit/>
          </a:bodyPr>
          <a:lstStyle/>
          <a:p>
            <a:r>
              <a:rPr lang="en-US" sz="1200">
                <a:latin typeface="Segoe UI Semilight" panose="020B0402040204020203" pitchFamily="34" charset="0"/>
                <a:cs typeface="Segoe UI Semilight" panose="020B0402040204020203" pitchFamily="34" charset="0"/>
              </a:rPr>
              <a:t>southwest-power-pool</a:t>
            </a:r>
          </a:p>
        </p:txBody>
      </p:sp>
      <p:pic>
        <p:nvPicPr>
          <p:cNvPr id="20" name="Picture 19"/>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bwMode="invGray">
          <a:xfrm>
            <a:off x="3927962" y="6394208"/>
            <a:ext cx="269235" cy="269235"/>
          </a:xfrm>
          <a:prstGeom prst="rect">
            <a:avLst/>
          </a:prstGeom>
        </p:spPr>
      </p:pic>
      <p:pic>
        <p:nvPicPr>
          <p:cNvPr id="23" name="Picture 2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bwMode="invGray">
          <a:xfrm>
            <a:off x="6075298" y="6380816"/>
            <a:ext cx="297489" cy="297489"/>
          </a:xfrm>
          <a:prstGeom prst="rect">
            <a:avLst/>
          </a:prstGeom>
        </p:spPr>
      </p:pic>
      <p:pic>
        <p:nvPicPr>
          <p:cNvPr id="25" name="Picture 24"/>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bwMode="invGray">
          <a:xfrm>
            <a:off x="7294547" y="6366090"/>
            <a:ext cx="307777" cy="307777"/>
          </a:xfrm>
          <a:prstGeom prst="rect">
            <a:avLst/>
          </a:prstGeom>
        </p:spPr>
      </p:pic>
      <p:sp>
        <p:nvSpPr>
          <p:cNvPr id="26" name="Rectangle 1"/>
          <p:cNvSpPr>
            <a:spLocks noChangeArrowheads="1"/>
          </p:cNvSpPr>
          <p:nvPr userDrawn="1"/>
        </p:nvSpPr>
        <p:spPr bwMode="invGray">
          <a:xfrm>
            <a:off x="1225568" y="6245621"/>
            <a:ext cx="25289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0" i="1" u="none" strike="noStrike" cap="none" normalizeH="0" baseline="0">
              <a:ln>
                <a:noFill/>
              </a:ln>
              <a:solidFill>
                <a:srgbClr val="000000"/>
              </a:solidFill>
              <a:effectLst/>
              <a:latin typeface="Segoe UI Semilight" panose="020B0402040204020203" pitchFamily="34" charset="0"/>
              <a:cs typeface="Segoe UI Semilight" panose="020B04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1" u="none" strike="noStrike" cap="none" normalizeH="0" baseline="0">
                <a:ln>
                  <a:noFill/>
                </a:ln>
                <a:solidFill>
                  <a:srgbClr val="FFFFFF"/>
                </a:solidFill>
                <a:effectLst/>
                <a:latin typeface="Segoe UI Semilight" panose="020B0402040204020203" pitchFamily="34" charset="0"/>
                <a:cs typeface="Segoe UI Semilight" panose="020B0402040204020203" pitchFamily="34" charset="0"/>
              </a:rPr>
              <a:t>Helping our members work together to keep the lights on... today and in the future.</a:t>
            </a:r>
            <a:endParaRPr kumimoji="0" lang="en-US" altLang="en-US" sz="1000" b="0" i="1" u="none" strike="noStrike" cap="none" normalizeH="0" baseline="0">
              <a:ln>
                <a:noFill/>
              </a:ln>
              <a:solidFill>
                <a:schemeClr val="tx1"/>
              </a:solidFill>
              <a:effectLst/>
              <a:latin typeface="Segoe UI Semilight" panose="020B0402040204020203" pitchFamily="34" charset="0"/>
              <a:cs typeface="Segoe UI Semilight" panose="020B0402040204020203" pitchFamily="34" charset="0"/>
            </a:endParaRPr>
          </a:p>
        </p:txBody>
      </p:sp>
      <p:sp>
        <p:nvSpPr>
          <p:cNvPr id="21" name="Oval 20"/>
          <p:cNvSpPr/>
          <p:nvPr userDrawn="1"/>
        </p:nvSpPr>
        <p:spPr bwMode="ltGray">
          <a:xfrm>
            <a:off x="11680382" y="6363350"/>
            <a:ext cx="348347" cy="35587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Slide Number Placeholder 5"/>
          <p:cNvSpPr txBox="1">
            <a:spLocks/>
          </p:cNvSpPr>
          <p:nvPr userDrawn="1"/>
        </p:nvSpPr>
        <p:spPr bwMode="invGray">
          <a:xfrm>
            <a:off x="11680382" y="6329793"/>
            <a:ext cx="365125" cy="365125"/>
          </a:xfrm>
          <a:prstGeom prst="rect">
            <a:avLst/>
          </a:prstGeom>
        </p:spPr>
        <p:txBody>
          <a:bodyPr vert="horz" lIns="27432" tIns="45720" rIns="27432" bIns="45720" rtlCol="0" anchor="b">
            <a:noAutofit/>
          </a:bodyPr>
          <a:lstStyle>
            <a:defPPr>
              <a:defRPr lang="en-US"/>
            </a:defPPr>
            <a:lvl1pPr marL="0" algn="ctr" defTabSz="914400" rtl="0" eaLnBrk="1" latinLnBrk="0" hangingPunct="1">
              <a:defRPr sz="1400" kern="1200">
                <a:solidFill>
                  <a:schemeClr val="tx2">
                    <a:lumMod val="60000"/>
                    <a:lumOff val="40000"/>
                  </a:schemeClr>
                </a:solidFill>
                <a:latin typeface="Segoe UI Semilight" panose="020B0402040204020203" pitchFamily="34" charset="0"/>
                <a:ea typeface="Segoe UI Black" panose="020B0A02040204020203" pitchFamily="34" charset="0"/>
                <a:cs typeface="Segoe UI Semilight" panose="020B04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CF08F63-ED02-406C-9432-F3661D040FC6}" type="slidenum">
              <a:rPr lang="en-US" smtClean="0"/>
              <a:pPr/>
              <a:t>‹#›</a:t>
            </a:fld>
            <a:endParaRPr lang="en-US"/>
          </a:p>
        </p:txBody>
      </p:sp>
    </p:spTree>
    <p:extLst>
      <p:ext uri="{BB962C8B-B14F-4D97-AF65-F5344CB8AC3E}">
        <p14:creationId xmlns:p14="http://schemas.microsoft.com/office/powerpoint/2010/main" val="4054115588"/>
      </p:ext>
    </p:extLst>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type="title" preserve="1">
  <p:cSld name="Section Header (OPTIONAL)">
    <p:bg>
      <p:bgRef idx="1001">
        <a:schemeClr val="bg1"/>
      </p:bgRef>
    </p:bg>
    <p:spTree>
      <p:nvGrpSpPr>
        <p:cNvPr id="1" name=""/>
        <p:cNvGrpSpPr/>
        <p:nvPr/>
      </p:nvGrpSpPr>
      <p:grpSpPr>
        <a:xfrm>
          <a:off x="0" y="0"/>
          <a:ext cx="0" cy="0"/>
          <a:chOff x="0" y="0"/>
          <a:chExt cx="0" cy="0"/>
        </a:xfrm>
      </p:grpSpPr>
      <p:sp>
        <p:nvSpPr>
          <p:cNvPr id="24" name="Freeform 23"/>
          <p:cNvSpPr/>
          <p:nvPr userDrawn="1"/>
        </p:nvSpPr>
        <p:spPr bwMode="ltGray">
          <a:xfrm>
            <a:off x="0" y="0"/>
            <a:ext cx="8239328" cy="6858000"/>
          </a:xfrm>
          <a:custGeom>
            <a:avLst/>
            <a:gdLst>
              <a:gd name="connsiteX0" fmla="*/ 1412263 w 8239328"/>
              <a:gd name="connsiteY0" fmla="*/ 0 h 6858000"/>
              <a:gd name="connsiteX1" fmla="*/ 6611273 w 8239328"/>
              <a:gd name="connsiteY1" fmla="*/ 0 h 6858000"/>
              <a:gd name="connsiteX2" fmla="*/ 6700889 w 8239328"/>
              <a:gd name="connsiteY2" fmla="*/ 70424 h 6858000"/>
              <a:gd name="connsiteX3" fmla="*/ 8239328 w 8239328"/>
              <a:gd name="connsiteY3" fmla="*/ 3332615 h 6858000"/>
              <a:gd name="connsiteX4" fmla="*/ 6375437 w 8239328"/>
              <a:gd name="connsiteY4" fmla="*/ 6838174 h 6858000"/>
              <a:gd name="connsiteX5" fmla="*/ 6344512 w 8239328"/>
              <a:gd name="connsiteY5" fmla="*/ 6858000 h 6858000"/>
              <a:gd name="connsiteX6" fmla="*/ 1679024 w 8239328"/>
              <a:gd name="connsiteY6" fmla="*/ 6858000 h 6858000"/>
              <a:gd name="connsiteX7" fmla="*/ 1648099 w 8239328"/>
              <a:gd name="connsiteY7" fmla="*/ 6838174 h 6858000"/>
              <a:gd name="connsiteX8" fmla="*/ 40735 w 8239328"/>
              <a:gd name="connsiteY8" fmla="*/ 4786192 h 6858000"/>
              <a:gd name="connsiteX9" fmla="*/ 0 w 8239328"/>
              <a:gd name="connsiteY9" fmla="*/ 4665803 h 6858000"/>
              <a:gd name="connsiteX10" fmla="*/ 0 w 8239328"/>
              <a:gd name="connsiteY10" fmla="*/ 1999427 h 6858000"/>
              <a:gd name="connsiteX11" fmla="*/ 40735 w 8239328"/>
              <a:gd name="connsiteY11" fmla="*/ 1879038 h 6858000"/>
              <a:gd name="connsiteX12" fmla="*/ 1322647 w 8239328"/>
              <a:gd name="connsiteY12" fmla="*/ 7042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39328" h="6858000">
                <a:moveTo>
                  <a:pt x="1412263" y="0"/>
                </a:moveTo>
                <a:lnTo>
                  <a:pt x="6611273" y="0"/>
                </a:lnTo>
                <a:lnTo>
                  <a:pt x="6700889" y="70424"/>
                </a:lnTo>
                <a:cubicBezTo>
                  <a:pt x="7640452" y="845821"/>
                  <a:pt x="8239328" y="2019281"/>
                  <a:pt x="8239328" y="3332615"/>
                </a:cubicBezTo>
                <a:cubicBezTo>
                  <a:pt x="8239328" y="4791876"/>
                  <a:pt x="7499975" y="6078451"/>
                  <a:pt x="6375437" y="6838174"/>
                </a:cubicBezTo>
                <a:lnTo>
                  <a:pt x="6344512" y="6858000"/>
                </a:lnTo>
                <a:lnTo>
                  <a:pt x="1679024" y="6858000"/>
                </a:lnTo>
                <a:lnTo>
                  <a:pt x="1648099" y="6838174"/>
                </a:lnTo>
                <a:cubicBezTo>
                  <a:pt x="917149" y="6344354"/>
                  <a:pt x="348940" y="5627939"/>
                  <a:pt x="40735" y="4786192"/>
                </a:cubicBezTo>
                <a:lnTo>
                  <a:pt x="0" y="4665803"/>
                </a:lnTo>
                <a:lnTo>
                  <a:pt x="0" y="1999427"/>
                </a:lnTo>
                <a:lnTo>
                  <a:pt x="40735" y="1879038"/>
                </a:lnTo>
                <a:cubicBezTo>
                  <a:pt x="301524" y="1166791"/>
                  <a:pt x="748470" y="544278"/>
                  <a:pt x="1322647" y="70424"/>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073791" y="1171692"/>
            <a:ext cx="10050012" cy="2913747"/>
          </a:xfrm>
        </p:spPr>
        <p:txBody>
          <a:bodyPr anchor="b">
            <a:normAutofit/>
          </a:bodyPr>
          <a:lstStyle>
            <a:lvl1pPr algn="l">
              <a:lnSpc>
                <a:spcPct val="75000"/>
              </a:lnSpc>
              <a:defRPr sz="5400" baseline="0">
                <a:solidFill>
                  <a:schemeClr val="tx1"/>
                </a:solidFill>
                <a:latin typeface="Segoe UI Black" panose="020B0A02040204020203" pitchFamily="34" charset="0"/>
                <a:ea typeface="Segoe UI Black" panose="020B0A02040204020203" pitchFamily="34" charset="0"/>
                <a:cs typeface="Segoe UI Black" panose="020B0A02040204020203" pitchFamily="34" charset="0"/>
              </a:defRPr>
            </a:lvl1pPr>
          </a:lstStyle>
          <a:p>
            <a:r>
              <a:rPr lang="en-US"/>
              <a:t>Click to edit Master title style</a:t>
            </a:r>
          </a:p>
        </p:txBody>
      </p:sp>
      <p:sp>
        <p:nvSpPr>
          <p:cNvPr id="3" name="Subtitle 2"/>
          <p:cNvSpPr>
            <a:spLocks noGrp="1"/>
          </p:cNvSpPr>
          <p:nvPr>
            <p:ph type="subTitle" idx="1"/>
          </p:nvPr>
        </p:nvSpPr>
        <p:spPr>
          <a:xfrm>
            <a:off x="1073790" y="4124528"/>
            <a:ext cx="10050013" cy="1796213"/>
          </a:xfrm>
        </p:spPr>
        <p:txBody>
          <a:bodyPr>
            <a:normAutofit/>
          </a:bodyPr>
          <a:lstStyle>
            <a:lvl1pPr marL="0" indent="0" algn="l">
              <a:buNone/>
              <a:defRPr sz="3200" cap="all" baseline="0">
                <a:solidFill>
                  <a:schemeClr val="tx1"/>
                </a:solidFill>
                <a:latin typeface="Segoe UI Light" panose="020B0502040204020203" pitchFamily="34" charset="0"/>
                <a:cs typeface="Segoe UI Light" panose="020B0502040204020203" pitchFamily="34" charset="0"/>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21" name="Oval 20"/>
          <p:cNvSpPr/>
          <p:nvPr userDrawn="1"/>
        </p:nvSpPr>
        <p:spPr bwMode="ltGray">
          <a:xfrm>
            <a:off x="11680382" y="6363350"/>
            <a:ext cx="348347" cy="35587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Slide Number Placeholder 5"/>
          <p:cNvSpPr txBox="1">
            <a:spLocks/>
          </p:cNvSpPr>
          <p:nvPr userDrawn="1"/>
        </p:nvSpPr>
        <p:spPr bwMode="invGray">
          <a:xfrm>
            <a:off x="11680382" y="6329793"/>
            <a:ext cx="365125" cy="365125"/>
          </a:xfrm>
          <a:prstGeom prst="rect">
            <a:avLst/>
          </a:prstGeom>
        </p:spPr>
        <p:txBody>
          <a:bodyPr vert="horz" lIns="27432" tIns="45720" rIns="27432" bIns="45720" rtlCol="0" anchor="b">
            <a:noAutofit/>
          </a:bodyPr>
          <a:lstStyle>
            <a:defPPr>
              <a:defRPr lang="en-US"/>
            </a:defPPr>
            <a:lvl1pPr marL="0" algn="ctr" defTabSz="914400" rtl="0" eaLnBrk="1" latinLnBrk="0" hangingPunct="1">
              <a:defRPr sz="1400" kern="1200">
                <a:solidFill>
                  <a:schemeClr val="tx2">
                    <a:lumMod val="60000"/>
                    <a:lumOff val="40000"/>
                  </a:schemeClr>
                </a:solidFill>
                <a:latin typeface="Segoe UI Semilight" panose="020B0402040204020203" pitchFamily="34" charset="0"/>
                <a:ea typeface="Segoe UI Black" panose="020B0A02040204020203" pitchFamily="34" charset="0"/>
                <a:cs typeface="Segoe UI Semilight" panose="020B04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CF08F63-ED02-406C-9432-F3661D040FC6}" type="slidenum">
              <a:rPr lang="en-US" smtClean="0"/>
              <a:pPr/>
              <a:t>‹#›</a:t>
            </a:fld>
            <a:endParaRPr lang="en-US"/>
          </a:p>
        </p:txBody>
      </p:sp>
      <p:pic>
        <p:nvPicPr>
          <p:cNvPr id="15" name="Picture 1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95559" y="6371739"/>
            <a:ext cx="600933" cy="306452"/>
          </a:xfrm>
          <a:prstGeom prst="rect">
            <a:avLst/>
          </a:prstGeom>
        </p:spPr>
      </p:pic>
    </p:spTree>
    <p:extLst>
      <p:ext uri="{BB962C8B-B14F-4D97-AF65-F5344CB8AC3E}">
        <p14:creationId xmlns:p14="http://schemas.microsoft.com/office/powerpoint/2010/main" val="2928021318"/>
      </p:ext>
    </p:extLst>
  </p:cSld>
  <p:clrMapOvr>
    <a:overrideClrMapping bg1="dk1" tx1="lt1" bg2="dk2" tx2="lt2" accent1="accent1" accent2="accent2" accent3="accent3" accent4="accent4" accent5="accent5" accent6="accent6" hlink="hlink" folHlink="folHlink"/>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Header and Content (DEFAU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937158" y="1597688"/>
            <a:ext cx="10058401" cy="4850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642509-68C0-49FF-AA82-087CA2A66798}" type="datetime1">
              <a:rPr lang="en-US" smtClean="0"/>
              <a:t>6/3/2024</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8239359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Obj" preserve="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73790" y="1510018"/>
            <a:ext cx="4946010" cy="47740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510018"/>
            <a:ext cx="4965970" cy="47740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B6EB6DD-A361-4CC5-B004-1A67B5354FCC}" type="datetime1">
              <a:rPr lang="en-US" smtClean="0"/>
              <a:t>6/3/2024</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96268745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Head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368CC8-4543-4B94-B127-FB149B89365B}" type="datetime1">
              <a:rPr lang="en-US" smtClean="0"/>
              <a:t>6/3/2024</a:t>
            </a:fld>
            <a:endParaRPr lang="en-US"/>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014498075"/>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Content Only with No Header">
    <p:spTree>
      <p:nvGrpSpPr>
        <p:cNvPr id="1" name=""/>
        <p:cNvGrpSpPr/>
        <p:nvPr/>
      </p:nvGrpSpPr>
      <p:grpSpPr>
        <a:xfrm>
          <a:off x="0" y="0"/>
          <a:ext cx="0" cy="0"/>
          <a:chOff x="0" y="0"/>
          <a:chExt cx="0" cy="0"/>
        </a:xfrm>
      </p:grpSpPr>
      <p:sp>
        <p:nvSpPr>
          <p:cNvPr id="3" name="Content Placeholder 2"/>
          <p:cNvSpPr>
            <a:spLocks noGrp="1"/>
          </p:cNvSpPr>
          <p:nvPr>
            <p:ph idx="1"/>
          </p:nvPr>
        </p:nvSpPr>
        <p:spPr>
          <a:xfrm>
            <a:off x="937158" y="570452"/>
            <a:ext cx="10058401" cy="58774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483952-86B6-4B3D-BEE4-D1F0BB7E5CD1}" type="datetime1">
              <a:rPr lang="en-US" smtClean="0"/>
              <a:t>6/3/2024</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21580882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BD5D2B-A981-47A1-8E84-6B02D6902A2F}" type="datetime1">
              <a:rPr lang="en-US" smtClean="0"/>
              <a:t>6/3/2024</a:t>
            </a:fld>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91115054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preserve="1" userDrawn="1">
  <p:cSld name="Full Page Graphic">
    <p:spTree>
      <p:nvGrpSpPr>
        <p:cNvPr id="1" name=""/>
        <p:cNvGrpSpPr/>
        <p:nvPr/>
      </p:nvGrpSpPr>
      <p:grpSpPr>
        <a:xfrm>
          <a:off x="0" y="0"/>
          <a:ext cx="0" cy="0"/>
          <a:chOff x="0" y="0"/>
          <a:chExt cx="0" cy="0"/>
        </a:xfrm>
      </p:grpSpPr>
      <p:sp>
        <p:nvSpPr>
          <p:cNvPr id="7" name="Picture Placeholder 6"/>
          <p:cNvSpPr>
            <a:spLocks noGrp="1"/>
          </p:cNvSpPr>
          <p:nvPr>
            <p:ph type="pic" sz="quarter" idx="12"/>
          </p:nvPr>
        </p:nvSpPr>
        <p:spPr>
          <a:xfrm>
            <a:off x="0" y="0"/>
            <a:ext cx="12192000" cy="6858000"/>
          </a:xfrm>
        </p:spPr>
        <p:txBody>
          <a:bodyPr/>
          <a:lstStyle/>
          <a:p>
            <a:r>
              <a:rPr lang="en-US"/>
              <a:t>Click icon to add picture</a:t>
            </a:r>
          </a:p>
        </p:txBody>
      </p:sp>
      <p:sp>
        <p:nvSpPr>
          <p:cNvPr id="2" name="Title 1"/>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p:txBody>
          <a:bodyPr/>
          <a:lstStyle/>
          <a:p>
            <a:fld id="{E43C2A93-78AF-43AC-BA3E-AF048F8F711A}" type="datetime1">
              <a:rPr lang="en-US" smtClean="0"/>
              <a:t>6/3/2024</a:t>
            </a:fld>
            <a:endParaRPr lang="en-US"/>
          </a:p>
        </p:txBody>
      </p:sp>
      <p:sp>
        <p:nvSpPr>
          <p:cNvPr id="5" name="Footer Placeholder 4"/>
          <p:cNvSpPr>
            <a:spLocks noGrp="1"/>
          </p:cNvSpPr>
          <p:nvPr>
            <p:ph type="ftr" sz="quarter" idx="11"/>
          </p:nvPr>
        </p:nvSpPr>
        <p:spPr/>
        <p:txBody>
          <a:bodyPr/>
          <a:lstStyle/>
          <a:p>
            <a:endParaRPr lang="en-US"/>
          </a:p>
        </p:txBody>
      </p:sp>
      <p:sp>
        <p:nvSpPr>
          <p:cNvPr id="9" name="Slide Number Placeholder 5"/>
          <p:cNvSpPr txBox="1">
            <a:spLocks/>
          </p:cNvSpPr>
          <p:nvPr userDrawn="1"/>
        </p:nvSpPr>
        <p:spPr bwMode="gray">
          <a:xfrm>
            <a:off x="11680382" y="6329793"/>
            <a:ext cx="365125" cy="365125"/>
          </a:xfrm>
          <a:prstGeom prst="rect">
            <a:avLst/>
          </a:prstGeom>
        </p:spPr>
        <p:txBody>
          <a:bodyPr vert="horz" lIns="27432" tIns="45720" rIns="27432" bIns="45720" rtlCol="0" anchor="b">
            <a:noAutofit/>
          </a:bodyPr>
          <a:lstStyle>
            <a:defPPr>
              <a:defRPr lang="en-US"/>
            </a:defPPr>
            <a:lvl1pPr marL="0" algn="ctr" defTabSz="914400" rtl="0" eaLnBrk="1" latinLnBrk="0" hangingPunct="1">
              <a:defRPr sz="1400" kern="1200">
                <a:solidFill>
                  <a:schemeClr val="tx2">
                    <a:lumMod val="60000"/>
                    <a:lumOff val="40000"/>
                  </a:schemeClr>
                </a:solidFill>
                <a:latin typeface="Segoe UI Semilight" panose="020B0402040204020203" pitchFamily="34" charset="0"/>
                <a:ea typeface="Segoe UI Black" panose="020B0A02040204020203" pitchFamily="34" charset="0"/>
                <a:cs typeface="Segoe UI Semilight" panose="020B04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Tree>
    <p:extLst>
      <p:ext uri="{BB962C8B-B14F-4D97-AF65-F5344CB8AC3E}">
        <p14:creationId xmlns:p14="http://schemas.microsoft.com/office/powerpoint/2010/main" val="61472415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reserve="1" userDrawn="1">
  <p:cSld name="Full Page Graphic with Body Text">
    <p:spTree>
      <p:nvGrpSpPr>
        <p:cNvPr id="1" name=""/>
        <p:cNvGrpSpPr/>
        <p:nvPr/>
      </p:nvGrpSpPr>
      <p:grpSpPr>
        <a:xfrm>
          <a:off x="0" y="0"/>
          <a:ext cx="0" cy="0"/>
          <a:chOff x="0" y="0"/>
          <a:chExt cx="0" cy="0"/>
        </a:xfrm>
      </p:grpSpPr>
      <p:sp>
        <p:nvSpPr>
          <p:cNvPr id="7" name="Picture Placeholder 6"/>
          <p:cNvSpPr>
            <a:spLocks noGrp="1"/>
          </p:cNvSpPr>
          <p:nvPr>
            <p:ph type="pic" sz="quarter" idx="12"/>
          </p:nvPr>
        </p:nvSpPr>
        <p:spPr>
          <a:xfrm>
            <a:off x="0" y="0"/>
            <a:ext cx="12192000" cy="6858000"/>
          </a:xfrm>
        </p:spPr>
        <p:txBody>
          <a:bodyPr/>
          <a:lstStyle/>
          <a:p>
            <a:r>
              <a:rPr lang="en-US"/>
              <a:t>Click icon to add picture</a:t>
            </a:r>
          </a:p>
        </p:txBody>
      </p:sp>
      <p:sp>
        <p:nvSpPr>
          <p:cNvPr id="2" name="Title 1"/>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p:txBody>
          <a:bodyPr/>
          <a:lstStyle/>
          <a:p>
            <a:fld id="{463D0A85-342E-47DD-812D-8F3356B6252F}" type="datetime1">
              <a:rPr lang="en-US" smtClean="0"/>
              <a:t>6/3/2024</a:t>
            </a:fld>
            <a:endParaRPr lang="en-US"/>
          </a:p>
        </p:txBody>
      </p:sp>
      <p:sp>
        <p:nvSpPr>
          <p:cNvPr id="5" name="Footer Placeholder 4"/>
          <p:cNvSpPr>
            <a:spLocks noGrp="1"/>
          </p:cNvSpPr>
          <p:nvPr>
            <p:ph type="ftr" sz="quarter" idx="11"/>
          </p:nvPr>
        </p:nvSpPr>
        <p:spPr/>
        <p:txBody>
          <a:bodyPr/>
          <a:lstStyle/>
          <a:p>
            <a:endParaRPr lang="en-US"/>
          </a:p>
        </p:txBody>
      </p:sp>
      <p:sp>
        <p:nvSpPr>
          <p:cNvPr id="9" name="Slide Number Placeholder 5"/>
          <p:cNvSpPr txBox="1">
            <a:spLocks/>
          </p:cNvSpPr>
          <p:nvPr userDrawn="1"/>
        </p:nvSpPr>
        <p:spPr bwMode="gray">
          <a:xfrm>
            <a:off x="11680382" y="6329793"/>
            <a:ext cx="365125" cy="365125"/>
          </a:xfrm>
          <a:prstGeom prst="rect">
            <a:avLst/>
          </a:prstGeom>
        </p:spPr>
        <p:txBody>
          <a:bodyPr vert="horz" lIns="27432" tIns="45720" rIns="27432" bIns="45720" rtlCol="0" anchor="b">
            <a:noAutofit/>
          </a:bodyPr>
          <a:lstStyle>
            <a:defPPr>
              <a:defRPr lang="en-US"/>
            </a:defPPr>
            <a:lvl1pPr marL="0" algn="ctr" defTabSz="914400" rtl="0" eaLnBrk="1" latinLnBrk="0" hangingPunct="1">
              <a:defRPr sz="1400" kern="1200">
                <a:solidFill>
                  <a:schemeClr val="tx2">
                    <a:lumMod val="60000"/>
                    <a:lumOff val="40000"/>
                  </a:schemeClr>
                </a:solidFill>
                <a:latin typeface="Segoe UI Semilight" panose="020B0402040204020203" pitchFamily="34" charset="0"/>
                <a:ea typeface="Segoe UI Black" panose="020B0A02040204020203" pitchFamily="34" charset="0"/>
                <a:cs typeface="Segoe UI Semilight" panose="020B04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0" name="Content Placeholder 2"/>
          <p:cNvSpPr>
            <a:spLocks noGrp="1"/>
          </p:cNvSpPr>
          <p:nvPr>
            <p:ph idx="1"/>
          </p:nvPr>
        </p:nvSpPr>
        <p:spPr>
          <a:xfrm>
            <a:off x="937158" y="1597688"/>
            <a:ext cx="10058401" cy="4850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2642062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2844" y="564204"/>
            <a:ext cx="4159182" cy="1214354"/>
          </a:xfrm>
        </p:spPr>
        <p:txBody>
          <a:bodyPr anchor="ctr">
            <a:normAutofit/>
          </a:bodyPr>
          <a:lstStyle>
            <a:lvl1pPr>
              <a:defRPr sz="3200"/>
            </a:lvl1pPr>
          </a:lstStyle>
          <a:p>
            <a:r>
              <a:rPr lang="en-US"/>
              <a:t>Click to edit Master title style</a:t>
            </a:r>
          </a:p>
        </p:txBody>
      </p:sp>
      <p:sp>
        <p:nvSpPr>
          <p:cNvPr id="3" name="Content Placeholder 2"/>
          <p:cNvSpPr>
            <a:spLocks noGrp="1"/>
          </p:cNvSpPr>
          <p:nvPr>
            <p:ph idx="1"/>
          </p:nvPr>
        </p:nvSpPr>
        <p:spPr>
          <a:xfrm>
            <a:off x="5183187" y="564204"/>
            <a:ext cx="6392727" cy="5729591"/>
          </a:xfrm>
        </p:spPr>
        <p:txBody>
          <a:bodyPr>
            <a:normAutofit/>
          </a:bodyPr>
          <a:lstStyle>
            <a:lvl1pPr>
              <a:spcBef>
                <a:spcPts val="0"/>
              </a:spcBef>
              <a:defRPr sz="2800"/>
            </a:lvl1pPr>
            <a:lvl2pPr>
              <a:defRPr sz="2800"/>
            </a:lvl2pPr>
            <a:lvl3pPr>
              <a:defRPr sz="2800"/>
            </a:lvl3pPr>
            <a:lvl4pPr>
              <a:defRPr sz="2800"/>
            </a:lvl4pPr>
            <a:lvl5pPr>
              <a:defRPr sz="28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2844" y="1848113"/>
            <a:ext cx="4159181" cy="4445683"/>
          </a:xfrm>
        </p:spPr>
        <p:txBody>
          <a:bodyPr>
            <a:normAutofit/>
          </a:bodyPr>
          <a:lstStyle>
            <a:lvl1pPr marL="0" indent="0">
              <a:buNone/>
              <a:defRPr sz="2400" cap="none"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1111A6-EEC7-4625-8BEF-9F2A72D46C91}" type="datetime1">
              <a:rPr lang="en-US" smtClean="0"/>
              <a:t>6/3/2024</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44486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4">
            <a:extLst>
              <a:ext uri="{FF2B5EF4-FFF2-40B4-BE49-F238E27FC236}">
                <a16:creationId xmlns:a16="http://schemas.microsoft.com/office/drawing/2014/main" id="{47BA31E6-B03E-9E9F-A1A2-36C03C3CA81E}"/>
              </a:ext>
            </a:extLst>
          </p:cNvPr>
          <p:cNvSpPr>
            <a:spLocks noGrp="1"/>
          </p:cNvSpPr>
          <p:nvPr>
            <p:ph type="sldNum" sz="quarter" idx="10"/>
          </p:nvPr>
        </p:nvSpPr>
        <p:spPr/>
        <p:txBody>
          <a:bodyPr/>
          <a:lstStyle>
            <a:lvl1pPr>
              <a:defRPr/>
            </a:lvl1pPr>
          </a:lstStyle>
          <a:p>
            <a:pPr>
              <a:defRPr/>
            </a:pPr>
            <a:fld id="{02F0C05F-B217-4519-B2DF-6107AD879F46}" type="slidenum">
              <a:rPr lang="en-US" altLang="en-US"/>
              <a:pPr>
                <a:defRPr/>
              </a:pPr>
              <a:t>‹#›</a:t>
            </a:fld>
            <a:endParaRPr lang="en-US" altLang="en-US"/>
          </a:p>
        </p:txBody>
      </p:sp>
    </p:spTree>
    <p:extLst>
      <p:ext uri="{BB962C8B-B14F-4D97-AF65-F5344CB8AC3E}">
        <p14:creationId xmlns:p14="http://schemas.microsoft.com/office/powerpoint/2010/main" val="4161485255"/>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2843" y="554478"/>
            <a:ext cx="4688205" cy="1193936"/>
          </a:xfrm>
        </p:spPr>
        <p:txBody>
          <a:bodyPr anchor="ctr">
            <a:normAutofit/>
          </a:bodyPr>
          <a:lstStyle>
            <a:lvl1pPr>
              <a:defRPr sz="3200"/>
            </a:lvl1pPr>
          </a:lstStyle>
          <a:p>
            <a:r>
              <a:rPr lang="en-US"/>
              <a:t>Click to edit Master title style</a:t>
            </a:r>
          </a:p>
        </p:txBody>
      </p:sp>
      <p:sp>
        <p:nvSpPr>
          <p:cNvPr id="3" name="Picture Placeholder 2"/>
          <p:cNvSpPr>
            <a:spLocks noGrp="1"/>
          </p:cNvSpPr>
          <p:nvPr>
            <p:ph type="pic" idx="1"/>
          </p:nvPr>
        </p:nvSpPr>
        <p:spPr>
          <a:xfrm>
            <a:off x="5666119" y="554477"/>
            <a:ext cx="5825665" cy="5586831"/>
          </a:xfrm>
          <a:ln w="76200">
            <a:solidFill>
              <a:schemeClr val="bg1">
                <a:lumMod val="95000"/>
              </a:schemeClr>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12844" y="1828800"/>
            <a:ext cx="4688205" cy="4445540"/>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8BD5239-85A8-4DA2-9827-8535D43DDDE3}" type="datetime1">
              <a:rPr lang="en-US" smtClean="0"/>
              <a:t>6/3/2024</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45324828"/>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preserve="1" userDrawn="1">
  <p:cSld name="Contact Info (OPTIONAL)">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5963055" y="564204"/>
            <a:ext cx="5566322" cy="2733473"/>
          </a:xfrm>
        </p:spPr>
        <p:txBody>
          <a:bodyPr anchor="b">
            <a:normAutofit/>
          </a:bodyPr>
          <a:lstStyle>
            <a:lvl1pPr algn="l">
              <a:lnSpc>
                <a:spcPct val="75000"/>
              </a:lnSpc>
              <a:defRPr sz="3600" baseline="0">
                <a:solidFill>
                  <a:schemeClr val="tx1"/>
                </a:solidFill>
                <a:latin typeface="Segoe UI Black" panose="020B0A02040204020203" pitchFamily="34" charset="0"/>
                <a:ea typeface="Segoe UI Black" panose="020B0A02040204020203" pitchFamily="34" charset="0"/>
                <a:cs typeface="Segoe UI Black" panose="020B0A02040204020203" pitchFamily="34" charset="0"/>
              </a:defRPr>
            </a:lvl1pPr>
          </a:lstStyle>
          <a:p>
            <a:r>
              <a:rPr lang="en-US"/>
              <a:t>Click to edit Master title style</a:t>
            </a:r>
          </a:p>
        </p:txBody>
      </p:sp>
      <p:sp>
        <p:nvSpPr>
          <p:cNvPr id="3" name="Subtitle 2"/>
          <p:cNvSpPr>
            <a:spLocks noGrp="1"/>
          </p:cNvSpPr>
          <p:nvPr>
            <p:ph type="subTitle" idx="1"/>
          </p:nvPr>
        </p:nvSpPr>
        <p:spPr>
          <a:xfrm>
            <a:off x="5963055" y="3297677"/>
            <a:ext cx="5566322" cy="3032117"/>
          </a:xfrm>
        </p:spPr>
        <p:txBody>
          <a:bodyPr>
            <a:normAutofit/>
          </a:bodyPr>
          <a:lstStyle>
            <a:lvl1pPr marL="0" indent="0" algn="l">
              <a:spcBef>
                <a:spcPts val="0"/>
              </a:spcBef>
              <a:buNone/>
              <a:defRPr sz="2000" cap="none" baseline="0">
                <a:solidFill>
                  <a:schemeClr val="tx1"/>
                </a:solidFill>
                <a:latin typeface="Segoe UI Light" panose="020B0502040204020203" pitchFamily="34" charset="0"/>
                <a:cs typeface="Segoe UI Light" panose="020B0502040204020203" pitchFamily="34" charset="0"/>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5" name="Picture Placeholder 4"/>
          <p:cNvSpPr>
            <a:spLocks noGrp="1"/>
          </p:cNvSpPr>
          <p:nvPr>
            <p:ph type="pic" sz="quarter" idx="12"/>
          </p:nvPr>
        </p:nvSpPr>
        <p:spPr>
          <a:xfrm>
            <a:off x="622164" y="729338"/>
            <a:ext cx="4864235" cy="4919662"/>
          </a:xfrm>
          <a:prstGeom prst="rect">
            <a:avLst/>
          </a:prstGeom>
          <a:ln w="76200">
            <a:solidFill>
              <a:schemeClr val="bg2">
                <a:lumMod val="75000"/>
              </a:schemeClr>
            </a:solidFill>
          </a:ln>
        </p:spPr>
        <p:txBody>
          <a:bodyPr/>
          <a:lstStyle/>
          <a:p>
            <a:r>
              <a:rPr lang="en-US"/>
              <a:t>Click icon to add picture</a:t>
            </a:r>
          </a:p>
        </p:txBody>
      </p:sp>
      <p:sp>
        <p:nvSpPr>
          <p:cNvPr id="21" name="Oval 20"/>
          <p:cNvSpPr/>
          <p:nvPr userDrawn="1"/>
        </p:nvSpPr>
        <p:spPr bwMode="ltGray">
          <a:xfrm>
            <a:off x="11680382" y="6363350"/>
            <a:ext cx="348347" cy="35587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Slide Number Placeholder 5"/>
          <p:cNvSpPr txBox="1">
            <a:spLocks/>
          </p:cNvSpPr>
          <p:nvPr userDrawn="1"/>
        </p:nvSpPr>
        <p:spPr bwMode="invGray">
          <a:xfrm>
            <a:off x="11680382" y="6329793"/>
            <a:ext cx="365125" cy="365125"/>
          </a:xfrm>
          <a:prstGeom prst="rect">
            <a:avLst/>
          </a:prstGeom>
        </p:spPr>
        <p:txBody>
          <a:bodyPr vert="horz" lIns="27432" tIns="45720" rIns="27432" bIns="45720" rtlCol="0" anchor="b">
            <a:noAutofit/>
          </a:bodyPr>
          <a:lstStyle>
            <a:defPPr>
              <a:defRPr lang="en-US"/>
            </a:defPPr>
            <a:lvl1pPr marL="0" algn="ctr" defTabSz="914400" rtl="0" eaLnBrk="1" latinLnBrk="0" hangingPunct="1">
              <a:defRPr sz="1400" kern="1200">
                <a:solidFill>
                  <a:schemeClr val="tx2">
                    <a:lumMod val="60000"/>
                    <a:lumOff val="40000"/>
                  </a:schemeClr>
                </a:solidFill>
                <a:latin typeface="Segoe UI Semilight" panose="020B0402040204020203" pitchFamily="34" charset="0"/>
                <a:ea typeface="Segoe UI Black" panose="020B0A02040204020203" pitchFamily="34" charset="0"/>
                <a:cs typeface="Segoe UI Semilight" panose="020B04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CF08F63-ED02-406C-9432-F3661D040FC6}" type="slidenum">
              <a:rPr lang="en-US" smtClean="0"/>
              <a:pPr/>
              <a:t>‹#›</a:t>
            </a:fld>
            <a:endParaRPr lang="en-US"/>
          </a:p>
        </p:txBody>
      </p:sp>
      <p:pic>
        <p:nvPicPr>
          <p:cNvPr id="15" name="Picture 1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95559" y="6371739"/>
            <a:ext cx="600933" cy="306452"/>
          </a:xfrm>
          <a:prstGeom prst="rect">
            <a:avLst/>
          </a:prstGeom>
        </p:spPr>
      </p:pic>
    </p:spTree>
    <p:extLst>
      <p:ext uri="{BB962C8B-B14F-4D97-AF65-F5344CB8AC3E}">
        <p14:creationId xmlns:p14="http://schemas.microsoft.com/office/powerpoint/2010/main" val="1148645006"/>
      </p:ext>
    </p:extLst>
  </p:cSld>
  <p:clrMapOvr>
    <a:overrideClrMapping bg1="dk1" tx1="lt1" bg2="dk2" tx2="lt2" accent1="accent1" accent2="accent2" accent3="accent3" accent4="accent4" accent5="accent5" accent6="accent6" hlink="hlink" folHlink="folHlink"/>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x">
  <p:cSld name="1_White Solid">
    <p:bg>
      <p:bgPr>
        <a:solidFill>
          <a:srgbClr val="F0F2F6"/>
        </a:solidFill>
        <a:effectLst/>
      </p:bgPr>
    </p:bg>
    <p:spTree>
      <p:nvGrpSpPr>
        <p:cNvPr id="1" name=""/>
        <p:cNvGrpSpPr/>
        <p:nvPr/>
      </p:nvGrpSpPr>
      <p:grpSpPr>
        <a:xfrm>
          <a:off x="0" y="0"/>
          <a:ext cx="0" cy="0"/>
          <a:chOff x="0" y="0"/>
          <a:chExt cx="0" cy="0"/>
        </a:xfrm>
      </p:grpSpPr>
      <p:sp>
        <p:nvSpPr>
          <p:cNvPr id="27" name="Slide Number"/>
          <p:cNvSpPr txBox="1">
            <a:spLocks noGrp="1"/>
          </p:cNvSpPr>
          <p:nvPr>
            <p:ph type="sldNum" sz="quarter" idx="2"/>
          </p:nvPr>
        </p:nvSpPr>
        <p:spPr>
          <a:xfrm>
            <a:off x="196851" y="6546850"/>
            <a:ext cx="322351" cy="138500"/>
          </a:xfrm>
          <a:prstGeom prst="rect">
            <a:avLst/>
          </a:prstGeom>
        </p:spPr>
        <p:txBody>
          <a:bodyPr/>
          <a:lstStyle>
            <a:lvl1pPr>
              <a:defRPr b="1">
                <a:solidFill>
                  <a:srgbClr val="4B636F"/>
                </a:solidFill>
                <a:latin typeface="Avenir Next"/>
                <a:ea typeface="Avenir Next"/>
                <a:cs typeface="Avenir Next"/>
                <a:sym typeface="Avenir Next"/>
              </a:defRPr>
            </a:lvl1pPr>
          </a:lstStyle>
          <a:p>
            <a:fld id="{86CB4B4D-7CA3-9044-876B-883B54F8677D}" type="slidenum">
              <a:t>‹#›</a:t>
            </a:fld>
            <a:endParaRPr/>
          </a:p>
        </p:txBody>
      </p:sp>
    </p:spTree>
    <p:extLst>
      <p:ext uri="{BB962C8B-B14F-4D97-AF65-F5344CB8AC3E}">
        <p14:creationId xmlns:p14="http://schemas.microsoft.com/office/powerpoint/2010/main" val="4042934731"/>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image" Target="../media/image1.png"/><Relationship Id="rId5" Type="http://schemas.openxmlformats.org/officeDocument/2006/relationships/slideLayout" Target="../slideLayouts/slideLayout18.xml"/><Relationship Id="rId10" Type="http://schemas.openxmlformats.org/officeDocument/2006/relationships/theme" Target="../theme/theme2.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image" Target="../media/image1.png"/><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19" Type="http://schemas.openxmlformats.org/officeDocument/2006/relationships/theme" Target="../theme/theme3.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slideLayout" Target="../slideLayouts/slideLayout53.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5" Type="http://schemas.openxmlformats.org/officeDocument/2006/relationships/image" Target="../media/image5.png"/><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1.xml"/><Relationship Id="rId13" Type="http://schemas.openxmlformats.org/officeDocument/2006/relationships/slideLayout" Target="../slideLayouts/slideLayout66.xml"/><Relationship Id="rId3" Type="http://schemas.openxmlformats.org/officeDocument/2006/relationships/slideLayout" Target="../slideLayouts/slideLayout56.xml"/><Relationship Id="rId7" Type="http://schemas.openxmlformats.org/officeDocument/2006/relationships/slideLayout" Target="../slideLayouts/slideLayout60.xml"/><Relationship Id="rId12" Type="http://schemas.openxmlformats.org/officeDocument/2006/relationships/slideLayout" Target="../slideLayouts/slideLayout65.xml"/><Relationship Id="rId2" Type="http://schemas.openxmlformats.org/officeDocument/2006/relationships/slideLayout" Target="../slideLayouts/slideLayout55.xml"/><Relationship Id="rId1" Type="http://schemas.openxmlformats.org/officeDocument/2006/relationships/slideLayout" Target="../slideLayouts/slideLayout54.xml"/><Relationship Id="rId6" Type="http://schemas.openxmlformats.org/officeDocument/2006/relationships/slideLayout" Target="../slideLayouts/slideLayout59.xml"/><Relationship Id="rId11" Type="http://schemas.openxmlformats.org/officeDocument/2006/relationships/slideLayout" Target="../slideLayouts/slideLayout64.xml"/><Relationship Id="rId5" Type="http://schemas.openxmlformats.org/officeDocument/2006/relationships/slideLayout" Target="../slideLayouts/slideLayout58.xml"/><Relationship Id="rId15" Type="http://schemas.openxmlformats.org/officeDocument/2006/relationships/image" Target="../media/image1.png"/><Relationship Id="rId10" Type="http://schemas.openxmlformats.org/officeDocument/2006/relationships/slideLayout" Target="../slideLayouts/slideLayout63.xml"/><Relationship Id="rId4" Type="http://schemas.openxmlformats.org/officeDocument/2006/relationships/slideLayout" Target="../slideLayouts/slideLayout57.xml"/><Relationship Id="rId9" Type="http://schemas.openxmlformats.org/officeDocument/2006/relationships/slideLayout" Target="../slideLayouts/slideLayout62.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theme" Target="../theme/theme6.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slideLayout" Target="../slideLayouts/slideLayout78.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 Id="rId14" Type="http://schemas.openxmlformats.org/officeDocument/2006/relationships/image" Target="../media/image1.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6.xml"/><Relationship Id="rId13" Type="http://schemas.openxmlformats.org/officeDocument/2006/relationships/slideLayout" Target="../slideLayouts/slideLayout91.x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slideLayout" Target="../slideLayouts/slideLayout90.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5" Type="http://schemas.openxmlformats.org/officeDocument/2006/relationships/image" Target="../media/image7.png"/><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 Id="rId1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8.xml"/><Relationship Id="rId1" Type="http://schemas.openxmlformats.org/officeDocument/2006/relationships/slideLayout" Target="../slideLayouts/slideLayout9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shadeToTitle="1">
        <a:gradFill rotWithShape="1">
          <a:gsLst>
            <a:gs pos="0">
              <a:schemeClr val="bg1"/>
            </a:gs>
            <a:gs pos="100000">
              <a:schemeClr val="bg2"/>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DC41E7-D071-CEDD-54D6-ABAB4EB277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027" name="Text Placeholder 2">
            <a:extLst>
              <a:ext uri="{FF2B5EF4-FFF2-40B4-BE49-F238E27FC236}">
                <a16:creationId xmlns:a16="http://schemas.microsoft.com/office/drawing/2014/main" id="{8901F996-190E-3A3D-3C19-FEAC61A5FF75}"/>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Slide Number Placeholder 4">
            <a:extLst>
              <a:ext uri="{FF2B5EF4-FFF2-40B4-BE49-F238E27FC236}">
                <a16:creationId xmlns:a16="http://schemas.microsoft.com/office/drawing/2014/main" id="{1DCBA47F-6A93-B4CF-BE26-506AE10458EC}"/>
              </a:ext>
            </a:extLst>
          </p:cNvPr>
          <p:cNvSpPr>
            <a:spLocks noGrp="1"/>
          </p:cNvSpPr>
          <p:nvPr>
            <p:ph type="sldNum" sz="quarter" idx="4"/>
          </p:nvPr>
        </p:nvSpPr>
        <p:spPr>
          <a:xfrm>
            <a:off x="11187113" y="6357938"/>
            <a:ext cx="56356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29545B86-5946-44C4-96CF-91AD74D52DAC}" type="slidenum">
              <a:rPr lang="en-US" altLang="en-US"/>
              <a:pPr>
                <a:defRPr/>
              </a:pPr>
              <a:t>‹#›</a:t>
            </a:fld>
            <a:endParaRPr lang="en-US" altLang="en-US"/>
          </a:p>
        </p:txBody>
      </p:sp>
      <p:pic>
        <p:nvPicPr>
          <p:cNvPr id="1029" name="Picture 8">
            <a:extLst>
              <a:ext uri="{FF2B5EF4-FFF2-40B4-BE49-F238E27FC236}">
                <a16:creationId xmlns:a16="http://schemas.microsoft.com/office/drawing/2014/main" id="{00C5BB42-CA9C-82BB-D2D1-424CE8039A8C}"/>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06363" y="6176963"/>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0" name="Group 5">
            <a:extLst>
              <a:ext uri="{FF2B5EF4-FFF2-40B4-BE49-F238E27FC236}">
                <a16:creationId xmlns:a16="http://schemas.microsoft.com/office/drawing/2014/main" id="{232F7887-18E9-E12B-39E7-22978630050B}"/>
              </a:ext>
            </a:extLst>
          </p:cNvPr>
          <p:cNvGrpSpPr>
            <a:grpSpLocks/>
          </p:cNvGrpSpPr>
          <p:nvPr userDrawn="1"/>
        </p:nvGrpSpPr>
        <p:grpSpPr bwMode="auto">
          <a:xfrm>
            <a:off x="420688" y="228600"/>
            <a:ext cx="1597025" cy="1603375"/>
            <a:chOff x="457200" y="182880"/>
            <a:chExt cx="1596887" cy="1602823"/>
          </a:xfrm>
        </p:grpSpPr>
        <p:cxnSp>
          <p:nvCxnSpPr>
            <p:cNvPr id="11" name="Straight Connector 10">
              <a:extLst>
                <a:ext uri="{FF2B5EF4-FFF2-40B4-BE49-F238E27FC236}">
                  <a16:creationId xmlns:a16="http://schemas.microsoft.com/office/drawing/2014/main" id="{FB1AFB2C-E0B3-566B-AC71-92A7BBCD47C9}"/>
                </a:ext>
              </a:extLst>
            </p:cNvPr>
            <p:cNvCxnSpPr/>
            <p:nvPr userDrawn="1"/>
          </p:nvCxnSpPr>
          <p:spPr>
            <a:xfrm>
              <a:off x="457200" y="182880"/>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B71B240-485E-DA67-00A6-DEE7E68D7E08}"/>
                </a:ext>
              </a:extLst>
            </p:cNvPr>
            <p:cNvCxnSpPr>
              <a:cxnSpLocks/>
            </p:cNvCxnSpPr>
            <p:nvPr userDrawn="1"/>
          </p:nvCxnSpPr>
          <p:spPr>
            <a:xfrm flipH="1">
              <a:off x="457200" y="182880"/>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031" name="Group 12">
            <a:extLst>
              <a:ext uri="{FF2B5EF4-FFF2-40B4-BE49-F238E27FC236}">
                <a16:creationId xmlns:a16="http://schemas.microsoft.com/office/drawing/2014/main" id="{9AADD1E4-26F5-AA52-7770-3F1D771D820E}"/>
              </a:ext>
            </a:extLst>
          </p:cNvPr>
          <p:cNvGrpSpPr>
            <a:grpSpLocks/>
          </p:cNvGrpSpPr>
          <p:nvPr userDrawn="1"/>
        </p:nvGrpSpPr>
        <p:grpSpPr bwMode="auto">
          <a:xfrm rot="10800000">
            <a:off x="10177463" y="5029200"/>
            <a:ext cx="1597025" cy="1603375"/>
            <a:chOff x="357809" y="365125"/>
            <a:chExt cx="1596887" cy="1602823"/>
          </a:xfrm>
        </p:grpSpPr>
        <p:cxnSp>
          <p:nvCxnSpPr>
            <p:cNvPr id="15" name="Straight Connector 14">
              <a:extLst>
                <a:ext uri="{FF2B5EF4-FFF2-40B4-BE49-F238E27FC236}">
                  <a16:creationId xmlns:a16="http://schemas.microsoft.com/office/drawing/2014/main" id="{BAC2C450-EECF-3718-D665-CF1E27D0AF4A}"/>
                </a:ext>
              </a:extLst>
            </p:cNvPr>
            <p:cNvCxnSpPr/>
            <p:nvPr userDrawn="1"/>
          </p:nvCxnSpPr>
          <p:spPr>
            <a:xfrm>
              <a:off x="357809" y="365125"/>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1D2299A-1F7C-A5F2-2F8D-50DEC2B72510}"/>
                </a:ext>
              </a:extLst>
            </p:cNvPr>
            <p:cNvCxnSpPr>
              <a:cxnSpLocks/>
            </p:cNvCxnSpPr>
            <p:nvPr userDrawn="1"/>
          </p:nvCxnSpPr>
          <p:spPr>
            <a:xfrm flipH="1">
              <a:off x="357809" y="365125"/>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126318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725" r:id="rId13"/>
  </p:sldLayoutIdLst>
  <p:hf hdr="0" ftr="0" dt="0"/>
  <p:txStyles>
    <p:titleStyle>
      <a:lvl1pPr algn="l" rtl="0" eaLnBrk="0" fontAlgn="base" hangingPunct="0">
        <a:lnSpc>
          <a:spcPct val="90000"/>
        </a:lnSpc>
        <a:spcBef>
          <a:spcPct val="0"/>
        </a:spcBef>
        <a:spcAft>
          <a:spcPct val="0"/>
        </a:spcAft>
        <a:defRPr sz="5400" b="1" kern="1200" cap="small" spc="-150">
          <a:solidFill>
            <a:schemeClr val="tx1"/>
          </a:solidFill>
          <a:latin typeface="+mj-lt"/>
          <a:ea typeface="+mj-ea"/>
          <a:cs typeface="+mj-cs"/>
        </a:defRPr>
      </a:lvl1pPr>
      <a:lvl2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2pPr>
      <a:lvl3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3pPr>
      <a:lvl4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4pPr>
      <a:lvl5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5pPr>
      <a:lvl6pPr marL="457200" algn="l" rtl="0" fontAlgn="base">
        <a:lnSpc>
          <a:spcPct val="90000"/>
        </a:lnSpc>
        <a:spcBef>
          <a:spcPct val="0"/>
        </a:spcBef>
        <a:spcAft>
          <a:spcPct val="0"/>
        </a:spcAft>
        <a:defRPr sz="5400" b="1">
          <a:solidFill>
            <a:schemeClr val="tx1"/>
          </a:solidFill>
          <a:latin typeface="Nirmala UI" panose="020B0502040204020203" pitchFamily="34" charset="0"/>
        </a:defRPr>
      </a:lvl6pPr>
      <a:lvl7pPr marL="914400" algn="l" rtl="0" fontAlgn="base">
        <a:lnSpc>
          <a:spcPct val="90000"/>
        </a:lnSpc>
        <a:spcBef>
          <a:spcPct val="0"/>
        </a:spcBef>
        <a:spcAft>
          <a:spcPct val="0"/>
        </a:spcAft>
        <a:defRPr sz="5400" b="1">
          <a:solidFill>
            <a:schemeClr val="tx1"/>
          </a:solidFill>
          <a:latin typeface="Nirmala UI" panose="020B0502040204020203" pitchFamily="34" charset="0"/>
        </a:defRPr>
      </a:lvl7pPr>
      <a:lvl8pPr marL="1371600" algn="l" rtl="0" fontAlgn="base">
        <a:lnSpc>
          <a:spcPct val="90000"/>
        </a:lnSpc>
        <a:spcBef>
          <a:spcPct val="0"/>
        </a:spcBef>
        <a:spcAft>
          <a:spcPct val="0"/>
        </a:spcAft>
        <a:defRPr sz="5400" b="1">
          <a:solidFill>
            <a:schemeClr val="tx1"/>
          </a:solidFill>
          <a:latin typeface="Nirmala UI" panose="020B0502040204020203" pitchFamily="34" charset="0"/>
        </a:defRPr>
      </a:lvl8pPr>
      <a:lvl9pPr marL="1828800" algn="l" rtl="0" fontAlgn="base">
        <a:lnSpc>
          <a:spcPct val="90000"/>
        </a:lnSpc>
        <a:spcBef>
          <a:spcPct val="0"/>
        </a:spcBef>
        <a:spcAft>
          <a:spcPct val="0"/>
        </a:spcAft>
        <a:defRPr sz="5400" b="1">
          <a:solidFill>
            <a:schemeClr val="tx1"/>
          </a:solidFill>
          <a:latin typeface="Nirmala UI" panose="020B0502040204020203" pitchFamily="34" charset="0"/>
        </a:defRPr>
      </a:lvl9pPr>
    </p:titleStyle>
    <p:bodyStyle>
      <a:lvl1pPr marL="228600" indent="-228600" algn="l" rtl="0" eaLnBrk="0" fontAlgn="base" hangingPunct="0">
        <a:spcBef>
          <a:spcPts val="1000"/>
        </a:spcBef>
        <a:spcAft>
          <a:spcPct val="0"/>
        </a:spcAft>
        <a:buFont typeface="Bahnschrift SemiLight Condensed" panose="020B0502040204020203" pitchFamily="34" charset="0"/>
        <a:buChar char="»"/>
        <a:defRPr sz="2800" kern="1200">
          <a:solidFill>
            <a:schemeClr val="tx1"/>
          </a:solidFill>
          <a:latin typeface="+mn-lt"/>
          <a:ea typeface="+mn-ea"/>
          <a:cs typeface="+mn-cs"/>
        </a:defRPr>
      </a:lvl1pPr>
      <a:lvl2pPr marL="685800" indent="-228600" algn="l" rtl="0" eaLnBrk="0" fontAlgn="base" hangingPunct="0">
        <a:spcBef>
          <a:spcPts val="1000"/>
        </a:spcBef>
        <a:spcAft>
          <a:spcPct val="0"/>
        </a:spcAft>
        <a:buFont typeface="Symbol" panose="05050102010706020507" pitchFamily="18" charset="2"/>
        <a:buChar char="-"/>
        <a:defRPr sz="2400" kern="1200">
          <a:solidFill>
            <a:schemeClr val="tx1"/>
          </a:solidFill>
          <a:latin typeface="+mn-lt"/>
          <a:ea typeface="+mn-ea"/>
          <a:cs typeface="+mn-cs"/>
        </a:defRPr>
      </a:lvl2pPr>
      <a:lvl3pPr marL="1143000" indent="-228600" algn="l" rtl="0" eaLnBrk="0" fontAlgn="base" hangingPunct="0">
        <a:spcBef>
          <a:spcPts val="1000"/>
        </a:spcBef>
        <a:spcAft>
          <a:spcPct val="0"/>
        </a:spcAft>
        <a:buFont typeface="Bahnschrift SemiLight Condensed" panose="020B0502040204020203" pitchFamily="34" charset="0"/>
        <a:buChar char="&gt;"/>
        <a:defRPr sz="2000" kern="1200">
          <a:solidFill>
            <a:schemeClr val="tx1"/>
          </a:solidFill>
          <a:latin typeface="+mn-lt"/>
          <a:ea typeface="+mn-ea"/>
          <a:cs typeface="+mn-cs"/>
        </a:defRPr>
      </a:lvl3pPr>
      <a:lvl4pPr marL="1371600" algn="l" rtl="0" eaLnBrk="0" fontAlgn="base" hangingPunct="0">
        <a:spcBef>
          <a:spcPts val="1000"/>
        </a:spcBef>
        <a:spcAft>
          <a:spcPct val="0"/>
        </a:spcAft>
        <a:defRPr i="1" kern="1200">
          <a:solidFill>
            <a:schemeClr val="tx1"/>
          </a:solidFill>
          <a:latin typeface="+mn-lt"/>
          <a:ea typeface="+mn-ea"/>
          <a:cs typeface="+mn-cs"/>
        </a:defRPr>
      </a:lvl4pPr>
      <a:lvl5pPr marL="2057400" indent="-228600" algn="l" rtl="0" eaLnBrk="0" fontAlgn="base" hangingPunct="0">
        <a:spcBef>
          <a:spcPts val="1000"/>
        </a:spcBef>
        <a:spcAft>
          <a:spcPct val="0"/>
        </a:spcAft>
        <a:buFont typeface="Bahnschrift SemiLight Condensed" panose="020B0502040204020203"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shadeToTitle="1">
        <a:gradFill rotWithShape="1">
          <a:gsLst>
            <a:gs pos="0">
              <a:schemeClr val="bg1"/>
            </a:gs>
            <a:gs pos="100000">
              <a:schemeClr val="bg2"/>
            </a:gs>
          </a:gsLst>
          <a:path path="shape">
            <a:fillToRect l="50000" t="50000" r="50000" b="50000"/>
          </a:path>
        </a:gradFill>
        <a:effectLst/>
      </p:bgPr>
    </p:bg>
    <p:spTree>
      <p:nvGrpSpPr>
        <p:cNvPr id="1" name=""/>
        <p:cNvGrpSpPr/>
        <p:nvPr/>
      </p:nvGrpSpPr>
      <p:grpSpPr>
        <a:xfrm>
          <a:off x="0" y="0"/>
          <a:ext cx="0" cy="0"/>
          <a:chOff x="0" y="0"/>
          <a:chExt cx="0" cy="0"/>
        </a:xfrm>
      </p:grpSpPr>
      <p:grpSp>
        <p:nvGrpSpPr>
          <p:cNvPr id="4098" name="Group 6">
            <a:extLst>
              <a:ext uri="{FF2B5EF4-FFF2-40B4-BE49-F238E27FC236}">
                <a16:creationId xmlns:a16="http://schemas.microsoft.com/office/drawing/2014/main" id="{AF0305B1-85E5-DB55-99FE-2D37E09F5673}"/>
              </a:ext>
            </a:extLst>
          </p:cNvPr>
          <p:cNvGrpSpPr>
            <a:grpSpLocks/>
          </p:cNvGrpSpPr>
          <p:nvPr/>
        </p:nvGrpSpPr>
        <p:grpSpPr bwMode="auto">
          <a:xfrm>
            <a:off x="150813" y="0"/>
            <a:ext cx="2436812" cy="6858000"/>
            <a:chOff x="1320800" y="0"/>
            <a:chExt cx="2436813" cy="6858001"/>
          </a:xfrm>
        </p:grpSpPr>
        <p:sp>
          <p:nvSpPr>
            <p:cNvPr id="4103" name="Freeform 6">
              <a:extLst>
                <a:ext uri="{FF2B5EF4-FFF2-40B4-BE49-F238E27FC236}">
                  <a16:creationId xmlns:a16="http://schemas.microsoft.com/office/drawing/2014/main" id="{750DB4FA-1B70-AE76-93F3-8C2360B50B32}"/>
                </a:ext>
              </a:extLst>
            </p:cNvPr>
            <p:cNvSpPr>
              <a:spLocks/>
            </p:cNvSpPr>
            <p:nvPr/>
          </p:nvSpPr>
          <p:spPr bwMode="auto">
            <a:xfrm>
              <a:off x="1627188" y="0"/>
              <a:ext cx="1122363" cy="5329238"/>
            </a:xfrm>
            <a:custGeom>
              <a:avLst/>
              <a:gdLst>
                <a:gd name="T0" fmla="*/ 0 w 707"/>
                <a:gd name="T1" fmla="*/ 2147483646 h 3357"/>
                <a:gd name="T2" fmla="*/ 2147483646 w 707"/>
                <a:gd name="T3" fmla="*/ 2147483646 h 3357"/>
                <a:gd name="T4" fmla="*/ 2147483646 w 707"/>
                <a:gd name="T5" fmla="*/ 0 h 3357"/>
                <a:gd name="T6" fmla="*/ 2147483646 w 707"/>
                <a:gd name="T7" fmla="*/ 0 h 3357"/>
                <a:gd name="T8" fmla="*/ 0 w 707"/>
                <a:gd name="T9" fmla="*/ 2147483646 h 33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07" h="3357">
                  <a:moveTo>
                    <a:pt x="0" y="3330"/>
                  </a:moveTo>
                  <a:lnTo>
                    <a:pt x="156" y="3357"/>
                  </a:lnTo>
                  <a:lnTo>
                    <a:pt x="707" y="0"/>
                  </a:lnTo>
                  <a:lnTo>
                    <a:pt x="547" y="0"/>
                  </a:lnTo>
                  <a:lnTo>
                    <a:pt x="0" y="333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7">
              <a:extLst>
                <a:ext uri="{FF2B5EF4-FFF2-40B4-BE49-F238E27FC236}">
                  <a16:creationId xmlns:a16="http://schemas.microsoft.com/office/drawing/2014/main" id="{F2821311-EA23-3305-BE71-E1F30F97B345}"/>
                </a:ext>
              </a:extLst>
            </p:cNvPr>
            <p:cNvSpPr/>
            <p:nvPr/>
          </p:nvSpPr>
          <p:spPr bwMode="auto">
            <a:xfrm>
              <a:off x="1320800" y="0"/>
              <a:ext cx="1117600" cy="5276851"/>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a:extLst>
                <a:ext uri="{FF2B5EF4-FFF2-40B4-BE49-F238E27FC236}">
                  <a16:creationId xmlns:a16="http://schemas.microsoft.com/office/drawing/2014/main" id="{73371D42-0D5B-F5A9-CAF5-DBE47696E747}"/>
                </a:ext>
              </a:extLst>
            </p:cNvPr>
            <p:cNvSpPr/>
            <p:nvPr/>
          </p:nvSpPr>
          <p:spPr bwMode="auto">
            <a:xfrm>
              <a:off x="1320800" y="5238751"/>
              <a:ext cx="1228726"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a:extLst>
                <a:ext uri="{FF2B5EF4-FFF2-40B4-BE49-F238E27FC236}">
                  <a16:creationId xmlns:a16="http://schemas.microsoft.com/office/drawing/2014/main" id="{1488D404-360C-4D88-247D-70D8F22E1C85}"/>
                </a:ext>
              </a:extLst>
            </p:cNvPr>
            <p:cNvSpPr/>
            <p:nvPr/>
          </p:nvSpPr>
          <p:spPr bwMode="auto">
            <a:xfrm>
              <a:off x="1627187" y="5291139"/>
              <a:ext cx="1495426" cy="1566862"/>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a:extLst>
                <a:ext uri="{FF2B5EF4-FFF2-40B4-BE49-F238E27FC236}">
                  <a16:creationId xmlns:a16="http://schemas.microsoft.com/office/drawing/2014/main" id="{7A8E85AD-5F82-7F20-968B-04D22FA52D1C}"/>
                </a:ext>
              </a:extLst>
            </p:cNvPr>
            <p:cNvSpPr/>
            <p:nvPr/>
          </p:nvSpPr>
          <p:spPr bwMode="auto">
            <a:xfrm>
              <a:off x="1627187" y="5286376"/>
              <a:ext cx="2130426"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a:extLst>
                <a:ext uri="{FF2B5EF4-FFF2-40B4-BE49-F238E27FC236}">
                  <a16:creationId xmlns:a16="http://schemas.microsoft.com/office/drawing/2014/main" id="{0C6D4AFA-5397-4573-549B-6A42E3290203}"/>
                </a:ext>
              </a:extLst>
            </p:cNvPr>
            <p:cNvSpPr/>
            <p:nvPr/>
          </p:nvSpPr>
          <p:spPr bwMode="auto">
            <a:xfrm>
              <a:off x="1320800" y="5238751"/>
              <a:ext cx="1695451"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a:extLst>
              <a:ext uri="{FF2B5EF4-FFF2-40B4-BE49-F238E27FC236}">
                <a16:creationId xmlns:a16="http://schemas.microsoft.com/office/drawing/2014/main" id="{79F3686B-236F-1EFF-F885-D7BE782562B6}"/>
              </a:ext>
            </a:extLst>
          </p:cNvPr>
          <p:cNvSpPr>
            <a:spLocks noGrp="1"/>
          </p:cNvSpPr>
          <p:nvPr>
            <p:ph type="title"/>
          </p:nvPr>
        </p:nvSpPr>
        <p:spPr>
          <a:xfrm>
            <a:off x="1484313" y="685800"/>
            <a:ext cx="10018712" cy="1752600"/>
          </a:xfrm>
          <a:prstGeom prst="rect">
            <a:avLst/>
          </a:prstGeom>
          <a:effectLst/>
        </p:spPr>
        <p:txBody>
          <a:bodyPr vert="horz" lIns="91440" tIns="45720" rIns="91440" bIns="45720" rtlCol="0" anchor="ctr">
            <a:normAutofit/>
          </a:bodyPr>
          <a:lstStyle/>
          <a:p>
            <a:r>
              <a:rPr lang="en-US"/>
              <a:t>Click to edit Master title style</a:t>
            </a:r>
          </a:p>
        </p:txBody>
      </p:sp>
      <p:sp>
        <p:nvSpPr>
          <p:cNvPr id="4100" name="Text Placeholder 2">
            <a:extLst>
              <a:ext uri="{FF2B5EF4-FFF2-40B4-BE49-F238E27FC236}">
                <a16:creationId xmlns:a16="http://schemas.microsoft.com/office/drawing/2014/main" id="{7160BE07-B763-68B6-447F-2DF236199B42}"/>
              </a:ext>
            </a:extLst>
          </p:cNvPr>
          <p:cNvSpPr>
            <a:spLocks noGrp="1"/>
          </p:cNvSpPr>
          <p:nvPr>
            <p:ph type="body" idx="1"/>
          </p:nvPr>
        </p:nvSpPr>
        <p:spPr bwMode="auto">
          <a:xfrm>
            <a:off x="1484313" y="2667000"/>
            <a:ext cx="10018712"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Slide Number Placeholder 5">
            <a:extLst>
              <a:ext uri="{FF2B5EF4-FFF2-40B4-BE49-F238E27FC236}">
                <a16:creationId xmlns:a16="http://schemas.microsoft.com/office/drawing/2014/main" id="{DCA2D8C9-C83C-F85E-D371-016AA24BC10B}"/>
              </a:ext>
            </a:extLst>
          </p:cNvPr>
          <p:cNvSpPr>
            <a:spLocks noGrp="1"/>
          </p:cNvSpPr>
          <p:nvPr>
            <p:ph type="sldNum" sz="quarter" idx="4"/>
          </p:nvPr>
        </p:nvSpPr>
        <p:spPr>
          <a:xfrm>
            <a:off x="11182350" y="6354763"/>
            <a:ext cx="5524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lvl1pPr>
          </a:lstStyle>
          <a:p>
            <a:pPr>
              <a:defRPr/>
            </a:pPr>
            <a:fld id="{26AA41B1-C8E8-4E50-A3A4-2D85338801C3}" type="slidenum">
              <a:rPr lang="en-US" altLang="en-US"/>
              <a:pPr>
                <a:defRPr/>
              </a:pPr>
              <a:t>‹#›</a:t>
            </a:fld>
            <a:endParaRPr lang="en-US" altLang="en-US"/>
          </a:p>
        </p:txBody>
      </p:sp>
      <p:pic>
        <p:nvPicPr>
          <p:cNvPr id="4102" name="Picture 13">
            <a:extLst>
              <a:ext uri="{FF2B5EF4-FFF2-40B4-BE49-F238E27FC236}">
                <a16:creationId xmlns:a16="http://schemas.microsoft.com/office/drawing/2014/main" id="{505171EF-6DB3-7E6D-ED75-3A39B7DBAA12}"/>
              </a:ext>
            </a:extLst>
          </p:cNvPr>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0979541"/>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679" r:id="rId5"/>
    <p:sldLayoutId id="2147483680" r:id="rId6"/>
    <p:sldLayoutId id="2147483681" r:id="rId7"/>
    <p:sldLayoutId id="2147483682" r:id="rId8"/>
    <p:sldLayoutId id="2147483683" r:id="rId9"/>
  </p:sldLayoutIdLst>
  <p:hf hdr="0" ftr="0" dt="0"/>
  <p:txStyles>
    <p:titleStyle>
      <a:lvl1pPr algn="ctr" defTabSz="457200" rtl="0" eaLnBrk="0" fontAlgn="base" hangingPunct="0">
        <a:spcBef>
          <a:spcPct val="0"/>
        </a:spcBef>
        <a:spcAft>
          <a:spcPct val="0"/>
        </a:spcAft>
        <a:defRPr sz="5400" b="1" kern="1200" cap="small" spc="-150">
          <a:ln w="3175" cmpd="sng">
            <a:noFill/>
          </a:ln>
          <a:solidFill>
            <a:schemeClr val="tx1"/>
          </a:solidFill>
          <a:latin typeface="+mj-lt"/>
          <a:ea typeface="+mj-ea"/>
          <a:cs typeface="+mj-cs"/>
        </a:defRPr>
      </a:lvl1pPr>
      <a:lvl2pPr algn="ctr" defTabSz="457200" rtl="0" eaLnBrk="0" fontAlgn="base" hangingPunct="0">
        <a:spcBef>
          <a:spcPct val="0"/>
        </a:spcBef>
        <a:spcAft>
          <a:spcPct val="0"/>
        </a:spcAft>
        <a:defRPr sz="5400" b="1">
          <a:solidFill>
            <a:schemeClr val="tx1"/>
          </a:solidFill>
          <a:latin typeface="Nirmala UI" panose="020B0502040204020203" pitchFamily="34" charset="0"/>
        </a:defRPr>
      </a:lvl2pPr>
      <a:lvl3pPr algn="ctr" defTabSz="457200" rtl="0" eaLnBrk="0" fontAlgn="base" hangingPunct="0">
        <a:spcBef>
          <a:spcPct val="0"/>
        </a:spcBef>
        <a:spcAft>
          <a:spcPct val="0"/>
        </a:spcAft>
        <a:defRPr sz="5400" b="1">
          <a:solidFill>
            <a:schemeClr val="tx1"/>
          </a:solidFill>
          <a:latin typeface="Nirmala UI" panose="020B0502040204020203" pitchFamily="34" charset="0"/>
        </a:defRPr>
      </a:lvl3pPr>
      <a:lvl4pPr algn="ctr" defTabSz="457200" rtl="0" eaLnBrk="0" fontAlgn="base" hangingPunct="0">
        <a:spcBef>
          <a:spcPct val="0"/>
        </a:spcBef>
        <a:spcAft>
          <a:spcPct val="0"/>
        </a:spcAft>
        <a:defRPr sz="5400" b="1">
          <a:solidFill>
            <a:schemeClr val="tx1"/>
          </a:solidFill>
          <a:latin typeface="Nirmala UI" panose="020B0502040204020203" pitchFamily="34" charset="0"/>
        </a:defRPr>
      </a:lvl4pPr>
      <a:lvl5pPr algn="ctr" defTabSz="457200" rtl="0" eaLnBrk="0" fontAlgn="base" hangingPunct="0">
        <a:spcBef>
          <a:spcPct val="0"/>
        </a:spcBef>
        <a:spcAft>
          <a:spcPct val="0"/>
        </a:spcAft>
        <a:defRPr sz="5400" b="1">
          <a:solidFill>
            <a:schemeClr val="tx1"/>
          </a:solidFill>
          <a:latin typeface="Nirmala UI" panose="020B0502040204020203"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0" fontAlgn="base" hangingPunct="0">
        <a:spcBef>
          <a:spcPct val="20000"/>
        </a:spcBef>
        <a:spcAft>
          <a:spcPts val="1000"/>
        </a:spcAft>
        <a:buSzPct val="145000"/>
        <a:buFont typeface="Bahnschrift SemiLight Condensed" panose="020B0502040204020203" pitchFamily="34" charset="0"/>
        <a:buChar char="»"/>
        <a:defRPr sz="2800" kern="1200">
          <a:solidFill>
            <a:schemeClr val="tx1"/>
          </a:solidFill>
          <a:latin typeface="+mn-lt"/>
          <a:ea typeface="+mn-ea"/>
          <a:cs typeface="+mn-cs"/>
        </a:defRPr>
      </a:lvl1pPr>
      <a:lvl2pPr marL="742950" indent="-285750" algn="l" defTabSz="457200" rtl="0" eaLnBrk="0" fontAlgn="base" hangingPunct="0">
        <a:spcBef>
          <a:spcPts val="1000"/>
        </a:spcBef>
        <a:spcAft>
          <a:spcPts val="1000"/>
        </a:spcAft>
        <a:buSzPct val="145000"/>
        <a:buFont typeface="Symbol" panose="05050102010706020507" pitchFamily="18" charset="2"/>
        <a:buChar char="-"/>
        <a:defRPr sz="2400" kern="1200">
          <a:solidFill>
            <a:schemeClr val="tx1"/>
          </a:solidFill>
          <a:latin typeface="+mn-lt"/>
          <a:ea typeface="+mn-ea"/>
          <a:cs typeface="+mn-cs"/>
        </a:defRPr>
      </a:lvl2pPr>
      <a:lvl3pPr marL="1200150" indent="-285750" algn="l" defTabSz="457200" rtl="0" eaLnBrk="0" fontAlgn="base" hangingPunct="0">
        <a:spcBef>
          <a:spcPct val="20000"/>
        </a:spcBef>
        <a:spcAft>
          <a:spcPts val="1000"/>
        </a:spcAft>
        <a:buSzPct val="145000"/>
        <a:buFont typeface="Bahnschrift SemiLight Condensed" panose="020B0502040204020203" pitchFamily="34" charset="0"/>
        <a:buChar char="&gt;"/>
        <a:defRPr sz="2000" kern="1200">
          <a:solidFill>
            <a:schemeClr val="tx1"/>
          </a:solidFill>
          <a:latin typeface="+mn-lt"/>
          <a:ea typeface="+mn-ea"/>
          <a:cs typeface="+mn-cs"/>
        </a:defRPr>
      </a:lvl3pPr>
      <a:lvl4pPr marL="1371600" algn="l" defTabSz="457200" rtl="0" eaLnBrk="0" fontAlgn="base" hangingPunct="0">
        <a:spcBef>
          <a:spcPct val="20000"/>
        </a:spcBef>
        <a:spcAft>
          <a:spcPts val="1000"/>
        </a:spcAft>
        <a:buSzPct val="145000"/>
        <a:buFont typeface="Bahnschrift SemiLight Condensed" panose="020B0502040204020203" pitchFamily="34" charset="0"/>
        <a:defRPr i="1" kern="1200">
          <a:solidFill>
            <a:schemeClr val="tx1"/>
          </a:solidFill>
          <a:latin typeface="+mn-lt"/>
          <a:ea typeface="+mn-ea"/>
          <a:cs typeface="+mn-cs"/>
        </a:defRPr>
      </a:lvl4pPr>
      <a:lvl5pPr marL="2000250" indent="-171450" algn="l" defTabSz="457200" rtl="0" eaLnBrk="0" fontAlgn="base" hangingPunct="0">
        <a:spcBef>
          <a:spcPct val="20000"/>
        </a:spcBef>
        <a:spcAft>
          <a:spcPts val="1000"/>
        </a:spcAft>
        <a:buSzPct val="145000"/>
        <a:buFont typeface="Bahnschrift SemiLight Condensed" panose="020B0502040204020203" pitchFamily="34" charset="0"/>
        <a:buChar char="»"/>
        <a:defRPr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shadeToTitle="1">
        <a:gradFill rotWithShape="1">
          <a:gsLst>
            <a:gs pos="0">
              <a:schemeClr val="bg1"/>
            </a:gs>
            <a:gs pos="100000">
              <a:schemeClr val="bg2"/>
            </a:gs>
          </a:gsLst>
          <a:path path="shape">
            <a:fillToRect l="50000" t="50000" r="50000" b="50000"/>
          </a:path>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51E246A-399E-CB15-EA4E-B2CFBED76C87}"/>
              </a:ext>
            </a:extLst>
          </p:cNvPr>
          <p:cNvSpPr/>
          <p:nvPr userDrawn="1"/>
        </p:nvSpPr>
        <p:spPr>
          <a:xfrm>
            <a:off x="0" y="-71438"/>
            <a:ext cx="12192000" cy="1825626"/>
          </a:xfrm>
          <a:prstGeom prst="rect">
            <a:avLst/>
          </a:prstGeom>
          <a:solidFill>
            <a:schemeClr val="accent1"/>
          </a:solidFill>
          <a:ln>
            <a:solidFill>
              <a:schemeClr val="accent1"/>
            </a:solidFill>
          </a:ln>
          <a:effectLst/>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Placeholder 1">
            <a:extLst>
              <a:ext uri="{FF2B5EF4-FFF2-40B4-BE49-F238E27FC236}">
                <a16:creationId xmlns:a16="http://schemas.microsoft.com/office/drawing/2014/main" id="{8726AD2E-57F5-EF91-DB58-0E4FCC3087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2052" name="Text Placeholder 2">
            <a:extLst>
              <a:ext uri="{FF2B5EF4-FFF2-40B4-BE49-F238E27FC236}">
                <a16:creationId xmlns:a16="http://schemas.microsoft.com/office/drawing/2014/main" id="{F6515C04-AF98-614E-6292-B2DB613D11F2}"/>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Slide Number Placeholder 9">
            <a:extLst>
              <a:ext uri="{FF2B5EF4-FFF2-40B4-BE49-F238E27FC236}">
                <a16:creationId xmlns:a16="http://schemas.microsoft.com/office/drawing/2014/main" id="{03168F9D-D26C-6BCE-9B1D-E613B6D95C38}"/>
              </a:ext>
            </a:extLst>
          </p:cNvPr>
          <p:cNvSpPr>
            <a:spLocks noGrp="1"/>
          </p:cNvSpPr>
          <p:nvPr>
            <p:ph type="sldNum" sz="quarter" idx="4"/>
          </p:nvPr>
        </p:nvSpPr>
        <p:spPr>
          <a:xfrm>
            <a:off x="11182350" y="6354763"/>
            <a:ext cx="568325"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B8C8D"/>
                </a:solidFill>
              </a:defRPr>
            </a:lvl1pPr>
          </a:lstStyle>
          <a:p>
            <a:pPr>
              <a:defRPr/>
            </a:pPr>
            <a:fld id="{E181433A-8A18-47B5-968B-5E30549AB252}" type="slidenum">
              <a:rPr lang="en-US" altLang="en-US"/>
              <a:pPr>
                <a:defRPr/>
              </a:pPr>
              <a:t>‹#›</a:t>
            </a:fld>
            <a:endParaRPr lang="en-US" altLang="en-US"/>
          </a:p>
        </p:txBody>
      </p:sp>
      <p:pic>
        <p:nvPicPr>
          <p:cNvPr id="2054" name="Picture 10">
            <a:extLst>
              <a:ext uri="{FF2B5EF4-FFF2-40B4-BE49-F238E27FC236}">
                <a16:creationId xmlns:a16="http://schemas.microsoft.com/office/drawing/2014/main" id="{CDBEDBD6-2C7D-6BB1-1000-A37332BF99B3}"/>
              </a:ext>
            </a:extLst>
          </p:cNvPr>
          <p:cNvPicPr>
            <a:picLocks noChangeAspect="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46753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73" r:id="rId13"/>
    <p:sldLayoutId id="2147483674" r:id="rId14"/>
    <p:sldLayoutId id="2147483675" r:id="rId15"/>
    <p:sldLayoutId id="2147483676" r:id="rId16"/>
    <p:sldLayoutId id="2147483677" r:id="rId17"/>
    <p:sldLayoutId id="2147483678" r:id="rId18"/>
  </p:sldLayoutIdLst>
  <p:hf hdr="0" ftr="0" dt="0"/>
  <p:txStyles>
    <p:titleStyle>
      <a:lvl1pPr algn="l" rtl="0" eaLnBrk="0" fontAlgn="base" hangingPunct="0">
        <a:lnSpc>
          <a:spcPct val="90000"/>
        </a:lnSpc>
        <a:spcBef>
          <a:spcPct val="0"/>
        </a:spcBef>
        <a:spcAft>
          <a:spcPct val="0"/>
        </a:spcAft>
        <a:defRPr sz="5400" b="1" kern="1200" cap="small" spc="-150">
          <a:solidFill>
            <a:schemeClr val="tx1"/>
          </a:solidFill>
          <a:latin typeface="+mj-lt"/>
          <a:ea typeface="+mj-ea"/>
          <a:cs typeface="+mj-cs"/>
        </a:defRPr>
      </a:lvl1pPr>
      <a:lvl2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2pPr>
      <a:lvl3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3pPr>
      <a:lvl4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4pPr>
      <a:lvl5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5pPr>
      <a:lvl6pPr marL="457200" algn="l" rtl="0" fontAlgn="base">
        <a:lnSpc>
          <a:spcPct val="90000"/>
        </a:lnSpc>
        <a:spcBef>
          <a:spcPct val="0"/>
        </a:spcBef>
        <a:spcAft>
          <a:spcPct val="0"/>
        </a:spcAft>
        <a:defRPr sz="5400" b="1">
          <a:solidFill>
            <a:schemeClr val="tx1"/>
          </a:solidFill>
          <a:latin typeface="Nirmala UI" panose="020B0502040204020203" pitchFamily="34" charset="0"/>
        </a:defRPr>
      </a:lvl6pPr>
      <a:lvl7pPr marL="914400" algn="l" rtl="0" fontAlgn="base">
        <a:lnSpc>
          <a:spcPct val="90000"/>
        </a:lnSpc>
        <a:spcBef>
          <a:spcPct val="0"/>
        </a:spcBef>
        <a:spcAft>
          <a:spcPct val="0"/>
        </a:spcAft>
        <a:defRPr sz="5400" b="1">
          <a:solidFill>
            <a:schemeClr val="tx1"/>
          </a:solidFill>
          <a:latin typeface="Nirmala UI" panose="020B0502040204020203" pitchFamily="34" charset="0"/>
        </a:defRPr>
      </a:lvl7pPr>
      <a:lvl8pPr marL="1371600" algn="l" rtl="0" fontAlgn="base">
        <a:lnSpc>
          <a:spcPct val="90000"/>
        </a:lnSpc>
        <a:spcBef>
          <a:spcPct val="0"/>
        </a:spcBef>
        <a:spcAft>
          <a:spcPct val="0"/>
        </a:spcAft>
        <a:defRPr sz="5400" b="1">
          <a:solidFill>
            <a:schemeClr val="tx1"/>
          </a:solidFill>
          <a:latin typeface="Nirmala UI" panose="020B0502040204020203" pitchFamily="34" charset="0"/>
        </a:defRPr>
      </a:lvl8pPr>
      <a:lvl9pPr marL="1828800" algn="l" rtl="0" fontAlgn="base">
        <a:lnSpc>
          <a:spcPct val="90000"/>
        </a:lnSpc>
        <a:spcBef>
          <a:spcPct val="0"/>
        </a:spcBef>
        <a:spcAft>
          <a:spcPct val="0"/>
        </a:spcAft>
        <a:defRPr sz="5400" b="1">
          <a:solidFill>
            <a:schemeClr val="tx1"/>
          </a:solidFill>
          <a:latin typeface="Nirmala UI" panose="020B0502040204020203" pitchFamily="34" charset="0"/>
        </a:defRPr>
      </a:lvl9pPr>
    </p:titleStyle>
    <p:bodyStyle>
      <a:lvl1pPr marL="228600" indent="-228600" algn="l" rtl="0" eaLnBrk="0" fontAlgn="base" hangingPunct="0">
        <a:spcBef>
          <a:spcPts val="1000"/>
        </a:spcBef>
        <a:spcAft>
          <a:spcPct val="0"/>
        </a:spcAft>
        <a:buFont typeface="Bahnschrift SemiLight Condensed" panose="020B0502040204020203" pitchFamily="34" charset="0"/>
        <a:buChar char="»"/>
        <a:defRPr lang="en-US" sz="2800" kern="1200" dirty="0">
          <a:solidFill>
            <a:schemeClr val="tx1"/>
          </a:solidFill>
          <a:latin typeface="+mn-lt"/>
          <a:ea typeface="+mn-ea"/>
          <a:cs typeface="+mn-cs"/>
        </a:defRPr>
      </a:lvl1pPr>
      <a:lvl2pPr marL="685800" indent="-228600" algn="l" rtl="0" eaLnBrk="0" fontAlgn="base" hangingPunct="0">
        <a:spcBef>
          <a:spcPts val="1000"/>
        </a:spcBef>
        <a:spcAft>
          <a:spcPct val="0"/>
        </a:spcAft>
        <a:buFont typeface="Symbol" panose="05050102010706020507" pitchFamily="18" charset="2"/>
        <a:buChar char="-"/>
        <a:defRPr lang="en-US" sz="2400" kern="1200" dirty="0">
          <a:solidFill>
            <a:schemeClr val="tx1"/>
          </a:solidFill>
          <a:latin typeface="+mn-lt"/>
          <a:ea typeface="+mn-ea"/>
          <a:cs typeface="+mn-cs"/>
        </a:defRPr>
      </a:lvl2pPr>
      <a:lvl3pPr marL="1143000" indent="-228600" algn="l" rtl="0" eaLnBrk="0" fontAlgn="base" hangingPunct="0">
        <a:spcBef>
          <a:spcPts val="1000"/>
        </a:spcBef>
        <a:spcAft>
          <a:spcPct val="0"/>
        </a:spcAft>
        <a:buFont typeface="Bahnschrift SemiLight Condensed" panose="020B0502040204020203" pitchFamily="34" charset="0"/>
        <a:buChar char="&gt;"/>
        <a:defRPr lang="en-US" sz="2000" kern="1200" dirty="0">
          <a:solidFill>
            <a:schemeClr val="tx1"/>
          </a:solidFill>
          <a:latin typeface="+mn-lt"/>
          <a:ea typeface="+mn-ea"/>
          <a:cs typeface="+mn-cs"/>
        </a:defRPr>
      </a:lvl3pPr>
      <a:lvl4pPr marL="1371600" algn="l" rtl="0" eaLnBrk="0" fontAlgn="base" hangingPunct="0">
        <a:spcBef>
          <a:spcPts val="1000"/>
        </a:spcBef>
        <a:spcAft>
          <a:spcPct val="0"/>
        </a:spcAft>
        <a:defRPr lang="en-US" i="1" kern="1200" dirty="0">
          <a:solidFill>
            <a:schemeClr val="tx1"/>
          </a:solidFill>
          <a:latin typeface="+mn-lt"/>
          <a:ea typeface="+mn-ea"/>
          <a:cs typeface="+mn-cs"/>
        </a:defRPr>
      </a:lvl4pPr>
      <a:lvl5pPr marL="2057400" indent="-228600" algn="l" rtl="0" eaLnBrk="0" fontAlgn="base" hangingPunct="0">
        <a:spcBef>
          <a:spcPts val="1000"/>
        </a:spcBef>
        <a:spcAft>
          <a:spcPct val="0"/>
        </a:spcAft>
        <a:buFont typeface="Bahnschrift SemiLight Condensed" panose="020B0502040204020203" pitchFamily="34" charset="0"/>
        <a:buChar char="»"/>
        <a:defRPr lang="en-US"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shadeToTitle="1">
        <a:gradFill rotWithShape="1">
          <a:gsLst>
            <a:gs pos="0">
              <a:schemeClr val="bg1"/>
            </a:gs>
            <a:gs pos="100000">
              <a:schemeClr val="bg2"/>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C83239-225C-0EBB-FE5A-B96D3F5829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7171" name="Text Placeholder 2">
            <a:extLst>
              <a:ext uri="{FF2B5EF4-FFF2-40B4-BE49-F238E27FC236}">
                <a16:creationId xmlns:a16="http://schemas.microsoft.com/office/drawing/2014/main" id="{92963AD3-064E-E09D-D6D2-DE15B17694D9}"/>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Slide Number Placeholder 4">
            <a:extLst>
              <a:ext uri="{FF2B5EF4-FFF2-40B4-BE49-F238E27FC236}">
                <a16:creationId xmlns:a16="http://schemas.microsoft.com/office/drawing/2014/main" id="{642B2B48-B755-D808-D449-AF722471D723}"/>
              </a:ext>
            </a:extLst>
          </p:cNvPr>
          <p:cNvSpPr>
            <a:spLocks noGrp="1"/>
          </p:cNvSpPr>
          <p:nvPr>
            <p:ph type="sldNum" sz="quarter" idx="4"/>
          </p:nvPr>
        </p:nvSpPr>
        <p:spPr>
          <a:xfrm>
            <a:off x="11187113" y="6357938"/>
            <a:ext cx="5635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75481B6-EDE7-4936-85F4-C640E16F6ED7}" type="slidenum">
              <a:rPr lang="en-US"/>
              <a:pPr>
                <a:defRPr/>
              </a:pPr>
              <a:t>‹#›</a:t>
            </a:fld>
            <a:endParaRPr lang="en-US"/>
          </a:p>
        </p:txBody>
      </p:sp>
      <p:pic>
        <p:nvPicPr>
          <p:cNvPr id="7173" name="Picture 8">
            <a:extLst>
              <a:ext uri="{FF2B5EF4-FFF2-40B4-BE49-F238E27FC236}">
                <a16:creationId xmlns:a16="http://schemas.microsoft.com/office/drawing/2014/main" id="{BB9DFF25-D754-4A3D-1249-70EF5134684C}"/>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06363" y="6176963"/>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74" name="Group 5">
            <a:extLst>
              <a:ext uri="{FF2B5EF4-FFF2-40B4-BE49-F238E27FC236}">
                <a16:creationId xmlns:a16="http://schemas.microsoft.com/office/drawing/2014/main" id="{3E9A97CF-140C-5CF1-E3D2-8E6B6918E161}"/>
              </a:ext>
            </a:extLst>
          </p:cNvPr>
          <p:cNvGrpSpPr>
            <a:grpSpLocks/>
          </p:cNvGrpSpPr>
          <p:nvPr userDrawn="1"/>
        </p:nvGrpSpPr>
        <p:grpSpPr bwMode="auto">
          <a:xfrm>
            <a:off x="420688" y="228600"/>
            <a:ext cx="1597025" cy="1603375"/>
            <a:chOff x="457200" y="182880"/>
            <a:chExt cx="1596887" cy="1602823"/>
          </a:xfrm>
        </p:grpSpPr>
        <p:cxnSp>
          <p:nvCxnSpPr>
            <p:cNvPr id="11" name="Straight Connector 10">
              <a:extLst>
                <a:ext uri="{FF2B5EF4-FFF2-40B4-BE49-F238E27FC236}">
                  <a16:creationId xmlns:a16="http://schemas.microsoft.com/office/drawing/2014/main" id="{41A5872B-7077-9EE9-47A6-8A34CCB82B08}"/>
                </a:ext>
              </a:extLst>
            </p:cNvPr>
            <p:cNvCxnSpPr/>
            <p:nvPr userDrawn="1"/>
          </p:nvCxnSpPr>
          <p:spPr>
            <a:xfrm>
              <a:off x="457200" y="182880"/>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F11D42B-7B4F-B737-4832-46357A043024}"/>
                </a:ext>
              </a:extLst>
            </p:cNvPr>
            <p:cNvCxnSpPr>
              <a:cxnSpLocks/>
            </p:cNvCxnSpPr>
            <p:nvPr userDrawn="1"/>
          </p:nvCxnSpPr>
          <p:spPr>
            <a:xfrm flipH="1">
              <a:off x="457200" y="182880"/>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7175" name="Group 12">
            <a:extLst>
              <a:ext uri="{FF2B5EF4-FFF2-40B4-BE49-F238E27FC236}">
                <a16:creationId xmlns:a16="http://schemas.microsoft.com/office/drawing/2014/main" id="{F548697C-C879-0B73-E4C9-D9EFDAE013CE}"/>
              </a:ext>
            </a:extLst>
          </p:cNvPr>
          <p:cNvGrpSpPr>
            <a:grpSpLocks/>
          </p:cNvGrpSpPr>
          <p:nvPr userDrawn="1"/>
        </p:nvGrpSpPr>
        <p:grpSpPr bwMode="auto">
          <a:xfrm rot="10800000">
            <a:off x="10177463" y="5029200"/>
            <a:ext cx="1597025" cy="1603375"/>
            <a:chOff x="357809" y="365125"/>
            <a:chExt cx="1596887" cy="1602823"/>
          </a:xfrm>
        </p:grpSpPr>
        <p:cxnSp>
          <p:nvCxnSpPr>
            <p:cNvPr id="15" name="Straight Connector 14">
              <a:extLst>
                <a:ext uri="{FF2B5EF4-FFF2-40B4-BE49-F238E27FC236}">
                  <a16:creationId xmlns:a16="http://schemas.microsoft.com/office/drawing/2014/main" id="{829711A5-0A79-4830-00A1-0395E9A1A6D8}"/>
                </a:ext>
              </a:extLst>
            </p:cNvPr>
            <p:cNvCxnSpPr/>
            <p:nvPr userDrawn="1"/>
          </p:nvCxnSpPr>
          <p:spPr>
            <a:xfrm>
              <a:off x="357809" y="365125"/>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01B92F5-8AE7-3909-C3D6-9EB7F0AD2FDC}"/>
                </a:ext>
              </a:extLst>
            </p:cNvPr>
            <p:cNvCxnSpPr>
              <a:cxnSpLocks/>
            </p:cNvCxnSpPr>
            <p:nvPr userDrawn="1"/>
          </p:nvCxnSpPr>
          <p:spPr>
            <a:xfrm flipH="1">
              <a:off x="357809" y="365125"/>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2848798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Lst>
  <p:hf hdr="0" ftr="0" dt="0"/>
  <p:txStyles>
    <p:titleStyle>
      <a:lvl1pPr algn="l" rtl="0" eaLnBrk="0" fontAlgn="base" hangingPunct="0">
        <a:lnSpc>
          <a:spcPct val="90000"/>
        </a:lnSpc>
        <a:spcBef>
          <a:spcPct val="0"/>
        </a:spcBef>
        <a:spcAft>
          <a:spcPct val="0"/>
        </a:spcAft>
        <a:defRPr sz="5400" b="1" kern="1200" cap="small" spc="-150">
          <a:solidFill>
            <a:schemeClr val="tx1"/>
          </a:solidFill>
          <a:latin typeface="+mj-lt"/>
          <a:ea typeface="+mj-ea"/>
          <a:cs typeface="+mj-cs"/>
        </a:defRPr>
      </a:lvl1pPr>
      <a:lvl2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2pPr>
      <a:lvl3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3pPr>
      <a:lvl4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4pPr>
      <a:lvl5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5pPr>
      <a:lvl6pPr marL="457200" algn="l" rtl="0" fontAlgn="base">
        <a:lnSpc>
          <a:spcPct val="90000"/>
        </a:lnSpc>
        <a:spcBef>
          <a:spcPct val="0"/>
        </a:spcBef>
        <a:spcAft>
          <a:spcPct val="0"/>
        </a:spcAft>
        <a:defRPr sz="5400" b="1">
          <a:solidFill>
            <a:schemeClr val="tx1"/>
          </a:solidFill>
          <a:latin typeface="Nirmala UI" panose="020B0502040204020203" pitchFamily="34" charset="0"/>
        </a:defRPr>
      </a:lvl6pPr>
      <a:lvl7pPr marL="914400" algn="l" rtl="0" fontAlgn="base">
        <a:lnSpc>
          <a:spcPct val="90000"/>
        </a:lnSpc>
        <a:spcBef>
          <a:spcPct val="0"/>
        </a:spcBef>
        <a:spcAft>
          <a:spcPct val="0"/>
        </a:spcAft>
        <a:defRPr sz="5400" b="1">
          <a:solidFill>
            <a:schemeClr val="tx1"/>
          </a:solidFill>
          <a:latin typeface="Nirmala UI" panose="020B0502040204020203" pitchFamily="34" charset="0"/>
        </a:defRPr>
      </a:lvl7pPr>
      <a:lvl8pPr marL="1371600" algn="l" rtl="0" fontAlgn="base">
        <a:lnSpc>
          <a:spcPct val="90000"/>
        </a:lnSpc>
        <a:spcBef>
          <a:spcPct val="0"/>
        </a:spcBef>
        <a:spcAft>
          <a:spcPct val="0"/>
        </a:spcAft>
        <a:defRPr sz="5400" b="1">
          <a:solidFill>
            <a:schemeClr val="tx1"/>
          </a:solidFill>
          <a:latin typeface="Nirmala UI" panose="020B0502040204020203" pitchFamily="34" charset="0"/>
        </a:defRPr>
      </a:lvl8pPr>
      <a:lvl9pPr marL="1828800" algn="l" rtl="0" fontAlgn="base">
        <a:lnSpc>
          <a:spcPct val="90000"/>
        </a:lnSpc>
        <a:spcBef>
          <a:spcPct val="0"/>
        </a:spcBef>
        <a:spcAft>
          <a:spcPct val="0"/>
        </a:spcAft>
        <a:defRPr sz="5400" b="1">
          <a:solidFill>
            <a:schemeClr val="tx1"/>
          </a:solidFill>
          <a:latin typeface="Nirmala UI" panose="020B0502040204020203" pitchFamily="34" charset="0"/>
        </a:defRPr>
      </a:lvl9pPr>
    </p:titleStyle>
    <p:bodyStyle>
      <a:lvl1pPr marL="228600" indent="-228600" algn="l" rtl="0" eaLnBrk="0" fontAlgn="base" hangingPunct="0">
        <a:spcBef>
          <a:spcPts val="1000"/>
        </a:spcBef>
        <a:spcAft>
          <a:spcPct val="0"/>
        </a:spcAft>
        <a:buFont typeface="Bahnschrift SemiLight Condensed" panose="020B0502040204020203" pitchFamily="34" charset="0"/>
        <a:buChar char="»"/>
        <a:defRPr sz="2800" kern="1200">
          <a:solidFill>
            <a:schemeClr val="tx1"/>
          </a:solidFill>
          <a:latin typeface="+mn-lt"/>
          <a:ea typeface="+mn-ea"/>
          <a:cs typeface="+mn-cs"/>
        </a:defRPr>
      </a:lvl1pPr>
      <a:lvl2pPr marL="685800" indent="-228600" algn="l" rtl="0" eaLnBrk="0" fontAlgn="base" hangingPunct="0">
        <a:spcBef>
          <a:spcPts val="1000"/>
        </a:spcBef>
        <a:spcAft>
          <a:spcPct val="0"/>
        </a:spcAft>
        <a:buFont typeface="Symbol" panose="05050102010706020507" pitchFamily="18" charset="2"/>
        <a:buChar char="-"/>
        <a:defRPr sz="2400" kern="1200">
          <a:solidFill>
            <a:schemeClr val="tx1"/>
          </a:solidFill>
          <a:latin typeface="+mn-lt"/>
          <a:ea typeface="+mn-ea"/>
          <a:cs typeface="+mn-cs"/>
        </a:defRPr>
      </a:lvl2pPr>
      <a:lvl3pPr marL="1143000" indent="-228600" algn="l" rtl="0" eaLnBrk="0" fontAlgn="base" hangingPunct="0">
        <a:spcBef>
          <a:spcPts val="1000"/>
        </a:spcBef>
        <a:spcAft>
          <a:spcPct val="0"/>
        </a:spcAft>
        <a:buFont typeface="Bahnschrift SemiLight Condensed" panose="020B0502040204020203" pitchFamily="34" charset="0"/>
        <a:buChar char="&gt;"/>
        <a:defRPr sz="2000" kern="1200">
          <a:solidFill>
            <a:schemeClr val="tx1"/>
          </a:solidFill>
          <a:latin typeface="+mn-lt"/>
          <a:ea typeface="+mn-ea"/>
          <a:cs typeface="+mn-cs"/>
        </a:defRPr>
      </a:lvl3pPr>
      <a:lvl4pPr marL="1371600" algn="l" rtl="0" eaLnBrk="0" fontAlgn="base" hangingPunct="0">
        <a:spcBef>
          <a:spcPts val="1000"/>
        </a:spcBef>
        <a:spcAft>
          <a:spcPct val="0"/>
        </a:spcAft>
        <a:defRPr i="1" kern="1200">
          <a:solidFill>
            <a:schemeClr val="tx1"/>
          </a:solidFill>
          <a:latin typeface="+mn-lt"/>
          <a:ea typeface="+mn-ea"/>
          <a:cs typeface="+mn-cs"/>
        </a:defRPr>
      </a:lvl4pPr>
      <a:lvl5pPr marL="2057400" indent="-228600" algn="l" rtl="0" eaLnBrk="0" fontAlgn="base" hangingPunct="0">
        <a:spcBef>
          <a:spcPts val="1000"/>
        </a:spcBef>
        <a:spcAft>
          <a:spcPct val="0"/>
        </a:spcAft>
        <a:buFont typeface="Bahnschrift SemiLight Condensed" panose="020B0502040204020203"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shadeToTitle="1">
        <a:gradFill rotWithShape="1">
          <a:gsLst>
            <a:gs pos="0">
              <a:schemeClr val="bg1"/>
            </a:gs>
            <a:gs pos="100000">
              <a:schemeClr val="bg2"/>
            </a:gs>
          </a:gsLst>
          <a:path path="shape">
            <a:fillToRect l="50000" t="50000" r="50000" b="50000"/>
          </a:path>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83F0D8A-F3CB-D97A-9F24-670CB7C5309E}"/>
              </a:ext>
            </a:extLst>
          </p:cNvPr>
          <p:cNvSpPr/>
          <p:nvPr userDrawn="1"/>
        </p:nvSpPr>
        <p:spPr>
          <a:xfrm>
            <a:off x="0" y="-134938"/>
            <a:ext cx="12192000" cy="1825626"/>
          </a:xfrm>
          <a:prstGeom prst="rect">
            <a:avLst/>
          </a:prstGeom>
          <a:solidFill>
            <a:schemeClr val="tx2"/>
          </a:solidFill>
          <a:ln>
            <a:solidFill>
              <a:schemeClr val="tx1"/>
            </a:solidFill>
          </a:ln>
          <a:effectLst/>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fontAlgn="auto" hangingPunct="1">
              <a:spcBef>
                <a:spcPts val="0"/>
              </a:spcBef>
              <a:spcAft>
                <a:spcPts val="0"/>
              </a:spcAft>
              <a:defRPr/>
            </a:pPr>
            <a:endParaRPr lang="en-US" cap="small"/>
          </a:p>
        </p:txBody>
      </p:sp>
      <p:sp>
        <p:nvSpPr>
          <p:cNvPr id="2" name="Title Placeholder 1">
            <a:extLst>
              <a:ext uri="{FF2B5EF4-FFF2-40B4-BE49-F238E27FC236}">
                <a16:creationId xmlns:a16="http://schemas.microsoft.com/office/drawing/2014/main" id="{548A8822-A2AA-E229-3129-94C570FF7B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076" name="Text Placeholder 2">
            <a:extLst>
              <a:ext uri="{FF2B5EF4-FFF2-40B4-BE49-F238E27FC236}">
                <a16:creationId xmlns:a16="http://schemas.microsoft.com/office/drawing/2014/main" id="{09DE1879-860F-0A3E-D69E-3FB15BFFB232}"/>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Slide Number Placeholder 9">
            <a:extLst>
              <a:ext uri="{FF2B5EF4-FFF2-40B4-BE49-F238E27FC236}">
                <a16:creationId xmlns:a16="http://schemas.microsoft.com/office/drawing/2014/main" id="{FCDA1C40-D6CC-F574-2ACB-737ACD81E97D}"/>
              </a:ext>
            </a:extLst>
          </p:cNvPr>
          <p:cNvSpPr>
            <a:spLocks noGrp="1"/>
          </p:cNvSpPr>
          <p:nvPr>
            <p:ph type="sldNum" sz="quarter" idx="4"/>
          </p:nvPr>
        </p:nvSpPr>
        <p:spPr>
          <a:xfrm>
            <a:off x="11182350" y="6354763"/>
            <a:ext cx="568325"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B8C8D"/>
                </a:solidFill>
              </a:defRPr>
            </a:lvl1pPr>
          </a:lstStyle>
          <a:p>
            <a:pPr>
              <a:defRPr/>
            </a:pPr>
            <a:fld id="{522AE20F-FB39-4F0B-9BFF-DCA5C4F27B1F}" type="slidenum">
              <a:rPr lang="en-US" altLang="en-US"/>
              <a:pPr>
                <a:defRPr/>
              </a:pPr>
              <a:t>‹#›</a:t>
            </a:fld>
            <a:endParaRPr lang="en-US" altLang="en-US"/>
          </a:p>
        </p:txBody>
      </p:sp>
      <p:pic>
        <p:nvPicPr>
          <p:cNvPr id="3078" name="Picture 10">
            <a:extLst>
              <a:ext uri="{FF2B5EF4-FFF2-40B4-BE49-F238E27FC236}">
                <a16:creationId xmlns:a16="http://schemas.microsoft.com/office/drawing/2014/main" id="{7F566EF4-9F79-83D2-5AD4-C7C07CC99D43}"/>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09538" y="6181725"/>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3924741"/>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Lst>
  <p:hf hdr="0" ftr="0" dt="0"/>
  <p:txStyles>
    <p:titleStyle>
      <a:lvl1pPr algn="l" rtl="0" eaLnBrk="0" fontAlgn="base" hangingPunct="0">
        <a:lnSpc>
          <a:spcPct val="90000"/>
        </a:lnSpc>
        <a:spcBef>
          <a:spcPct val="0"/>
        </a:spcBef>
        <a:spcAft>
          <a:spcPct val="0"/>
        </a:spcAft>
        <a:defRPr sz="5400" b="1" kern="1200" cap="small">
          <a:solidFill>
            <a:schemeClr val="bg1"/>
          </a:solidFill>
          <a:latin typeface="+mj-lt"/>
          <a:ea typeface="+mj-ea"/>
          <a:cs typeface="+mj-cs"/>
        </a:defRPr>
      </a:lvl1pPr>
      <a:lvl2pPr algn="l" rtl="0" eaLnBrk="0" fontAlgn="base" hangingPunct="0">
        <a:lnSpc>
          <a:spcPct val="90000"/>
        </a:lnSpc>
        <a:spcBef>
          <a:spcPct val="0"/>
        </a:spcBef>
        <a:spcAft>
          <a:spcPct val="0"/>
        </a:spcAft>
        <a:defRPr sz="5400" b="1">
          <a:solidFill>
            <a:schemeClr val="bg1"/>
          </a:solidFill>
          <a:latin typeface="Nirmala UI" panose="020B0502040204020203" pitchFamily="34" charset="0"/>
        </a:defRPr>
      </a:lvl2pPr>
      <a:lvl3pPr algn="l" rtl="0" eaLnBrk="0" fontAlgn="base" hangingPunct="0">
        <a:lnSpc>
          <a:spcPct val="90000"/>
        </a:lnSpc>
        <a:spcBef>
          <a:spcPct val="0"/>
        </a:spcBef>
        <a:spcAft>
          <a:spcPct val="0"/>
        </a:spcAft>
        <a:defRPr sz="5400" b="1">
          <a:solidFill>
            <a:schemeClr val="bg1"/>
          </a:solidFill>
          <a:latin typeface="Nirmala UI" panose="020B0502040204020203" pitchFamily="34" charset="0"/>
        </a:defRPr>
      </a:lvl3pPr>
      <a:lvl4pPr algn="l" rtl="0" eaLnBrk="0" fontAlgn="base" hangingPunct="0">
        <a:lnSpc>
          <a:spcPct val="90000"/>
        </a:lnSpc>
        <a:spcBef>
          <a:spcPct val="0"/>
        </a:spcBef>
        <a:spcAft>
          <a:spcPct val="0"/>
        </a:spcAft>
        <a:defRPr sz="5400" b="1">
          <a:solidFill>
            <a:schemeClr val="bg1"/>
          </a:solidFill>
          <a:latin typeface="Nirmala UI" panose="020B0502040204020203" pitchFamily="34" charset="0"/>
        </a:defRPr>
      </a:lvl4pPr>
      <a:lvl5pPr algn="l" rtl="0" eaLnBrk="0" fontAlgn="base" hangingPunct="0">
        <a:lnSpc>
          <a:spcPct val="90000"/>
        </a:lnSpc>
        <a:spcBef>
          <a:spcPct val="0"/>
        </a:spcBef>
        <a:spcAft>
          <a:spcPct val="0"/>
        </a:spcAft>
        <a:defRPr sz="5400" b="1">
          <a:solidFill>
            <a:schemeClr val="bg1"/>
          </a:solidFill>
          <a:latin typeface="Nirmala UI" panose="020B0502040204020203" pitchFamily="34" charset="0"/>
        </a:defRPr>
      </a:lvl5pPr>
      <a:lvl6pPr marL="457200" algn="l" rtl="0" fontAlgn="base">
        <a:lnSpc>
          <a:spcPct val="90000"/>
        </a:lnSpc>
        <a:spcBef>
          <a:spcPct val="0"/>
        </a:spcBef>
        <a:spcAft>
          <a:spcPct val="0"/>
        </a:spcAft>
        <a:defRPr sz="5400" b="1">
          <a:solidFill>
            <a:schemeClr val="bg1"/>
          </a:solidFill>
          <a:latin typeface="Nirmala UI" panose="020B0502040204020203" pitchFamily="34" charset="0"/>
        </a:defRPr>
      </a:lvl6pPr>
      <a:lvl7pPr marL="914400" algn="l" rtl="0" fontAlgn="base">
        <a:lnSpc>
          <a:spcPct val="90000"/>
        </a:lnSpc>
        <a:spcBef>
          <a:spcPct val="0"/>
        </a:spcBef>
        <a:spcAft>
          <a:spcPct val="0"/>
        </a:spcAft>
        <a:defRPr sz="5400" b="1">
          <a:solidFill>
            <a:schemeClr val="bg1"/>
          </a:solidFill>
          <a:latin typeface="Nirmala UI" panose="020B0502040204020203" pitchFamily="34" charset="0"/>
        </a:defRPr>
      </a:lvl7pPr>
      <a:lvl8pPr marL="1371600" algn="l" rtl="0" fontAlgn="base">
        <a:lnSpc>
          <a:spcPct val="90000"/>
        </a:lnSpc>
        <a:spcBef>
          <a:spcPct val="0"/>
        </a:spcBef>
        <a:spcAft>
          <a:spcPct val="0"/>
        </a:spcAft>
        <a:defRPr sz="5400" b="1">
          <a:solidFill>
            <a:schemeClr val="bg1"/>
          </a:solidFill>
          <a:latin typeface="Nirmala UI" panose="020B0502040204020203" pitchFamily="34" charset="0"/>
        </a:defRPr>
      </a:lvl8pPr>
      <a:lvl9pPr marL="1828800" algn="l" rtl="0" fontAlgn="base">
        <a:lnSpc>
          <a:spcPct val="90000"/>
        </a:lnSpc>
        <a:spcBef>
          <a:spcPct val="0"/>
        </a:spcBef>
        <a:spcAft>
          <a:spcPct val="0"/>
        </a:spcAft>
        <a:defRPr sz="5400" b="1">
          <a:solidFill>
            <a:schemeClr val="bg1"/>
          </a:solidFill>
          <a:latin typeface="Nirmala UI" panose="020B0502040204020203" pitchFamily="34" charset="0"/>
        </a:defRPr>
      </a:lvl9pPr>
    </p:titleStyle>
    <p:bodyStyle>
      <a:lvl1pPr marL="228600" indent="-228600" algn="l" rtl="0" eaLnBrk="0" fontAlgn="base" hangingPunct="0">
        <a:spcBef>
          <a:spcPts val="1000"/>
        </a:spcBef>
        <a:spcAft>
          <a:spcPct val="0"/>
        </a:spcAft>
        <a:buFont typeface="Bahnschrift SemiLight Condensed" panose="020B0502040204020203" pitchFamily="34" charset="0"/>
        <a:buChar char="»"/>
        <a:defRPr lang="en-US" sz="2800" kern="1200" dirty="0">
          <a:solidFill>
            <a:schemeClr val="tx1"/>
          </a:solidFill>
          <a:latin typeface="+mn-lt"/>
          <a:ea typeface="+mn-ea"/>
          <a:cs typeface="+mn-cs"/>
        </a:defRPr>
      </a:lvl1pPr>
      <a:lvl2pPr marL="685800" indent="-228600" algn="l" rtl="0" eaLnBrk="0" fontAlgn="base" hangingPunct="0">
        <a:spcBef>
          <a:spcPts val="1000"/>
        </a:spcBef>
        <a:spcAft>
          <a:spcPct val="0"/>
        </a:spcAft>
        <a:buFont typeface="Symbol" panose="05050102010706020507" pitchFamily="18" charset="2"/>
        <a:buChar char="-"/>
        <a:defRPr lang="en-US" sz="2400" kern="1200" dirty="0">
          <a:solidFill>
            <a:schemeClr val="tx1"/>
          </a:solidFill>
          <a:latin typeface="+mn-lt"/>
          <a:ea typeface="+mn-ea"/>
          <a:cs typeface="+mn-cs"/>
        </a:defRPr>
      </a:lvl2pPr>
      <a:lvl3pPr marL="1143000" indent="-228600" algn="l" rtl="0" eaLnBrk="0" fontAlgn="base" hangingPunct="0">
        <a:spcBef>
          <a:spcPts val="1000"/>
        </a:spcBef>
        <a:spcAft>
          <a:spcPct val="0"/>
        </a:spcAft>
        <a:buFont typeface="Bahnschrift SemiLight Condensed" panose="020B0502040204020203" pitchFamily="34" charset="0"/>
        <a:buChar char="&gt;"/>
        <a:defRPr lang="en-US" sz="2000" kern="1200" dirty="0">
          <a:solidFill>
            <a:schemeClr val="tx1"/>
          </a:solidFill>
          <a:latin typeface="+mn-lt"/>
          <a:ea typeface="+mn-ea"/>
          <a:cs typeface="+mn-cs"/>
        </a:defRPr>
      </a:lvl3pPr>
      <a:lvl4pPr marL="1371600" algn="l" rtl="0" eaLnBrk="0" fontAlgn="base" hangingPunct="0">
        <a:spcBef>
          <a:spcPts val="1000"/>
        </a:spcBef>
        <a:spcAft>
          <a:spcPct val="0"/>
        </a:spcAft>
        <a:defRPr lang="en-US" i="1" kern="1200" dirty="0">
          <a:solidFill>
            <a:schemeClr val="tx1"/>
          </a:solidFill>
          <a:latin typeface="+mn-lt"/>
          <a:ea typeface="+mn-ea"/>
          <a:cs typeface="+mn-cs"/>
        </a:defRPr>
      </a:lvl4pPr>
      <a:lvl5pPr marL="2057400" indent="-228600" algn="l" rtl="0" eaLnBrk="0" fontAlgn="base" hangingPunct="0">
        <a:spcBef>
          <a:spcPts val="1000"/>
        </a:spcBef>
        <a:spcAft>
          <a:spcPct val="0"/>
        </a:spcAft>
        <a:buFont typeface="Bahnschrift SemiLight Condensed" panose="020B0502040204020203" pitchFamily="34" charset="0"/>
        <a:buChar char="»"/>
        <a:defRPr lang="en-US"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shadeToTitle="1">
        <a:gradFill rotWithShape="1">
          <a:gsLst>
            <a:gs pos="0">
              <a:schemeClr val="bg1"/>
            </a:gs>
            <a:gs pos="100000">
              <a:schemeClr val="bg2"/>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DC41E7-D071-CEDD-54D6-ABAB4EB277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027" name="Text Placeholder 2">
            <a:extLst>
              <a:ext uri="{FF2B5EF4-FFF2-40B4-BE49-F238E27FC236}">
                <a16:creationId xmlns:a16="http://schemas.microsoft.com/office/drawing/2014/main" id="{8901F996-190E-3A3D-3C19-FEAC61A5FF75}"/>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Slide Number Placeholder 4">
            <a:extLst>
              <a:ext uri="{FF2B5EF4-FFF2-40B4-BE49-F238E27FC236}">
                <a16:creationId xmlns:a16="http://schemas.microsoft.com/office/drawing/2014/main" id="{1DCBA47F-6A93-B4CF-BE26-506AE10458EC}"/>
              </a:ext>
            </a:extLst>
          </p:cNvPr>
          <p:cNvSpPr>
            <a:spLocks noGrp="1"/>
          </p:cNvSpPr>
          <p:nvPr>
            <p:ph type="sldNum" sz="quarter" idx="4"/>
          </p:nvPr>
        </p:nvSpPr>
        <p:spPr>
          <a:xfrm>
            <a:off x="11187113" y="6357938"/>
            <a:ext cx="56356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29545B86-5946-44C4-96CF-91AD74D52DAC}" type="slidenum">
              <a:rPr lang="en-US" altLang="en-US"/>
              <a:pPr>
                <a:defRPr/>
              </a:pPr>
              <a:t>‹#›</a:t>
            </a:fld>
            <a:endParaRPr lang="en-US" altLang="en-US"/>
          </a:p>
        </p:txBody>
      </p:sp>
      <p:pic>
        <p:nvPicPr>
          <p:cNvPr id="1029" name="Picture 8">
            <a:extLst>
              <a:ext uri="{FF2B5EF4-FFF2-40B4-BE49-F238E27FC236}">
                <a16:creationId xmlns:a16="http://schemas.microsoft.com/office/drawing/2014/main" id="{00C5BB42-CA9C-82BB-D2D1-424CE8039A8C}"/>
              </a:ext>
            </a:extLst>
          </p:cNvPr>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6363" y="6176963"/>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0" name="Group 5">
            <a:extLst>
              <a:ext uri="{FF2B5EF4-FFF2-40B4-BE49-F238E27FC236}">
                <a16:creationId xmlns:a16="http://schemas.microsoft.com/office/drawing/2014/main" id="{232F7887-18E9-E12B-39E7-22978630050B}"/>
              </a:ext>
            </a:extLst>
          </p:cNvPr>
          <p:cNvGrpSpPr>
            <a:grpSpLocks/>
          </p:cNvGrpSpPr>
          <p:nvPr userDrawn="1"/>
        </p:nvGrpSpPr>
        <p:grpSpPr bwMode="auto">
          <a:xfrm>
            <a:off x="420688" y="228600"/>
            <a:ext cx="1597025" cy="1603375"/>
            <a:chOff x="457200" y="182880"/>
            <a:chExt cx="1596887" cy="1602823"/>
          </a:xfrm>
        </p:grpSpPr>
        <p:cxnSp>
          <p:nvCxnSpPr>
            <p:cNvPr id="11" name="Straight Connector 10">
              <a:extLst>
                <a:ext uri="{FF2B5EF4-FFF2-40B4-BE49-F238E27FC236}">
                  <a16:creationId xmlns:a16="http://schemas.microsoft.com/office/drawing/2014/main" id="{FB1AFB2C-E0B3-566B-AC71-92A7BBCD47C9}"/>
                </a:ext>
              </a:extLst>
            </p:cNvPr>
            <p:cNvCxnSpPr/>
            <p:nvPr userDrawn="1"/>
          </p:nvCxnSpPr>
          <p:spPr>
            <a:xfrm>
              <a:off x="457200" y="182880"/>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B71B240-485E-DA67-00A6-DEE7E68D7E08}"/>
                </a:ext>
              </a:extLst>
            </p:cNvPr>
            <p:cNvCxnSpPr>
              <a:cxnSpLocks/>
            </p:cNvCxnSpPr>
            <p:nvPr userDrawn="1"/>
          </p:nvCxnSpPr>
          <p:spPr>
            <a:xfrm flipH="1">
              <a:off x="457200" y="182880"/>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031" name="Group 12">
            <a:extLst>
              <a:ext uri="{FF2B5EF4-FFF2-40B4-BE49-F238E27FC236}">
                <a16:creationId xmlns:a16="http://schemas.microsoft.com/office/drawing/2014/main" id="{9AADD1E4-26F5-AA52-7770-3F1D771D820E}"/>
              </a:ext>
            </a:extLst>
          </p:cNvPr>
          <p:cNvGrpSpPr>
            <a:grpSpLocks/>
          </p:cNvGrpSpPr>
          <p:nvPr userDrawn="1"/>
        </p:nvGrpSpPr>
        <p:grpSpPr bwMode="auto">
          <a:xfrm rot="10800000">
            <a:off x="10177463" y="5029200"/>
            <a:ext cx="1597025" cy="1603375"/>
            <a:chOff x="357809" y="365125"/>
            <a:chExt cx="1596887" cy="1602823"/>
          </a:xfrm>
        </p:grpSpPr>
        <p:cxnSp>
          <p:nvCxnSpPr>
            <p:cNvPr id="15" name="Straight Connector 14">
              <a:extLst>
                <a:ext uri="{FF2B5EF4-FFF2-40B4-BE49-F238E27FC236}">
                  <a16:creationId xmlns:a16="http://schemas.microsoft.com/office/drawing/2014/main" id="{BAC2C450-EECF-3718-D665-CF1E27D0AF4A}"/>
                </a:ext>
              </a:extLst>
            </p:cNvPr>
            <p:cNvCxnSpPr/>
            <p:nvPr userDrawn="1"/>
          </p:nvCxnSpPr>
          <p:spPr>
            <a:xfrm>
              <a:off x="357809" y="365125"/>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1D2299A-1F7C-A5F2-2F8D-50DEC2B72510}"/>
                </a:ext>
              </a:extLst>
            </p:cNvPr>
            <p:cNvCxnSpPr>
              <a:cxnSpLocks/>
            </p:cNvCxnSpPr>
            <p:nvPr userDrawn="1"/>
          </p:nvCxnSpPr>
          <p:spPr>
            <a:xfrm flipH="1">
              <a:off x="357809" y="365125"/>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47746791"/>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Lst>
  <p:hf hdr="0" ftr="0" dt="0"/>
  <p:txStyles>
    <p:titleStyle>
      <a:lvl1pPr algn="l" rtl="0" eaLnBrk="0" fontAlgn="base" hangingPunct="0">
        <a:lnSpc>
          <a:spcPct val="90000"/>
        </a:lnSpc>
        <a:spcBef>
          <a:spcPct val="0"/>
        </a:spcBef>
        <a:spcAft>
          <a:spcPct val="0"/>
        </a:spcAft>
        <a:defRPr sz="5400" b="1" kern="1200" cap="small" spc="-150">
          <a:solidFill>
            <a:schemeClr val="tx1"/>
          </a:solidFill>
          <a:latin typeface="+mj-lt"/>
          <a:ea typeface="+mj-ea"/>
          <a:cs typeface="+mj-cs"/>
        </a:defRPr>
      </a:lvl1pPr>
      <a:lvl2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2pPr>
      <a:lvl3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3pPr>
      <a:lvl4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4pPr>
      <a:lvl5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5pPr>
      <a:lvl6pPr marL="457200" algn="l" rtl="0" fontAlgn="base">
        <a:lnSpc>
          <a:spcPct val="90000"/>
        </a:lnSpc>
        <a:spcBef>
          <a:spcPct val="0"/>
        </a:spcBef>
        <a:spcAft>
          <a:spcPct val="0"/>
        </a:spcAft>
        <a:defRPr sz="5400" b="1">
          <a:solidFill>
            <a:schemeClr val="tx1"/>
          </a:solidFill>
          <a:latin typeface="Nirmala UI" panose="020B0502040204020203" pitchFamily="34" charset="0"/>
        </a:defRPr>
      </a:lvl6pPr>
      <a:lvl7pPr marL="914400" algn="l" rtl="0" fontAlgn="base">
        <a:lnSpc>
          <a:spcPct val="90000"/>
        </a:lnSpc>
        <a:spcBef>
          <a:spcPct val="0"/>
        </a:spcBef>
        <a:spcAft>
          <a:spcPct val="0"/>
        </a:spcAft>
        <a:defRPr sz="5400" b="1">
          <a:solidFill>
            <a:schemeClr val="tx1"/>
          </a:solidFill>
          <a:latin typeface="Nirmala UI" panose="020B0502040204020203" pitchFamily="34" charset="0"/>
        </a:defRPr>
      </a:lvl7pPr>
      <a:lvl8pPr marL="1371600" algn="l" rtl="0" fontAlgn="base">
        <a:lnSpc>
          <a:spcPct val="90000"/>
        </a:lnSpc>
        <a:spcBef>
          <a:spcPct val="0"/>
        </a:spcBef>
        <a:spcAft>
          <a:spcPct val="0"/>
        </a:spcAft>
        <a:defRPr sz="5400" b="1">
          <a:solidFill>
            <a:schemeClr val="tx1"/>
          </a:solidFill>
          <a:latin typeface="Nirmala UI" panose="020B0502040204020203" pitchFamily="34" charset="0"/>
        </a:defRPr>
      </a:lvl8pPr>
      <a:lvl9pPr marL="1828800" algn="l" rtl="0" fontAlgn="base">
        <a:lnSpc>
          <a:spcPct val="90000"/>
        </a:lnSpc>
        <a:spcBef>
          <a:spcPct val="0"/>
        </a:spcBef>
        <a:spcAft>
          <a:spcPct val="0"/>
        </a:spcAft>
        <a:defRPr sz="5400" b="1">
          <a:solidFill>
            <a:schemeClr val="tx1"/>
          </a:solidFill>
          <a:latin typeface="Nirmala UI" panose="020B0502040204020203" pitchFamily="34" charset="0"/>
        </a:defRPr>
      </a:lvl9pPr>
    </p:titleStyle>
    <p:bodyStyle>
      <a:lvl1pPr marL="228600" indent="-228600" algn="l" rtl="0" eaLnBrk="0" fontAlgn="base" hangingPunct="0">
        <a:spcBef>
          <a:spcPts val="1000"/>
        </a:spcBef>
        <a:spcAft>
          <a:spcPct val="0"/>
        </a:spcAft>
        <a:buFont typeface="Bahnschrift SemiLight Condensed" panose="020B0502040204020203" pitchFamily="34" charset="0"/>
        <a:buChar char="»"/>
        <a:defRPr sz="2800" kern="1200">
          <a:solidFill>
            <a:schemeClr val="tx1"/>
          </a:solidFill>
          <a:latin typeface="+mn-lt"/>
          <a:ea typeface="+mn-ea"/>
          <a:cs typeface="+mn-cs"/>
        </a:defRPr>
      </a:lvl1pPr>
      <a:lvl2pPr marL="685800" indent="-228600" algn="l" rtl="0" eaLnBrk="0" fontAlgn="base" hangingPunct="0">
        <a:spcBef>
          <a:spcPts val="1000"/>
        </a:spcBef>
        <a:spcAft>
          <a:spcPct val="0"/>
        </a:spcAft>
        <a:buFont typeface="Symbol" panose="05050102010706020507" pitchFamily="18" charset="2"/>
        <a:buChar char="-"/>
        <a:defRPr sz="2400" kern="1200">
          <a:solidFill>
            <a:schemeClr val="tx1"/>
          </a:solidFill>
          <a:latin typeface="+mn-lt"/>
          <a:ea typeface="+mn-ea"/>
          <a:cs typeface="+mn-cs"/>
        </a:defRPr>
      </a:lvl2pPr>
      <a:lvl3pPr marL="1143000" indent="-228600" algn="l" rtl="0" eaLnBrk="0" fontAlgn="base" hangingPunct="0">
        <a:spcBef>
          <a:spcPts val="1000"/>
        </a:spcBef>
        <a:spcAft>
          <a:spcPct val="0"/>
        </a:spcAft>
        <a:buFont typeface="Bahnschrift SemiLight Condensed" panose="020B0502040204020203" pitchFamily="34" charset="0"/>
        <a:buChar char="&gt;"/>
        <a:defRPr sz="2000" kern="1200">
          <a:solidFill>
            <a:schemeClr val="tx1"/>
          </a:solidFill>
          <a:latin typeface="+mn-lt"/>
          <a:ea typeface="+mn-ea"/>
          <a:cs typeface="+mn-cs"/>
        </a:defRPr>
      </a:lvl3pPr>
      <a:lvl4pPr marL="1371600" algn="l" rtl="0" eaLnBrk="0" fontAlgn="base" hangingPunct="0">
        <a:spcBef>
          <a:spcPts val="1000"/>
        </a:spcBef>
        <a:spcAft>
          <a:spcPct val="0"/>
        </a:spcAft>
        <a:defRPr i="1" kern="1200">
          <a:solidFill>
            <a:schemeClr val="tx1"/>
          </a:solidFill>
          <a:latin typeface="+mn-lt"/>
          <a:ea typeface="+mn-ea"/>
          <a:cs typeface="+mn-cs"/>
        </a:defRPr>
      </a:lvl4pPr>
      <a:lvl5pPr marL="2057400" indent="-228600" algn="l" rtl="0" eaLnBrk="0" fontAlgn="base" hangingPunct="0">
        <a:spcBef>
          <a:spcPts val="1000"/>
        </a:spcBef>
        <a:spcAft>
          <a:spcPct val="0"/>
        </a:spcAft>
        <a:buFont typeface="Bahnschrift SemiLight Condensed" panose="020B0502040204020203"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2395" y="570452"/>
            <a:ext cx="10942151" cy="93956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37158" y="1607736"/>
            <a:ext cx="10058401" cy="484012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666119" y="6363350"/>
            <a:ext cx="27432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4DA71BB1-9BC4-4406-9E5A-BA831E2A511D}" type="datetime1">
              <a:rPr lang="en-US" smtClean="0"/>
              <a:t>6/3/2024</a:t>
            </a:fld>
            <a:endParaRPr lang="en-US"/>
          </a:p>
        </p:txBody>
      </p:sp>
      <p:sp>
        <p:nvSpPr>
          <p:cNvPr id="5" name="Footer Placeholder 4"/>
          <p:cNvSpPr>
            <a:spLocks noGrp="1"/>
          </p:cNvSpPr>
          <p:nvPr>
            <p:ph type="ftr" sz="quarter" idx="3"/>
          </p:nvPr>
        </p:nvSpPr>
        <p:spPr>
          <a:xfrm>
            <a:off x="1073790" y="6363350"/>
            <a:ext cx="41148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9" name="Oval 8"/>
          <p:cNvSpPr/>
          <p:nvPr userDrawn="1"/>
        </p:nvSpPr>
        <p:spPr bwMode="gray">
          <a:xfrm>
            <a:off x="11680382" y="6363350"/>
            <a:ext cx="348347" cy="355870"/>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5"/>
          <p:cNvSpPr txBox="1">
            <a:spLocks/>
          </p:cNvSpPr>
          <p:nvPr userDrawn="1"/>
        </p:nvSpPr>
        <p:spPr bwMode="gray">
          <a:xfrm>
            <a:off x="11680382" y="6329793"/>
            <a:ext cx="365125" cy="365125"/>
          </a:xfrm>
          <a:prstGeom prst="rect">
            <a:avLst/>
          </a:prstGeom>
        </p:spPr>
        <p:txBody>
          <a:bodyPr vert="horz" lIns="27432" tIns="45720" rIns="27432" bIns="45720" rtlCol="0" anchor="b">
            <a:noAutofit/>
          </a:bodyPr>
          <a:lstStyle>
            <a:defPPr>
              <a:defRPr lang="en-US"/>
            </a:defPPr>
            <a:lvl1pPr marL="0" algn="ctr" defTabSz="914400" rtl="0" eaLnBrk="1" latinLnBrk="0" hangingPunct="1">
              <a:defRPr sz="1400" kern="1200">
                <a:solidFill>
                  <a:schemeClr val="tx2">
                    <a:lumMod val="60000"/>
                    <a:lumOff val="40000"/>
                  </a:schemeClr>
                </a:solidFill>
                <a:latin typeface="Segoe UI Semilight" panose="020B0402040204020203" pitchFamily="34" charset="0"/>
                <a:ea typeface="Segoe UI Black" panose="020B0A02040204020203" pitchFamily="34" charset="0"/>
                <a:cs typeface="Segoe UI Semilight" panose="020B04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CF08F63-ED02-406C-9432-F3661D040FC6}" type="slidenum">
              <a:rPr lang="en-US" smtClean="0"/>
              <a:pPr/>
              <a:t>‹#›</a:t>
            </a:fld>
            <a:endParaRPr lang="en-US"/>
          </a:p>
        </p:txBody>
      </p:sp>
      <p:pic>
        <p:nvPicPr>
          <p:cNvPr id="11" name="Picture 10"/>
          <p:cNvPicPr>
            <a:picLocks noChangeAspect="1"/>
          </p:cNvPicPr>
          <p:nvPr userDrawn="1"/>
        </p:nvPicPr>
        <p:blipFill>
          <a:blip r:embed="rId15" cstate="email">
            <a:extLst>
              <a:ext uri="{28A0092B-C50C-407E-A947-70E740481C1C}">
                <a14:useLocalDpi xmlns:a14="http://schemas.microsoft.com/office/drawing/2010/main"/>
              </a:ext>
            </a:extLst>
          </a:blip>
          <a:stretch>
            <a:fillRect/>
          </a:stretch>
        </p:blipFill>
        <p:spPr>
          <a:xfrm>
            <a:off x="10995559" y="6371739"/>
            <a:ext cx="600933" cy="306452"/>
          </a:xfrm>
          <a:prstGeom prst="rect">
            <a:avLst/>
          </a:prstGeom>
        </p:spPr>
      </p:pic>
    </p:spTree>
    <p:extLst>
      <p:ext uri="{BB962C8B-B14F-4D97-AF65-F5344CB8AC3E}">
        <p14:creationId xmlns:p14="http://schemas.microsoft.com/office/powerpoint/2010/main" val="3836468898"/>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 id="2147483759" r:id="rId13"/>
  </p:sldLayoutIdLst>
  <p:hf sldNum="0" hdr="0" ftr="0"/>
  <p:txStyles>
    <p:titleStyle>
      <a:lvl1pPr algn="l" defTabSz="914400" rtl="0" eaLnBrk="1" latinLnBrk="0" hangingPunct="1">
        <a:lnSpc>
          <a:spcPct val="75000"/>
        </a:lnSpc>
        <a:spcBef>
          <a:spcPct val="0"/>
        </a:spcBef>
        <a:buNone/>
        <a:defRPr sz="3200" kern="1200" cap="all" baseline="0">
          <a:solidFill>
            <a:srgbClr val="2A363B"/>
          </a:solidFill>
          <a:latin typeface="Segoe UI Black" panose="020B0A02040204020203" pitchFamily="34" charset="0"/>
          <a:ea typeface="Segoe UI Black" panose="020B0A02040204020203" pitchFamily="34" charset="0"/>
          <a:cs typeface="Segoe UI Black" panose="020B0A02040204020203" pitchFamily="34" charset="0"/>
        </a:defRPr>
      </a:lvl1pPr>
    </p:titleStyle>
    <p:bodyStyle>
      <a:lvl1pPr marL="228600" indent="-228600" algn="l" defTabSz="914400" rtl="0" eaLnBrk="1" latinLnBrk="0" hangingPunct="1">
        <a:lnSpc>
          <a:spcPct val="100000"/>
        </a:lnSpc>
        <a:spcBef>
          <a:spcPts val="1200"/>
        </a:spcBef>
        <a:spcAft>
          <a:spcPts val="600"/>
        </a:spcAft>
        <a:buClr>
          <a:schemeClr val="tx1">
            <a:lumMod val="65000"/>
            <a:lumOff val="35000"/>
          </a:schemeClr>
        </a:buClr>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511175" indent="-228600" algn="l" defTabSz="914400" rtl="0" eaLnBrk="1" latinLnBrk="0" hangingPunct="1">
        <a:lnSpc>
          <a:spcPct val="100000"/>
        </a:lnSpc>
        <a:spcBef>
          <a:spcPts val="600"/>
        </a:spcBef>
        <a:spcAft>
          <a:spcPts val="200"/>
        </a:spcAft>
        <a:buClr>
          <a:schemeClr val="tx1">
            <a:lumMod val="65000"/>
            <a:lumOff val="35000"/>
          </a:schemeClr>
        </a:buClr>
        <a:buFont typeface="Arial" panose="020B0604020202020204" pitchFamily="34" charset="0"/>
        <a:buChar char="•"/>
        <a:defRPr sz="2800" kern="1200">
          <a:solidFill>
            <a:schemeClr val="tx1"/>
          </a:solidFill>
          <a:latin typeface="Segoe UI Light" panose="020B0502040204020203" pitchFamily="34" charset="0"/>
          <a:ea typeface="+mn-ea"/>
          <a:cs typeface="Segoe UI Light" panose="020B0502040204020203" pitchFamily="34" charset="0"/>
        </a:defRPr>
      </a:lvl2pPr>
      <a:lvl3pPr marL="796925" indent="-228600" algn="l" defTabSz="914400" rtl="0" eaLnBrk="1" latinLnBrk="0" hangingPunct="1">
        <a:lnSpc>
          <a:spcPct val="100000"/>
        </a:lnSpc>
        <a:spcBef>
          <a:spcPts val="600"/>
        </a:spcBef>
        <a:spcAft>
          <a:spcPts val="200"/>
        </a:spcAft>
        <a:buClr>
          <a:schemeClr val="tx1">
            <a:lumMod val="65000"/>
            <a:lumOff val="35000"/>
          </a:schemeClr>
        </a:buClr>
        <a:buFont typeface="Arial" panose="020B0604020202020204" pitchFamily="34" charset="0"/>
        <a:buChar char="•"/>
        <a:defRPr sz="2800" kern="1200">
          <a:solidFill>
            <a:schemeClr val="tx1"/>
          </a:solidFill>
          <a:latin typeface="Segoe UI Light" panose="020B0502040204020203" pitchFamily="34" charset="0"/>
          <a:ea typeface="+mn-ea"/>
          <a:cs typeface="Segoe UI Light" panose="020B0502040204020203" pitchFamily="34" charset="0"/>
        </a:defRPr>
      </a:lvl3pPr>
      <a:lvl4pPr marL="1082675" indent="-228600" algn="l" defTabSz="914400" rtl="0" eaLnBrk="1" latinLnBrk="0" hangingPunct="1">
        <a:lnSpc>
          <a:spcPct val="100000"/>
        </a:lnSpc>
        <a:spcBef>
          <a:spcPts val="600"/>
        </a:spcBef>
        <a:spcAft>
          <a:spcPts val="200"/>
        </a:spcAft>
        <a:buClr>
          <a:schemeClr val="tx1">
            <a:lumMod val="65000"/>
            <a:lumOff val="35000"/>
          </a:schemeClr>
        </a:buClr>
        <a:buFont typeface="Arial" panose="020B0604020202020204" pitchFamily="34" charset="0"/>
        <a:buChar char="•"/>
        <a:defRPr sz="2800" kern="1200">
          <a:solidFill>
            <a:schemeClr val="tx1"/>
          </a:solidFill>
          <a:latin typeface="Segoe UI Light" panose="020B0502040204020203" pitchFamily="34" charset="0"/>
          <a:ea typeface="+mn-ea"/>
          <a:cs typeface="Segoe UI Light" panose="020B0502040204020203" pitchFamily="34" charset="0"/>
        </a:defRPr>
      </a:lvl4pPr>
      <a:lvl5pPr marL="1376363" indent="-228600" algn="l" defTabSz="914400" rtl="0" eaLnBrk="1" latinLnBrk="0" hangingPunct="1">
        <a:lnSpc>
          <a:spcPct val="100000"/>
        </a:lnSpc>
        <a:spcBef>
          <a:spcPts val="600"/>
        </a:spcBef>
        <a:spcAft>
          <a:spcPts val="200"/>
        </a:spcAft>
        <a:buClr>
          <a:schemeClr val="tx1">
            <a:lumMod val="65000"/>
            <a:lumOff val="35000"/>
          </a:schemeClr>
        </a:buClr>
        <a:buFont typeface="Arial" panose="020B0604020202020204" pitchFamily="34" charset="0"/>
        <a:buChar char="•"/>
        <a:defRPr sz="28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shadeToTitle="1">
        <a:gradFill rotWithShape="1">
          <a:gsLst>
            <a:gs pos="0">
              <a:schemeClr val="bg1"/>
            </a:gs>
            <a:gs pos="100000">
              <a:schemeClr val="bg2"/>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087C3A-4AA3-46D4-5864-42C7D88C26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027" name="Text Placeholder 2">
            <a:extLst>
              <a:ext uri="{FF2B5EF4-FFF2-40B4-BE49-F238E27FC236}">
                <a16:creationId xmlns:a16="http://schemas.microsoft.com/office/drawing/2014/main" id="{6D095BE4-479F-D1D8-C3CF-691EE771813C}"/>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Slide Number Placeholder 4">
            <a:extLst>
              <a:ext uri="{FF2B5EF4-FFF2-40B4-BE49-F238E27FC236}">
                <a16:creationId xmlns:a16="http://schemas.microsoft.com/office/drawing/2014/main" id="{4EDCAC5F-8C94-655F-EB90-ADD62CE158E9}"/>
              </a:ext>
            </a:extLst>
          </p:cNvPr>
          <p:cNvSpPr>
            <a:spLocks noGrp="1"/>
          </p:cNvSpPr>
          <p:nvPr>
            <p:ph type="sldNum" sz="quarter" idx="4"/>
          </p:nvPr>
        </p:nvSpPr>
        <p:spPr>
          <a:xfrm>
            <a:off x="11187113" y="6357938"/>
            <a:ext cx="56356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2FAF7E90-A768-49DB-928A-4888D268305C}" type="slidenum">
              <a:rPr lang="en-US" altLang="en-US"/>
              <a:pPr>
                <a:defRPr/>
              </a:pPr>
              <a:t>‹#›</a:t>
            </a:fld>
            <a:endParaRPr lang="en-US" altLang="en-US"/>
          </a:p>
        </p:txBody>
      </p:sp>
      <p:pic>
        <p:nvPicPr>
          <p:cNvPr id="1029" name="Picture 8">
            <a:extLst>
              <a:ext uri="{FF2B5EF4-FFF2-40B4-BE49-F238E27FC236}">
                <a16:creationId xmlns:a16="http://schemas.microsoft.com/office/drawing/2014/main" id="{610A2458-89F9-005F-ED7F-E0B62E5F480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6363" y="6176963"/>
            <a:ext cx="73183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0" name="Group 5">
            <a:extLst>
              <a:ext uri="{FF2B5EF4-FFF2-40B4-BE49-F238E27FC236}">
                <a16:creationId xmlns:a16="http://schemas.microsoft.com/office/drawing/2014/main" id="{23E7F27F-E907-2935-20AA-081EC42000F4}"/>
              </a:ext>
            </a:extLst>
          </p:cNvPr>
          <p:cNvGrpSpPr>
            <a:grpSpLocks/>
          </p:cNvGrpSpPr>
          <p:nvPr userDrawn="1"/>
        </p:nvGrpSpPr>
        <p:grpSpPr bwMode="auto">
          <a:xfrm>
            <a:off x="420688" y="228600"/>
            <a:ext cx="1597025" cy="1603375"/>
            <a:chOff x="457200" y="182880"/>
            <a:chExt cx="1596887" cy="1602823"/>
          </a:xfrm>
        </p:grpSpPr>
        <p:cxnSp>
          <p:nvCxnSpPr>
            <p:cNvPr id="11" name="Straight Connector 10">
              <a:extLst>
                <a:ext uri="{FF2B5EF4-FFF2-40B4-BE49-F238E27FC236}">
                  <a16:creationId xmlns:a16="http://schemas.microsoft.com/office/drawing/2014/main" id="{05D81846-613C-8223-3F98-B6A7FE639D4C}"/>
                </a:ext>
              </a:extLst>
            </p:cNvPr>
            <p:cNvCxnSpPr/>
            <p:nvPr userDrawn="1"/>
          </p:nvCxnSpPr>
          <p:spPr>
            <a:xfrm>
              <a:off x="457200" y="182880"/>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871D7656-8103-5283-C382-88A99D7C88EA}"/>
                </a:ext>
              </a:extLst>
            </p:cNvPr>
            <p:cNvCxnSpPr>
              <a:cxnSpLocks/>
            </p:cNvCxnSpPr>
            <p:nvPr userDrawn="1"/>
          </p:nvCxnSpPr>
          <p:spPr>
            <a:xfrm flipH="1">
              <a:off x="457200" y="182880"/>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031" name="Group 12">
            <a:extLst>
              <a:ext uri="{FF2B5EF4-FFF2-40B4-BE49-F238E27FC236}">
                <a16:creationId xmlns:a16="http://schemas.microsoft.com/office/drawing/2014/main" id="{6D7D0CFF-3879-BF85-7647-730F743EE41F}"/>
              </a:ext>
            </a:extLst>
          </p:cNvPr>
          <p:cNvGrpSpPr>
            <a:grpSpLocks/>
          </p:cNvGrpSpPr>
          <p:nvPr userDrawn="1"/>
        </p:nvGrpSpPr>
        <p:grpSpPr bwMode="auto">
          <a:xfrm rot="10800000">
            <a:off x="10177463" y="5029200"/>
            <a:ext cx="1597025" cy="1603375"/>
            <a:chOff x="357809" y="365125"/>
            <a:chExt cx="1596887" cy="1602823"/>
          </a:xfrm>
        </p:grpSpPr>
        <p:cxnSp>
          <p:nvCxnSpPr>
            <p:cNvPr id="15" name="Straight Connector 14">
              <a:extLst>
                <a:ext uri="{FF2B5EF4-FFF2-40B4-BE49-F238E27FC236}">
                  <a16:creationId xmlns:a16="http://schemas.microsoft.com/office/drawing/2014/main" id="{35563666-D4FE-A1AF-39B1-E3DAB680BE06}"/>
                </a:ext>
              </a:extLst>
            </p:cNvPr>
            <p:cNvCxnSpPr/>
            <p:nvPr userDrawn="1"/>
          </p:nvCxnSpPr>
          <p:spPr>
            <a:xfrm>
              <a:off x="357809" y="365125"/>
              <a:ext cx="0" cy="160282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CA0160A-E5F2-4271-7AEF-828710AFCB6F}"/>
                </a:ext>
              </a:extLst>
            </p:cNvPr>
            <p:cNvCxnSpPr>
              <a:cxnSpLocks/>
            </p:cNvCxnSpPr>
            <p:nvPr userDrawn="1"/>
          </p:nvCxnSpPr>
          <p:spPr>
            <a:xfrm flipH="1">
              <a:off x="357809" y="365125"/>
              <a:ext cx="15968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94918316"/>
      </p:ext>
    </p:extLst>
  </p:cSld>
  <p:clrMap bg1="lt1" tx1="dk1" bg2="lt2" tx2="dk2" accent1="accent1" accent2="accent2" accent3="accent3" accent4="accent4" accent5="accent5" accent6="accent6" hlink="hlink" folHlink="folHlink"/>
  <p:sldLayoutIdLst>
    <p:sldLayoutId id="2147483761" r:id="rId1"/>
  </p:sldLayoutIdLst>
  <p:hf hdr="0" ftr="0" dt="0"/>
  <p:txStyles>
    <p:titleStyle>
      <a:lvl1pPr algn="l" rtl="0" eaLnBrk="0" fontAlgn="base" hangingPunct="0">
        <a:lnSpc>
          <a:spcPct val="90000"/>
        </a:lnSpc>
        <a:spcBef>
          <a:spcPct val="0"/>
        </a:spcBef>
        <a:spcAft>
          <a:spcPct val="0"/>
        </a:spcAft>
        <a:defRPr sz="5400" b="1" kern="1200" cap="small" spc="-150">
          <a:solidFill>
            <a:schemeClr val="tx1"/>
          </a:solidFill>
          <a:latin typeface="+mj-lt"/>
          <a:ea typeface="+mj-ea"/>
          <a:cs typeface="+mj-cs"/>
        </a:defRPr>
      </a:lvl1pPr>
      <a:lvl2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2pPr>
      <a:lvl3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3pPr>
      <a:lvl4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4pPr>
      <a:lvl5pPr algn="l" rtl="0" eaLnBrk="0" fontAlgn="base" hangingPunct="0">
        <a:lnSpc>
          <a:spcPct val="90000"/>
        </a:lnSpc>
        <a:spcBef>
          <a:spcPct val="0"/>
        </a:spcBef>
        <a:spcAft>
          <a:spcPct val="0"/>
        </a:spcAft>
        <a:defRPr sz="5400" b="1">
          <a:solidFill>
            <a:schemeClr val="tx1"/>
          </a:solidFill>
          <a:latin typeface="Nirmala UI" panose="020B0502040204020203" pitchFamily="34" charset="0"/>
        </a:defRPr>
      </a:lvl5pPr>
      <a:lvl6pPr marL="457200" algn="l" rtl="0" fontAlgn="base">
        <a:lnSpc>
          <a:spcPct val="90000"/>
        </a:lnSpc>
        <a:spcBef>
          <a:spcPct val="0"/>
        </a:spcBef>
        <a:spcAft>
          <a:spcPct val="0"/>
        </a:spcAft>
        <a:defRPr sz="5400" b="1">
          <a:solidFill>
            <a:schemeClr val="tx1"/>
          </a:solidFill>
          <a:latin typeface="Nirmala UI" panose="020B0502040204020203" pitchFamily="34" charset="0"/>
        </a:defRPr>
      </a:lvl6pPr>
      <a:lvl7pPr marL="914400" algn="l" rtl="0" fontAlgn="base">
        <a:lnSpc>
          <a:spcPct val="90000"/>
        </a:lnSpc>
        <a:spcBef>
          <a:spcPct val="0"/>
        </a:spcBef>
        <a:spcAft>
          <a:spcPct val="0"/>
        </a:spcAft>
        <a:defRPr sz="5400" b="1">
          <a:solidFill>
            <a:schemeClr val="tx1"/>
          </a:solidFill>
          <a:latin typeface="Nirmala UI" panose="020B0502040204020203" pitchFamily="34" charset="0"/>
        </a:defRPr>
      </a:lvl7pPr>
      <a:lvl8pPr marL="1371600" algn="l" rtl="0" fontAlgn="base">
        <a:lnSpc>
          <a:spcPct val="90000"/>
        </a:lnSpc>
        <a:spcBef>
          <a:spcPct val="0"/>
        </a:spcBef>
        <a:spcAft>
          <a:spcPct val="0"/>
        </a:spcAft>
        <a:defRPr sz="5400" b="1">
          <a:solidFill>
            <a:schemeClr val="tx1"/>
          </a:solidFill>
          <a:latin typeface="Nirmala UI" panose="020B0502040204020203" pitchFamily="34" charset="0"/>
        </a:defRPr>
      </a:lvl8pPr>
      <a:lvl9pPr marL="1828800" algn="l" rtl="0" fontAlgn="base">
        <a:lnSpc>
          <a:spcPct val="90000"/>
        </a:lnSpc>
        <a:spcBef>
          <a:spcPct val="0"/>
        </a:spcBef>
        <a:spcAft>
          <a:spcPct val="0"/>
        </a:spcAft>
        <a:defRPr sz="5400" b="1">
          <a:solidFill>
            <a:schemeClr val="tx1"/>
          </a:solidFill>
          <a:latin typeface="Nirmala UI" panose="020B0502040204020203" pitchFamily="34" charset="0"/>
        </a:defRPr>
      </a:lvl9pPr>
    </p:titleStyle>
    <p:bodyStyle>
      <a:lvl1pPr marL="228600" indent="-228600" algn="l" rtl="0" eaLnBrk="0" fontAlgn="base" hangingPunct="0">
        <a:spcBef>
          <a:spcPts val="1000"/>
        </a:spcBef>
        <a:spcAft>
          <a:spcPct val="0"/>
        </a:spcAft>
        <a:buFont typeface="Bahnschrift SemiLight Condensed" panose="020B0502040204020203" pitchFamily="34" charset="0"/>
        <a:buChar char="»"/>
        <a:defRPr sz="2800" kern="1200">
          <a:solidFill>
            <a:schemeClr val="tx1"/>
          </a:solidFill>
          <a:latin typeface="+mn-lt"/>
          <a:ea typeface="+mn-ea"/>
          <a:cs typeface="+mn-cs"/>
        </a:defRPr>
      </a:lvl1pPr>
      <a:lvl2pPr marL="685800" indent="-228600" algn="l" rtl="0" eaLnBrk="0" fontAlgn="base" hangingPunct="0">
        <a:spcBef>
          <a:spcPts val="1000"/>
        </a:spcBef>
        <a:spcAft>
          <a:spcPct val="0"/>
        </a:spcAft>
        <a:buFont typeface="Symbol" panose="05050102010706020507" pitchFamily="18" charset="2"/>
        <a:buChar char="-"/>
        <a:defRPr sz="2400" kern="1200">
          <a:solidFill>
            <a:schemeClr val="tx1"/>
          </a:solidFill>
          <a:latin typeface="+mn-lt"/>
          <a:ea typeface="+mn-ea"/>
          <a:cs typeface="+mn-cs"/>
        </a:defRPr>
      </a:lvl2pPr>
      <a:lvl3pPr marL="1143000" indent="-228600" algn="l" rtl="0" eaLnBrk="0" fontAlgn="base" hangingPunct="0">
        <a:spcBef>
          <a:spcPts val="1000"/>
        </a:spcBef>
        <a:spcAft>
          <a:spcPct val="0"/>
        </a:spcAft>
        <a:buFont typeface="Bahnschrift SemiLight Condensed" panose="020B0502040204020203" pitchFamily="34" charset="0"/>
        <a:buChar char="&gt;"/>
        <a:defRPr sz="2000" kern="1200">
          <a:solidFill>
            <a:schemeClr val="tx1"/>
          </a:solidFill>
          <a:latin typeface="+mn-lt"/>
          <a:ea typeface="+mn-ea"/>
          <a:cs typeface="+mn-cs"/>
        </a:defRPr>
      </a:lvl3pPr>
      <a:lvl4pPr marL="1371600" algn="l" rtl="0" eaLnBrk="0" fontAlgn="base" hangingPunct="0">
        <a:spcBef>
          <a:spcPts val="1000"/>
        </a:spcBef>
        <a:spcAft>
          <a:spcPct val="0"/>
        </a:spcAft>
        <a:defRPr i="1" kern="1200">
          <a:solidFill>
            <a:schemeClr val="tx1"/>
          </a:solidFill>
          <a:latin typeface="+mn-lt"/>
          <a:ea typeface="+mn-ea"/>
          <a:cs typeface="+mn-cs"/>
        </a:defRPr>
      </a:lvl4pPr>
      <a:lvl5pPr marL="2057400" indent="-228600" algn="l" rtl="0" eaLnBrk="0" fontAlgn="base" hangingPunct="0">
        <a:spcBef>
          <a:spcPts val="1000"/>
        </a:spcBef>
        <a:spcAft>
          <a:spcPct val="0"/>
        </a:spcAft>
        <a:buFont typeface="Bahnschrift SemiLight Condensed" panose="020B0502040204020203"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8CAE5-AD10-3445-1237-2A22C5B2D384}"/>
              </a:ext>
            </a:extLst>
          </p:cNvPr>
          <p:cNvSpPr>
            <a:spLocks noGrp="1"/>
          </p:cNvSpPr>
          <p:nvPr>
            <p:ph type="ctrTitle"/>
          </p:nvPr>
        </p:nvSpPr>
        <p:spPr>
          <a:xfrm>
            <a:off x="1524000" y="1515653"/>
            <a:ext cx="9144000" cy="2387600"/>
          </a:xfrm>
        </p:spPr>
        <p:txBody>
          <a:bodyPr/>
          <a:lstStyle/>
          <a:p>
            <a:r>
              <a:rPr lang="en-US"/>
              <a:t>Western Resource Adequacy Program</a:t>
            </a:r>
          </a:p>
        </p:txBody>
      </p:sp>
      <p:sp>
        <p:nvSpPr>
          <p:cNvPr id="3" name="Subtitle 2">
            <a:extLst>
              <a:ext uri="{FF2B5EF4-FFF2-40B4-BE49-F238E27FC236}">
                <a16:creationId xmlns:a16="http://schemas.microsoft.com/office/drawing/2014/main" id="{8A043143-CC22-7FE8-2758-D3E8B8CA4A0B}"/>
              </a:ext>
            </a:extLst>
          </p:cNvPr>
          <p:cNvSpPr>
            <a:spLocks noGrp="1"/>
          </p:cNvSpPr>
          <p:nvPr>
            <p:ph type="subTitle" idx="1"/>
          </p:nvPr>
        </p:nvSpPr>
        <p:spPr>
          <a:xfrm>
            <a:off x="1524000" y="3995328"/>
            <a:ext cx="9144000" cy="1655762"/>
          </a:xfrm>
        </p:spPr>
        <p:txBody>
          <a:bodyPr/>
          <a:lstStyle/>
          <a:p>
            <a:r>
              <a:rPr lang="en-US">
                <a:solidFill>
                  <a:schemeClr val="accent2">
                    <a:lumMod val="75000"/>
                  </a:schemeClr>
                </a:solidFill>
              </a:rPr>
              <a:t>June 13, 2024</a:t>
            </a:r>
          </a:p>
          <a:p>
            <a:r>
              <a:rPr lang="en-US" sz="2400" b="1"/>
              <a:t>BPM Review Slides - Board</a:t>
            </a:r>
          </a:p>
          <a:p>
            <a:endParaRPr lang="en-US"/>
          </a:p>
        </p:txBody>
      </p:sp>
      <p:sp>
        <p:nvSpPr>
          <p:cNvPr id="4" name="Slide Number Placeholder 3">
            <a:extLst>
              <a:ext uri="{FF2B5EF4-FFF2-40B4-BE49-F238E27FC236}">
                <a16:creationId xmlns:a16="http://schemas.microsoft.com/office/drawing/2014/main" id="{DE3959B6-347B-F1CD-CBE3-056C7EF1B595}"/>
              </a:ext>
            </a:extLst>
          </p:cNvPr>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147B053-762D-475B-B757-34C248812275}" type="slidenum">
              <a:rPr kumimoji="0" lang="en-US" altLang="en-US" sz="1200" b="0" i="0" u="none" strike="noStrike" kern="1200" cap="none" spc="0" normalizeH="0" baseline="0" noProof="0" smtClean="0">
                <a:ln>
                  <a:noFill/>
                </a:ln>
                <a:solidFill>
                  <a:srgbClr val="898989"/>
                </a:solidFill>
                <a:effectLst/>
                <a:uLnTx/>
                <a:uFillTx/>
                <a:latin typeface="Nirmala UI" panose="020B0502040204020203"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srgbClr val="898989"/>
              </a:solidFill>
              <a:effectLst/>
              <a:uLnTx/>
              <a:uFillTx/>
              <a:latin typeface="Nirmala UI" panose="020B0502040204020203" pitchFamily="34" charset="0"/>
              <a:ea typeface="+mn-ea"/>
              <a:cs typeface="+mn-cs"/>
            </a:endParaRPr>
          </a:p>
        </p:txBody>
      </p:sp>
    </p:spTree>
    <p:extLst>
      <p:ext uri="{BB962C8B-B14F-4D97-AF65-F5344CB8AC3E}">
        <p14:creationId xmlns:p14="http://schemas.microsoft.com/office/powerpoint/2010/main" val="1893012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E67BC-D398-1B9A-509E-60098F9733EB}"/>
              </a:ext>
            </a:extLst>
          </p:cNvPr>
          <p:cNvSpPr>
            <a:spLocks noGrp="1"/>
          </p:cNvSpPr>
          <p:nvPr>
            <p:ph type="title"/>
          </p:nvPr>
        </p:nvSpPr>
        <p:spPr/>
        <p:txBody>
          <a:bodyPr>
            <a:normAutofit/>
          </a:bodyPr>
          <a:lstStyle/>
          <a:p>
            <a:r>
              <a:rPr kumimoji="0" lang="en-US" sz="4800" b="1" i="0" u="none" strike="noStrike" kern="1200" cap="small" spc="0" normalizeH="0" baseline="0" noProof="0">
                <a:ln>
                  <a:noFill/>
                </a:ln>
                <a:solidFill>
                  <a:prstClr val="white"/>
                </a:solidFill>
                <a:effectLst/>
                <a:uLnTx/>
                <a:uFillTx/>
                <a:latin typeface="Nirmala UI"/>
                <a:ea typeface="+mj-ea"/>
                <a:cs typeface="+mj-cs"/>
              </a:rPr>
              <a:t>BPM 209 Summary</a:t>
            </a:r>
            <a:br>
              <a:rPr kumimoji="0" lang="en-US" sz="4800" b="1" i="0" u="none" strike="noStrike" kern="1200" cap="small" spc="0" normalizeH="0" baseline="0" noProof="0">
                <a:ln>
                  <a:noFill/>
                </a:ln>
                <a:solidFill>
                  <a:prstClr val="white"/>
                </a:solidFill>
                <a:effectLst/>
                <a:uLnTx/>
                <a:uFillTx/>
                <a:latin typeface="Nirmala UI"/>
                <a:ea typeface="+mj-ea"/>
                <a:cs typeface="+mj-cs"/>
              </a:rPr>
            </a:br>
            <a:r>
              <a:rPr kumimoji="0" lang="en-US" sz="2800" b="1" i="1" u="none" strike="noStrike" kern="1200" cap="small" spc="0" normalizeH="0" baseline="0" noProof="0">
                <a:ln>
                  <a:noFill/>
                </a:ln>
                <a:solidFill>
                  <a:srgbClr val="FFBB58">
                    <a:lumMod val="75000"/>
                  </a:srgbClr>
                </a:solidFill>
                <a:effectLst/>
                <a:uLnTx/>
                <a:uFillTx/>
                <a:latin typeface="Nirmala UI"/>
                <a:ea typeface="+mj-ea"/>
                <a:cs typeface="+mj-cs"/>
              </a:rPr>
              <a:t>Operations Program –</a:t>
            </a:r>
            <a:r>
              <a:rPr lang="en-US" sz="2800" i="1">
                <a:solidFill>
                  <a:srgbClr val="FFBB58">
                    <a:lumMod val="75000"/>
                  </a:srgbClr>
                </a:solidFill>
                <a:latin typeface="Nirmala UI"/>
              </a:rPr>
              <a:t> Energy Delivery Failure Charges</a:t>
            </a:r>
            <a:endParaRPr lang="en-US" sz="4800"/>
          </a:p>
        </p:txBody>
      </p:sp>
      <p:sp>
        <p:nvSpPr>
          <p:cNvPr id="3" name="Content Placeholder 2">
            <a:extLst>
              <a:ext uri="{FF2B5EF4-FFF2-40B4-BE49-F238E27FC236}">
                <a16:creationId xmlns:a16="http://schemas.microsoft.com/office/drawing/2014/main" id="{21E4DFD4-3494-7BE1-2C3B-B399CB658032}"/>
              </a:ext>
            </a:extLst>
          </p:cNvPr>
          <p:cNvSpPr>
            <a:spLocks noGrp="1"/>
          </p:cNvSpPr>
          <p:nvPr>
            <p:ph idx="1"/>
          </p:nvPr>
        </p:nvSpPr>
        <p:spPr>
          <a:xfrm>
            <a:off x="792480" y="1969399"/>
            <a:ext cx="10607040" cy="4351338"/>
          </a:xfrm>
        </p:spPr>
        <p:txBody>
          <a:bodyPr anchor="ctr"/>
          <a:lstStyle/>
          <a:p>
            <a:r>
              <a:rPr lang="en-US" dirty="0"/>
              <a:t>Describes:</a:t>
            </a:r>
          </a:p>
          <a:p>
            <a:pPr lvl="1"/>
            <a:r>
              <a:rPr lang="en-US" sz="2000" dirty="0"/>
              <a:t>Evaluation of Delivery Failures</a:t>
            </a:r>
          </a:p>
          <a:p>
            <a:pPr lvl="1"/>
            <a:r>
              <a:rPr lang="en-US" sz="2000" dirty="0"/>
              <a:t>Calculation of the Delivery Failure Charge</a:t>
            </a:r>
          </a:p>
          <a:p>
            <a:pPr lvl="1"/>
            <a:r>
              <a:rPr lang="en-US" sz="2000" dirty="0"/>
              <a:t>Limits on maximum amount of Delivery Failure Charge</a:t>
            </a:r>
          </a:p>
          <a:p>
            <a:pPr lvl="1"/>
            <a:r>
              <a:rPr lang="en-US" sz="2000" dirty="0"/>
              <a:t>The allocation of revenues received by WPP </a:t>
            </a:r>
          </a:p>
          <a:p>
            <a:pPr lvl="1"/>
            <a:r>
              <a:rPr lang="en-US" sz="2000" dirty="0"/>
              <a:t>Consequence of repeated Energy Delivery Failures</a:t>
            </a:r>
            <a:endParaRPr lang="en-US" sz="1200" dirty="0"/>
          </a:p>
          <a:p>
            <a:r>
              <a:rPr lang="en-US" dirty="0"/>
              <a:t>Describes the circumstances for obtaining a waiver of the charge and the process by which WPP evaluates and grants waivers</a:t>
            </a:r>
          </a:p>
        </p:txBody>
      </p:sp>
      <p:sp>
        <p:nvSpPr>
          <p:cNvPr id="4" name="Slide Number Placeholder 3">
            <a:extLst>
              <a:ext uri="{FF2B5EF4-FFF2-40B4-BE49-F238E27FC236}">
                <a16:creationId xmlns:a16="http://schemas.microsoft.com/office/drawing/2014/main" id="{9BEBF9C5-FD5F-F21B-FBAF-4324DC103D0F}"/>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7FBC80-ABA0-4EBF-8974-D1B2936B8276}" type="slidenum">
              <a:rPr kumimoji="0" lang="en-US" altLang="en-US" sz="1200" b="0" i="0" u="none" strike="noStrike" kern="1200" cap="none" spc="0" normalizeH="0" baseline="0" noProof="0" smtClean="0">
                <a:ln>
                  <a:noFill/>
                </a:ln>
                <a:solidFill>
                  <a:srgbClr val="8B8C8D"/>
                </a:solidFill>
                <a:effectLst/>
                <a:uLnTx/>
                <a:uFillTx/>
                <a:latin typeface="Nirmala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altLang="en-US" sz="1200" b="0" i="0" u="none" strike="noStrike" kern="1200" cap="none" spc="0" normalizeH="0" baseline="0" noProof="0">
              <a:ln>
                <a:noFill/>
              </a:ln>
              <a:solidFill>
                <a:srgbClr val="8B8C8D"/>
              </a:solidFill>
              <a:effectLst/>
              <a:uLnTx/>
              <a:uFillTx/>
              <a:latin typeface="Nirmala UI"/>
              <a:ea typeface="+mn-ea"/>
              <a:cs typeface="+mn-cs"/>
            </a:endParaRPr>
          </a:p>
        </p:txBody>
      </p:sp>
      <p:sp>
        <p:nvSpPr>
          <p:cNvPr id="10" name="Slide Number Placeholder 3">
            <a:extLst>
              <a:ext uri="{FF2B5EF4-FFF2-40B4-BE49-F238E27FC236}">
                <a16:creationId xmlns:a16="http://schemas.microsoft.com/office/drawing/2014/main" id="{C93FBA96-B9C2-6B91-A42F-756AA4F45F96}"/>
              </a:ext>
            </a:extLst>
          </p:cNvPr>
          <p:cNvSpPr txBox="1">
            <a:spLocks/>
          </p:cNvSpPr>
          <p:nvPr/>
        </p:nvSpPr>
        <p:spPr>
          <a:xfrm>
            <a:off x="11182350" y="6354763"/>
            <a:ext cx="568325"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marL="0" algn="r" defTabSz="914400" rtl="0" eaLnBrk="1" latinLnBrk="0" hangingPunct="1">
              <a:defRPr sz="1200" kern="1200">
                <a:solidFill>
                  <a:srgbClr val="8B8C8D"/>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87FBC80-ABA0-4EBF-8974-D1B2936B8276}" type="slidenum">
              <a:rPr lang="en-US" altLang="en-US" smtClean="0">
                <a:latin typeface="Nirmala UI"/>
              </a:rPr>
              <a:pPr>
                <a:defRPr/>
              </a:pPr>
              <a:t>10</a:t>
            </a:fld>
            <a:endParaRPr lang="en-US" altLang="en-US">
              <a:latin typeface="Nirmala UI"/>
            </a:endParaRPr>
          </a:p>
        </p:txBody>
      </p:sp>
    </p:spTree>
    <p:extLst>
      <p:ext uri="{BB962C8B-B14F-4D97-AF65-F5344CB8AC3E}">
        <p14:creationId xmlns:p14="http://schemas.microsoft.com/office/powerpoint/2010/main" val="1087760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2E84A8-62B7-E27F-EF82-C0F0A91E598F}"/>
              </a:ext>
            </a:extLst>
          </p:cNvPr>
          <p:cNvSpPr>
            <a:spLocks noGrp="1"/>
          </p:cNvSpPr>
          <p:nvPr>
            <p:ph idx="1"/>
          </p:nvPr>
        </p:nvSpPr>
        <p:spPr>
          <a:xfrm>
            <a:off x="792480" y="2003425"/>
            <a:ext cx="10607040" cy="4351338"/>
          </a:xfrm>
        </p:spPr>
        <p:txBody>
          <a:bodyPr anchor="ctr"/>
          <a:lstStyle/>
          <a:p>
            <a:pPr>
              <a:spcAft>
                <a:spcPts val="1200"/>
              </a:spcAft>
            </a:pPr>
            <a:r>
              <a:rPr lang="en-US" sz="2000" b="1" dirty="0"/>
              <a:t>Significant Changes:</a:t>
            </a:r>
            <a:endParaRPr lang="en-US" sz="2000" dirty="0">
              <a:cs typeface="Nirmala UI"/>
            </a:endParaRPr>
          </a:p>
          <a:p>
            <a:pPr lvl="1">
              <a:spcAft>
                <a:spcPts val="1200"/>
              </a:spcAft>
            </a:pPr>
            <a:r>
              <a:rPr lang="en-US" sz="1600" dirty="0">
                <a:cs typeface="Nirmala UI"/>
              </a:rPr>
              <a:t>Since the last board discussion, WPP worked with Participants to provide language on a Presumptive Waiver for Uncertainty Exceedances </a:t>
            </a:r>
          </a:p>
          <a:p>
            <a:pPr lvl="1">
              <a:spcAft>
                <a:spcPts val="1200"/>
              </a:spcAft>
            </a:pPr>
            <a:r>
              <a:rPr lang="en-US" sz="1600" dirty="0">
                <a:cs typeface="Nirmala UI"/>
              </a:rPr>
              <a:t>Waivers will not be granted due to insufficient supply in circumstances where a Participant has made additional sales or taken resource outages (that are not the result of a Forced Outage) beyond those supported by capacity that is surplus to its FS Capacity Requirement</a:t>
            </a:r>
            <a:endParaRPr lang="en-US" sz="1600" i="1" dirty="0">
              <a:cs typeface="Nirmala UI"/>
            </a:endParaRPr>
          </a:p>
          <a:p>
            <a:pPr>
              <a:spcAft>
                <a:spcPts val="1200"/>
              </a:spcAft>
            </a:pPr>
            <a:r>
              <a:rPr lang="en-US" sz="2000" b="1" dirty="0">
                <a:cs typeface="Nirmala UI"/>
              </a:rPr>
              <a:t>Discussions &amp; Edits not made:</a:t>
            </a:r>
          </a:p>
          <a:p>
            <a:pPr lvl="1">
              <a:spcAft>
                <a:spcPts val="1200"/>
              </a:spcAft>
            </a:pPr>
            <a:r>
              <a:rPr lang="en-US" sz="1600" dirty="0"/>
              <a:t>Participant who experiences non-delivery should receive some amount of compensation (in the event of a waived non-delivery event)</a:t>
            </a:r>
          </a:p>
          <a:p>
            <a:pPr lvl="1">
              <a:spcAft>
                <a:spcPts val="1200"/>
              </a:spcAft>
            </a:pPr>
            <a:r>
              <a:rPr lang="en-US" sz="1600" dirty="0"/>
              <a:t>Outcomes when a Participant provides notice of non-delivery but the recipient does not adjust e-tag schedule</a:t>
            </a:r>
          </a:p>
        </p:txBody>
      </p:sp>
      <p:sp>
        <p:nvSpPr>
          <p:cNvPr id="4" name="Slide Number Placeholder 3">
            <a:extLst>
              <a:ext uri="{FF2B5EF4-FFF2-40B4-BE49-F238E27FC236}">
                <a16:creationId xmlns:a16="http://schemas.microsoft.com/office/drawing/2014/main" id="{1E97F60E-7E6B-FB8D-AE52-9ED85740DD64}"/>
              </a:ext>
            </a:extLst>
          </p:cNvPr>
          <p:cNvSpPr>
            <a:spLocks noGrp="1"/>
          </p:cNvSpPr>
          <p:nvPr>
            <p:ph type="sldNum" sz="quarter" idx="10"/>
          </p:nvPr>
        </p:nvSpPr>
        <p:spPr/>
        <p:txBody>
          <a:bodyPr/>
          <a:lstStyle/>
          <a:p>
            <a:pPr>
              <a:defRPr/>
            </a:pPr>
            <a:fld id="{787FBC80-ABA0-4EBF-8974-D1B2936B8276}" type="slidenum">
              <a:rPr lang="en-US" altLang="en-US" smtClean="0"/>
              <a:pPr>
                <a:defRPr/>
              </a:pPr>
              <a:t>11</a:t>
            </a:fld>
            <a:endParaRPr lang="en-US" altLang="en-US"/>
          </a:p>
        </p:txBody>
      </p:sp>
      <p:sp>
        <p:nvSpPr>
          <p:cNvPr id="7" name="Title 4">
            <a:extLst>
              <a:ext uri="{FF2B5EF4-FFF2-40B4-BE49-F238E27FC236}">
                <a16:creationId xmlns:a16="http://schemas.microsoft.com/office/drawing/2014/main" id="{E05B44C7-ADA8-D434-52CE-D7CB4DDE6AD5}"/>
              </a:ext>
            </a:extLst>
          </p:cNvPr>
          <p:cNvSpPr>
            <a:spLocks noGrp="1"/>
          </p:cNvSpPr>
          <p:nvPr>
            <p:ph type="title"/>
          </p:nvPr>
        </p:nvSpPr>
        <p:spPr>
          <a:xfrm>
            <a:off x="838200" y="365125"/>
            <a:ext cx="10718800" cy="1325563"/>
          </a:xfrm>
        </p:spPr>
        <p:txBody>
          <a:bodyPr>
            <a:normAutofit/>
          </a:bodyPr>
          <a:lstStyle/>
          <a:p>
            <a:r>
              <a:rPr kumimoji="0" lang="en-US" sz="4800" b="1" i="0" u="none" strike="noStrike" kern="1200" cap="small" spc="0" normalizeH="0" baseline="0" noProof="0">
                <a:ln>
                  <a:noFill/>
                </a:ln>
                <a:solidFill>
                  <a:prstClr val="white"/>
                </a:solidFill>
                <a:effectLst/>
                <a:uLnTx/>
                <a:uFillTx/>
                <a:latin typeface="Nirmala UI"/>
                <a:ea typeface="+mj-ea"/>
                <a:cs typeface="+mj-cs"/>
              </a:rPr>
              <a:t>BPM 209 Edits </a:t>
            </a:r>
            <a:br>
              <a:rPr kumimoji="0" lang="en-US" sz="4800" b="1" i="0" u="none" strike="noStrike" kern="1200" cap="small" spc="0" normalizeH="0" baseline="0" noProof="0">
                <a:ln>
                  <a:noFill/>
                </a:ln>
                <a:solidFill>
                  <a:prstClr val="white"/>
                </a:solidFill>
                <a:effectLst/>
                <a:uLnTx/>
                <a:uFillTx/>
                <a:latin typeface="Nirmala UI"/>
                <a:ea typeface="+mj-ea"/>
                <a:cs typeface="+mj-cs"/>
              </a:rPr>
            </a:br>
            <a:r>
              <a:rPr kumimoji="0" lang="en-US" sz="2800" b="1" i="1" u="none" strike="noStrike" kern="1200" cap="small" spc="0" normalizeH="0" baseline="0" noProof="0">
                <a:ln>
                  <a:noFill/>
                </a:ln>
                <a:solidFill>
                  <a:srgbClr val="FFBB58">
                    <a:lumMod val="75000"/>
                  </a:srgbClr>
                </a:solidFill>
                <a:effectLst/>
                <a:uLnTx/>
                <a:uFillTx/>
                <a:latin typeface="Nirmala UI"/>
                <a:ea typeface="+mj-ea"/>
                <a:cs typeface="+mj-cs"/>
              </a:rPr>
              <a:t>Operations Program –</a:t>
            </a:r>
            <a:r>
              <a:rPr lang="en-US" sz="2800" i="1">
                <a:solidFill>
                  <a:srgbClr val="FFBB58">
                    <a:lumMod val="75000"/>
                  </a:srgbClr>
                </a:solidFill>
                <a:latin typeface="Nirmala UI"/>
              </a:rPr>
              <a:t> Energy Delivery Failure Charges</a:t>
            </a:r>
            <a:endParaRPr lang="en-US" sz="4800"/>
          </a:p>
        </p:txBody>
      </p:sp>
    </p:spTree>
    <p:extLst>
      <p:ext uri="{BB962C8B-B14F-4D97-AF65-F5344CB8AC3E}">
        <p14:creationId xmlns:p14="http://schemas.microsoft.com/office/powerpoint/2010/main" val="2081030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12F85-21AF-FF86-E629-9B7B224A4BA3}"/>
              </a:ext>
            </a:extLst>
          </p:cNvPr>
          <p:cNvSpPr>
            <a:spLocks noGrp="1"/>
          </p:cNvSpPr>
          <p:nvPr>
            <p:ph type="title"/>
          </p:nvPr>
        </p:nvSpPr>
        <p:spPr/>
        <p:txBody>
          <a:bodyPr/>
          <a:lstStyle/>
          <a:p>
            <a:r>
              <a:rPr kumimoji="0" lang="en-US" sz="4800" b="1" i="0" u="none" strike="noStrike" kern="1200" cap="small" spc="0" normalizeH="0" baseline="0" noProof="0">
                <a:ln>
                  <a:noFill/>
                </a:ln>
                <a:solidFill>
                  <a:prstClr val="white"/>
                </a:solidFill>
                <a:effectLst/>
                <a:uLnTx/>
                <a:uFillTx/>
                <a:latin typeface="Nirmala UI"/>
                <a:ea typeface="+mj-ea"/>
                <a:cs typeface="+mj-cs"/>
              </a:rPr>
              <a:t>BPM 209 Notes</a:t>
            </a:r>
            <a:br>
              <a:rPr kumimoji="0" lang="en-US" sz="4800" b="1" i="0" u="none" strike="noStrike" kern="1200" cap="small" spc="0" normalizeH="0" baseline="0" noProof="0">
                <a:ln>
                  <a:noFill/>
                </a:ln>
                <a:solidFill>
                  <a:prstClr val="white"/>
                </a:solidFill>
                <a:effectLst/>
                <a:uLnTx/>
                <a:uFillTx/>
                <a:latin typeface="Nirmala UI"/>
                <a:ea typeface="+mj-ea"/>
                <a:cs typeface="+mj-cs"/>
              </a:rPr>
            </a:br>
            <a:r>
              <a:rPr kumimoji="0" lang="en-US" sz="2800" b="1" i="1" u="none" strike="noStrike" kern="1200" cap="small" spc="0" normalizeH="0" baseline="0" noProof="0">
                <a:ln>
                  <a:noFill/>
                </a:ln>
                <a:solidFill>
                  <a:srgbClr val="FE8C00"/>
                </a:solidFill>
                <a:effectLst/>
                <a:uLnTx/>
                <a:uFillTx/>
                <a:latin typeface="Nirmala UI"/>
                <a:ea typeface="+mj-ea"/>
                <a:cs typeface="+mj-cs"/>
              </a:rPr>
              <a:t>Operations</a:t>
            </a:r>
            <a:r>
              <a:rPr kumimoji="0" lang="en-US" sz="2800" b="1" i="1" u="none" strike="noStrike" kern="1200" cap="small" spc="0" normalizeH="0" baseline="0" noProof="0">
                <a:ln>
                  <a:noFill/>
                </a:ln>
                <a:solidFill>
                  <a:srgbClr val="FFBB58">
                    <a:lumMod val="75000"/>
                  </a:srgbClr>
                </a:solidFill>
                <a:effectLst/>
                <a:uLnTx/>
                <a:uFillTx/>
                <a:latin typeface="Nirmala UI"/>
                <a:ea typeface="+mj-ea"/>
                <a:cs typeface="+mj-cs"/>
              </a:rPr>
              <a:t> Program – Energy Delivery Failure Charge</a:t>
            </a:r>
            <a:endParaRPr lang="en-US"/>
          </a:p>
        </p:txBody>
      </p:sp>
      <p:sp>
        <p:nvSpPr>
          <p:cNvPr id="4" name="Slide Number Placeholder 3">
            <a:extLst>
              <a:ext uri="{FF2B5EF4-FFF2-40B4-BE49-F238E27FC236}">
                <a16:creationId xmlns:a16="http://schemas.microsoft.com/office/drawing/2014/main" id="{470F52D3-EA11-7371-CA2F-4CECB7B0066E}"/>
              </a:ext>
            </a:extLst>
          </p:cNvPr>
          <p:cNvSpPr>
            <a:spLocks noGrp="1"/>
          </p:cNvSpPr>
          <p:nvPr>
            <p:ph type="sldNum" sz="quarter" idx="10"/>
          </p:nvPr>
        </p:nvSpPr>
        <p:spPr/>
        <p:txBody>
          <a:bodyPr/>
          <a:lstStyle/>
          <a:p>
            <a:pPr>
              <a:defRPr/>
            </a:pPr>
            <a:fld id="{787FBC80-ABA0-4EBF-8974-D1B2936B8276}" type="slidenum">
              <a:rPr lang="en-US" altLang="en-US" smtClean="0"/>
              <a:pPr>
                <a:defRPr/>
              </a:pPr>
              <a:t>12</a:t>
            </a:fld>
            <a:endParaRPr lang="en-US" altLang="en-US"/>
          </a:p>
        </p:txBody>
      </p:sp>
      <p:graphicFrame>
        <p:nvGraphicFramePr>
          <p:cNvPr id="8" name="Table 7">
            <a:extLst>
              <a:ext uri="{FF2B5EF4-FFF2-40B4-BE49-F238E27FC236}">
                <a16:creationId xmlns:a16="http://schemas.microsoft.com/office/drawing/2014/main" id="{B3166EA3-015C-0316-71BD-039FDF30A4CC}"/>
              </a:ext>
            </a:extLst>
          </p:cNvPr>
          <p:cNvGraphicFramePr>
            <a:graphicFrameLocks noGrp="1"/>
          </p:cNvGraphicFramePr>
          <p:nvPr>
            <p:extLst>
              <p:ext uri="{D42A27DB-BD31-4B8C-83A1-F6EECF244321}">
                <p14:modId xmlns:p14="http://schemas.microsoft.com/office/powerpoint/2010/main" val="979208125"/>
              </p:ext>
            </p:extLst>
          </p:nvPr>
        </p:nvGraphicFramePr>
        <p:xfrm>
          <a:off x="289560" y="2146216"/>
          <a:ext cx="11612880" cy="3840480"/>
        </p:xfrm>
        <a:graphic>
          <a:graphicData uri="http://schemas.openxmlformats.org/drawingml/2006/table">
            <a:tbl>
              <a:tblPr firstRow="1" bandRow="1">
                <a:tableStyleId>{5C22544A-7EE6-4342-B048-85BDC9FD1C3A}</a:tableStyleId>
              </a:tblPr>
              <a:tblGrid>
                <a:gridCol w="4764256">
                  <a:extLst>
                    <a:ext uri="{9D8B030D-6E8A-4147-A177-3AD203B41FA5}">
                      <a16:colId xmlns:a16="http://schemas.microsoft.com/office/drawing/2014/main" val="1019422514"/>
                    </a:ext>
                  </a:extLst>
                </a:gridCol>
                <a:gridCol w="893299">
                  <a:extLst>
                    <a:ext uri="{9D8B030D-6E8A-4147-A177-3AD203B41FA5}">
                      <a16:colId xmlns:a16="http://schemas.microsoft.com/office/drawing/2014/main" val="2659320468"/>
                    </a:ext>
                  </a:extLst>
                </a:gridCol>
                <a:gridCol w="1687342">
                  <a:extLst>
                    <a:ext uri="{9D8B030D-6E8A-4147-A177-3AD203B41FA5}">
                      <a16:colId xmlns:a16="http://schemas.microsoft.com/office/drawing/2014/main" val="1698858371"/>
                    </a:ext>
                  </a:extLst>
                </a:gridCol>
                <a:gridCol w="893299">
                  <a:extLst>
                    <a:ext uri="{9D8B030D-6E8A-4147-A177-3AD203B41FA5}">
                      <a16:colId xmlns:a16="http://schemas.microsoft.com/office/drawing/2014/main" val="3522220199"/>
                    </a:ext>
                  </a:extLst>
                </a:gridCol>
                <a:gridCol w="1687342">
                  <a:extLst>
                    <a:ext uri="{9D8B030D-6E8A-4147-A177-3AD203B41FA5}">
                      <a16:colId xmlns:a16="http://schemas.microsoft.com/office/drawing/2014/main" val="831131697"/>
                    </a:ext>
                  </a:extLst>
                </a:gridCol>
                <a:gridCol w="1687342">
                  <a:extLst>
                    <a:ext uri="{9D8B030D-6E8A-4147-A177-3AD203B41FA5}">
                      <a16:colId xmlns:a16="http://schemas.microsoft.com/office/drawing/2014/main" val="1364265193"/>
                    </a:ext>
                  </a:extLst>
                </a:gridCol>
              </a:tblGrid>
              <a:tr h="640080">
                <a:tc>
                  <a:txBody>
                    <a:bodyPr/>
                    <a:lstStyle/>
                    <a:p>
                      <a:pPr marL="0" indent="0">
                        <a:buFont typeface="Arial" panose="020B0604020202020204" pitchFamily="34" charset="0"/>
                        <a:buNone/>
                      </a:pPr>
                      <a:r>
                        <a:rPr lang="en-US" sz="1800" dirty="0"/>
                        <a:t>BPM</a:t>
                      </a:r>
                    </a:p>
                  </a:txBody>
                  <a:tcPr anchor="ctr">
                    <a:solidFill>
                      <a:schemeClr val="tx2"/>
                    </a:solidFill>
                  </a:tcPr>
                </a:tc>
                <a:tc gridSpan="2">
                  <a:txBody>
                    <a:bodyPr/>
                    <a:lstStyle/>
                    <a:p>
                      <a:pPr marL="0" indent="0" algn="ctr">
                        <a:buFont typeface="Arial" panose="020B0604020202020204" pitchFamily="34" charset="0"/>
                        <a:buNone/>
                      </a:pPr>
                      <a:r>
                        <a:rPr lang="en-US" sz="1800" dirty="0"/>
                        <a:t>PRC Endorsement</a:t>
                      </a:r>
                    </a:p>
                  </a:txBody>
                  <a:tcPr anchor="ctr">
                    <a:solidFill>
                      <a:schemeClr val="tx2"/>
                    </a:solidFill>
                  </a:tcPr>
                </a:tc>
                <a:tc hMerge="1">
                  <a:txBody>
                    <a:bodyPr/>
                    <a:lstStyle/>
                    <a:p>
                      <a:endParaRPr lang="en-US"/>
                    </a:p>
                  </a:txBody>
                  <a:tcPr/>
                </a:tc>
                <a:tc gridSpan="2">
                  <a:txBody>
                    <a:bodyPr/>
                    <a:lstStyle/>
                    <a:p>
                      <a:pPr marL="0" indent="0" algn="ctr">
                        <a:buFont typeface="Arial" panose="020B0604020202020204" pitchFamily="34" charset="0"/>
                        <a:buNone/>
                      </a:pPr>
                      <a:r>
                        <a:rPr lang="en-US" sz="1800" dirty="0"/>
                        <a:t>RAPC Endorsement</a:t>
                      </a:r>
                    </a:p>
                  </a:txBody>
                  <a:tcPr anchor="ctr">
                    <a:solidFill>
                      <a:schemeClr val="tx2"/>
                    </a:solidFill>
                  </a:tcPr>
                </a:tc>
                <a:tc hMerge="1">
                  <a:txBody>
                    <a:bodyPr/>
                    <a:lstStyle/>
                    <a:p>
                      <a:endParaRPr lang="en-US"/>
                    </a:p>
                  </a:txBody>
                  <a:tcPr/>
                </a:tc>
                <a:tc>
                  <a:txBody>
                    <a:bodyPr/>
                    <a:lstStyle/>
                    <a:p>
                      <a:pPr marL="0" indent="0" algn="ctr">
                        <a:buFont typeface="Arial" panose="020B0604020202020204" pitchFamily="34" charset="0"/>
                        <a:buNone/>
                      </a:pPr>
                      <a:r>
                        <a:rPr lang="en-US" sz="1800" dirty="0"/>
                        <a:t>Board Consideration</a:t>
                      </a:r>
                    </a:p>
                  </a:txBody>
                  <a:tcPr anchor="ctr">
                    <a:solidFill>
                      <a:schemeClr val="tx2"/>
                    </a:solidFill>
                  </a:tcPr>
                </a:tc>
                <a:extLst>
                  <a:ext uri="{0D108BD9-81ED-4DB2-BD59-A6C34878D82A}">
                    <a16:rowId xmlns:a16="http://schemas.microsoft.com/office/drawing/2014/main" val="4044553109"/>
                  </a:ext>
                </a:extLst>
              </a:tr>
              <a:tr h="640080">
                <a:tc>
                  <a:txBody>
                    <a:bodyPr/>
                    <a:lstStyle/>
                    <a:p>
                      <a:pPr marL="0" indent="0">
                        <a:buFont typeface="Arial" panose="020B0604020202020204" pitchFamily="34" charset="0"/>
                        <a:buNone/>
                      </a:pPr>
                      <a:r>
                        <a:rPr lang="en-US" sz="1800" b="1"/>
                        <a:t>203 </a:t>
                      </a:r>
                      <a:r>
                        <a:rPr lang="en-US" sz="1800" b="0"/>
                        <a:t>– Program Sharing Calculation Inputs</a:t>
                      </a:r>
                      <a:endParaRPr lang="en-US" sz="1800"/>
                    </a:p>
                  </a:txBody>
                  <a:tcPr anchor="ctr"/>
                </a:tc>
                <a:tc>
                  <a:txBody>
                    <a:bodyPr/>
                    <a:lstStyle/>
                    <a:p>
                      <a:pPr marL="0" indent="0" algn="ctr">
                        <a:buFont typeface="Arial" panose="020B0604020202020204" pitchFamily="34" charset="0"/>
                        <a:buNone/>
                      </a:pPr>
                      <a:r>
                        <a:rPr lang="en-US" sz="1800"/>
                        <a:t>5/8 </a:t>
                      </a:r>
                      <a:endParaRPr lang="en-US" sz="1800" i="1"/>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5/9</a:t>
                      </a:r>
                    </a:p>
                  </a:txBody>
                  <a:tcPr anchor="ctr"/>
                </a:tc>
                <a:tc>
                  <a:txBody>
                    <a:bodyPr/>
                    <a:lstStyle/>
                    <a:p>
                      <a:pPr marL="0" indent="0" algn="ctr">
                        <a:buFont typeface="Arial" panose="020B0604020202020204" pitchFamily="34" charset="0"/>
                        <a:buNone/>
                      </a:pPr>
                      <a:r>
                        <a:rPr lang="en-US" sz="1800" i="1"/>
                        <a:t>unanimous</a:t>
                      </a:r>
                      <a:r>
                        <a:rPr lang="en-US" sz="1800"/>
                        <a:t> </a:t>
                      </a:r>
                    </a:p>
                  </a:txBody>
                  <a:tcPr anchor="ctr"/>
                </a:tc>
                <a:tc>
                  <a:txBody>
                    <a:bodyPr/>
                    <a:lstStyle/>
                    <a:p>
                      <a:pPr marL="0" indent="0" algn="ctr">
                        <a:buFont typeface="Arial" panose="020B0604020202020204" pitchFamily="34" charset="0"/>
                        <a:buNone/>
                      </a:pPr>
                      <a:r>
                        <a:rPr lang="en-US" sz="1800" b="1" i="1"/>
                        <a:t>APPROVAL</a:t>
                      </a:r>
                    </a:p>
                  </a:txBody>
                  <a:tcPr anchor="ctr"/>
                </a:tc>
                <a:extLst>
                  <a:ext uri="{0D108BD9-81ED-4DB2-BD59-A6C34878D82A}">
                    <a16:rowId xmlns:a16="http://schemas.microsoft.com/office/drawing/2014/main" val="3115446921"/>
                  </a:ext>
                </a:extLst>
              </a:tr>
              <a:tr h="640080">
                <a:tc>
                  <a:txBody>
                    <a:bodyPr/>
                    <a:lstStyle/>
                    <a:p>
                      <a:pPr marL="0" indent="0">
                        <a:buFont typeface="Arial" panose="020B0604020202020204" pitchFamily="34" charset="0"/>
                        <a:buNone/>
                      </a:pPr>
                      <a:r>
                        <a:rPr lang="en-US" sz="1800" b="1"/>
                        <a:t>207 </a:t>
                      </a:r>
                      <a:r>
                        <a:rPr lang="en-US" sz="1800" b="0"/>
                        <a:t>– Settlement Process</a:t>
                      </a:r>
                      <a:endParaRPr lang="en-US" sz="1800"/>
                    </a:p>
                  </a:txBody>
                  <a:tcPr anchor="ctr"/>
                </a:tc>
                <a:tc>
                  <a:txBody>
                    <a:bodyPr/>
                    <a:lstStyle/>
                    <a:p>
                      <a:pPr marL="0" indent="0" algn="ctr">
                        <a:buFont typeface="Arial" panose="020B0604020202020204" pitchFamily="34" charset="0"/>
                        <a:buNone/>
                      </a:pPr>
                      <a:r>
                        <a:rPr lang="en-US" sz="1800"/>
                        <a:t>5/15</a:t>
                      </a:r>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 ​</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endParaRPr lang="en-US" sz="1800" i="0"/>
                    </a:p>
                  </a:txBody>
                  <a:tcPr anchor="ctr"/>
                </a:tc>
                <a:tc>
                  <a:txBody>
                    <a:bodyPr/>
                    <a:lstStyle/>
                    <a:p>
                      <a:pPr marL="0" indent="0" algn="ctr">
                        <a:buFont typeface="Arial" panose="020B0604020202020204" pitchFamily="34" charset="0"/>
                        <a:buNone/>
                      </a:pPr>
                      <a:r>
                        <a:rPr lang="en-US" sz="1800" i="1"/>
                        <a:t>unanimous</a:t>
                      </a:r>
                    </a:p>
                  </a:txBody>
                  <a:tcPr anchor="ctr"/>
                </a:tc>
                <a:tc>
                  <a:txBody>
                    <a:bodyPr/>
                    <a:lstStyle/>
                    <a:p>
                      <a:pPr marL="0" indent="0" algn="ctr">
                        <a:buFont typeface="Arial" panose="020B0604020202020204" pitchFamily="34" charset="0"/>
                        <a:buNone/>
                      </a:pPr>
                      <a:r>
                        <a:rPr lang="en-US" sz="1800" b="1" i="1"/>
                        <a:t>APPROVAL</a:t>
                      </a:r>
                      <a:endParaRPr lang="en-US" sz="1800" i="1"/>
                    </a:p>
                  </a:txBody>
                  <a:tcPr anchor="ctr"/>
                </a:tc>
                <a:extLst>
                  <a:ext uri="{0D108BD9-81ED-4DB2-BD59-A6C34878D82A}">
                    <a16:rowId xmlns:a16="http://schemas.microsoft.com/office/drawing/2014/main" val="2674179589"/>
                  </a:ext>
                </a:extLst>
              </a:tr>
              <a:tr h="640080">
                <a:tc>
                  <a:txBody>
                    <a:bodyPr/>
                    <a:lstStyle/>
                    <a:p>
                      <a:pPr marL="0" indent="0">
                        <a:buFont typeface="Arial" panose="020B0604020202020204" pitchFamily="34" charset="0"/>
                        <a:buNone/>
                      </a:pPr>
                      <a:r>
                        <a:rPr lang="en-US" sz="1800" b="1" dirty="0"/>
                        <a:t>209</a:t>
                      </a:r>
                      <a:r>
                        <a:rPr lang="en-US" sz="1800" dirty="0"/>
                        <a:t> – Energy Delivery Failure Charge</a:t>
                      </a:r>
                    </a:p>
                  </a:txBody>
                  <a:tcPr anchor="ctr"/>
                </a:tc>
                <a:tc>
                  <a:txBody>
                    <a:bodyPr/>
                    <a:lstStyle/>
                    <a:p>
                      <a:pPr marL="0" indent="0" algn="ctr">
                        <a:buFont typeface="Arial" panose="020B0604020202020204" pitchFamily="34" charset="0"/>
                        <a:buNone/>
                      </a:pPr>
                      <a:r>
                        <a:rPr lang="en-US" sz="1800"/>
                        <a:t>5/15</a:t>
                      </a:r>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i="1"/>
                        <a:t>unanimous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1"/>
                        <a:t>APPROVAL</a:t>
                      </a:r>
                      <a:endParaRPr lang="en-US" sz="1800" i="1"/>
                    </a:p>
                  </a:txBody>
                  <a:tcPr anchor="ctr"/>
                </a:tc>
                <a:extLst>
                  <a:ext uri="{0D108BD9-81ED-4DB2-BD59-A6C34878D82A}">
                    <a16:rowId xmlns:a16="http://schemas.microsoft.com/office/drawing/2014/main" val="791266818"/>
                  </a:ext>
                </a:extLst>
              </a:tr>
              <a:tr h="640080">
                <a:tc>
                  <a:txBody>
                    <a:bodyPr/>
                    <a:lstStyle/>
                    <a:p>
                      <a:pPr marL="0" indent="0">
                        <a:buFont typeface="Arial" panose="020B0604020202020204" pitchFamily="34" charset="0"/>
                        <a:buNone/>
                      </a:pPr>
                      <a:r>
                        <a:rPr lang="en-US" sz="1800" b="1"/>
                        <a:t>401 </a:t>
                      </a:r>
                      <a:r>
                        <a:rPr lang="en-US" sz="1800" b="0"/>
                        <a:t>– New Participant Onboarding</a:t>
                      </a:r>
                      <a:endParaRPr lang="en-US" sz="1800" b="1"/>
                    </a:p>
                  </a:txBody>
                  <a:tcPr anchor="ctr"/>
                </a:tc>
                <a:tc>
                  <a:txBody>
                    <a:bodyPr/>
                    <a:lstStyle/>
                    <a:p>
                      <a:pPr marL="0" indent="0" algn="ctr">
                        <a:buFont typeface="Arial" panose="020B0604020202020204" pitchFamily="34" charset="0"/>
                        <a:buNone/>
                      </a:pPr>
                      <a:r>
                        <a:rPr lang="en-US" sz="1800"/>
                        <a:t>5/15</a:t>
                      </a:r>
                      <a:endParaRPr lang="en-US" sz="1800" i="0"/>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i="1"/>
                        <a:t>unanimous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1"/>
                        <a:t>APPROVAL</a:t>
                      </a:r>
                    </a:p>
                  </a:txBody>
                  <a:tcPr anchor="ctr"/>
                </a:tc>
                <a:extLst>
                  <a:ext uri="{0D108BD9-81ED-4DB2-BD59-A6C34878D82A}">
                    <a16:rowId xmlns:a16="http://schemas.microsoft.com/office/drawing/2014/main" val="2212449426"/>
                  </a:ext>
                </a:extLst>
              </a:tr>
              <a:tr h="640080">
                <a:tc>
                  <a:txBody>
                    <a:bodyPr/>
                    <a:lstStyle/>
                    <a:p>
                      <a:pPr marL="0" indent="0">
                        <a:buFont typeface="Arial" panose="020B0604020202020204" pitchFamily="34" charset="0"/>
                        <a:buNone/>
                      </a:pPr>
                      <a:r>
                        <a:rPr lang="en-US" sz="1800" b="1" dirty="0"/>
                        <a:t>402</a:t>
                      </a:r>
                      <a:r>
                        <a:rPr lang="en-US" sz="1800" dirty="0"/>
                        <a:t> – </a:t>
                      </a:r>
                      <a:r>
                        <a:rPr lang="en-US" sz="1800" kern="1200" dirty="0">
                          <a:solidFill>
                            <a:schemeClr val="dk1"/>
                          </a:solidFill>
                          <a:effectLst/>
                          <a:latin typeface="+mn-lt"/>
                          <a:ea typeface="+mn-ea"/>
                          <a:cs typeface="+mn-cs"/>
                        </a:rPr>
                        <a:t>Protection of Commercially Sensitive and Confidential Information</a:t>
                      </a:r>
                      <a:endParaRPr lang="en-US" sz="1800" dirty="0"/>
                    </a:p>
                  </a:txBody>
                  <a:tcPr anchor="ctr"/>
                </a:tc>
                <a:tc>
                  <a:txBody>
                    <a:bodyPr/>
                    <a:lstStyle/>
                    <a:p>
                      <a:pPr marL="0" indent="0" algn="ctr">
                        <a:buFont typeface="Arial" panose="020B0604020202020204" pitchFamily="34" charset="0"/>
                        <a:buNone/>
                      </a:pPr>
                      <a:r>
                        <a:rPr lang="en-US" sz="1800"/>
                        <a:t>5/15</a:t>
                      </a:r>
                    </a:p>
                  </a:txBody>
                  <a:tcPr anchor="ctr"/>
                </a:tc>
                <a:tc>
                  <a:txBody>
                    <a:bodyPr/>
                    <a:lstStyle/>
                    <a:p>
                      <a:pPr algn="ctr" rtl="0" fontAlgn="base"/>
                      <a:r>
                        <a:rPr lang="en-US" sz="1800" b="0" i="1">
                          <a:solidFill>
                            <a:srgbClr val="1D2528"/>
                          </a:solidFill>
                          <a:effectLst/>
                          <a:latin typeface="Nirmala UI" panose="020B0502040204020203" pitchFamily="34" charset="0"/>
                        </a:rPr>
                        <a:t>unanimous</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i="1"/>
                        <a:t>unanimous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1" dirty="0"/>
                        <a:t>APPROVAL</a:t>
                      </a:r>
                    </a:p>
                  </a:txBody>
                  <a:tcPr anchor="ctr"/>
                </a:tc>
                <a:extLst>
                  <a:ext uri="{0D108BD9-81ED-4DB2-BD59-A6C34878D82A}">
                    <a16:rowId xmlns:a16="http://schemas.microsoft.com/office/drawing/2014/main" val="3143101368"/>
                  </a:ext>
                </a:extLst>
              </a:tr>
            </a:tbl>
          </a:graphicData>
        </a:graphic>
      </p:graphicFrame>
      <p:sp>
        <p:nvSpPr>
          <p:cNvPr id="9" name="Rectangle 8">
            <a:extLst>
              <a:ext uri="{FF2B5EF4-FFF2-40B4-BE49-F238E27FC236}">
                <a16:creationId xmlns:a16="http://schemas.microsoft.com/office/drawing/2014/main" id="{429A4A5F-7FEF-81A3-4FC2-F803AFE11B08}"/>
              </a:ext>
            </a:extLst>
          </p:cNvPr>
          <p:cNvSpPr/>
          <p:nvPr/>
        </p:nvSpPr>
        <p:spPr>
          <a:xfrm>
            <a:off x="289560" y="4075139"/>
            <a:ext cx="11612880" cy="619432"/>
          </a:xfrm>
          <a:prstGeom prst="rect">
            <a:avLst/>
          </a:prstGeom>
          <a:noFill/>
          <a:ln w="38100">
            <a:solidFill>
              <a:schemeClr val="accent3">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9089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DD0ED2-03D3-FF65-6EAA-D25DEF239F9F}"/>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E501E37-6300-794B-3185-CDC16677FF72}"/>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7FBC80-ABA0-4EBF-8974-D1B2936B8276}" type="slidenum">
              <a:rPr kumimoji="0" lang="en-US" altLang="en-US" sz="1200" b="0" i="0" u="none" strike="noStrike" kern="1200" cap="none" spc="0" normalizeH="0" baseline="0" noProof="0" smtClean="0">
                <a:ln>
                  <a:noFill/>
                </a:ln>
                <a:solidFill>
                  <a:srgbClr val="8B8C8D"/>
                </a:solidFill>
                <a:effectLst/>
                <a:uLnTx/>
                <a:uFillTx/>
                <a:latin typeface="Nirmala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altLang="en-US" sz="1200" b="0" i="0" u="none" strike="noStrike" kern="1200" cap="none" spc="0" normalizeH="0" baseline="0" noProof="0">
              <a:ln>
                <a:noFill/>
              </a:ln>
              <a:solidFill>
                <a:srgbClr val="8B8C8D"/>
              </a:solidFill>
              <a:effectLst/>
              <a:uLnTx/>
              <a:uFillTx/>
              <a:latin typeface="Nirmala UI"/>
              <a:ea typeface="+mn-ea"/>
              <a:cs typeface="+mn-cs"/>
            </a:endParaRPr>
          </a:p>
        </p:txBody>
      </p:sp>
      <p:sp>
        <p:nvSpPr>
          <p:cNvPr id="7" name="Title 4">
            <a:extLst>
              <a:ext uri="{FF2B5EF4-FFF2-40B4-BE49-F238E27FC236}">
                <a16:creationId xmlns:a16="http://schemas.microsoft.com/office/drawing/2014/main" id="{E4A4861D-8A29-9809-A063-F30B1B3A862F}"/>
              </a:ext>
            </a:extLst>
          </p:cNvPr>
          <p:cNvSpPr>
            <a:spLocks noGrp="1"/>
          </p:cNvSpPr>
          <p:nvPr>
            <p:ph type="title"/>
          </p:nvPr>
        </p:nvSpPr>
        <p:spPr>
          <a:xfrm>
            <a:off x="838200" y="365125"/>
            <a:ext cx="10718800" cy="1325563"/>
          </a:xfrm>
        </p:spPr>
        <p:txBody>
          <a:bodyPr>
            <a:normAutofit/>
          </a:bodyPr>
          <a:lstStyle/>
          <a:p>
            <a:r>
              <a:rPr kumimoji="0" lang="en-US" sz="4800" b="1" i="0" u="none" strike="noStrike" kern="1200" cap="small" spc="0" normalizeH="0" baseline="0" noProof="0">
                <a:ln>
                  <a:noFill/>
                </a:ln>
                <a:solidFill>
                  <a:prstClr val="white"/>
                </a:solidFill>
                <a:effectLst/>
                <a:uLnTx/>
                <a:uFillTx/>
                <a:latin typeface="Nirmala UI"/>
                <a:ea typeface="+mj-ea"/>
                <a:cs typeface="+mj-cs"/>
              </a:rPr>
              <a:t>BPM 401</a:t>
            </a:r>
            <a:r>
              <a:rPr lang="en-US" sz="4800">
                <a:solidFill>
                  <a:prstClr val="white"/>
                </a:solidFill>
                <a:latin typeface="Nirmala UI"/>
              </a:rPr>
              <a:t> Summary</a:t>
            </a:r>
            <a:br>
              <a:rPr kumimoji="0" lang="en-US" sz="4800" b="1" i="0" u="none" strike="noStrike" kern="1200" cap="small" spc="0" normalizeH="0" baseline="0" noProof="0">
                <a:ln>
                  <a:noFill/>
                </a:ln>
                <a:solidFill>
                  <a:prstClr val="white"/>
                </a:solidFill>
                <a:effectLst/>
                <a:uLnTx/>
                <a:uFillTx/>
                <a:latin typeface="Nirmala UI"/>
                <a:ea typeface="+mj-ea"/>
                <a:cs typeface="+mj-cs"/>
              </a:rPr>
            </a:br>
            <a:r>
              <a:rPr lang="en-US" sz="2800" i="1">
                <a:solidFill>
                  <a:srgbClr val="FFBB58">
                    <a:lumMod val="75000"/>
                  </a:srgbClr>
                </a:solidFill>
                <a:latin typeface="Nirmala UI"/>
              </a:rPr>
              <a:t>Auxiliary – New Participants</a:t>
            </a:r>
            <a:r>
              <a:rPr lang="en-US" sz="2400" i="1">
                <a:solidFill>
                  <a:prstClr val="white"/>
                </a:solidFill>
                <a:latin typeface="Nirmala UI"/>
              </a:rPr>
              <a:t>				</a:t>
            </a:r>
            <a:endParaRPr lang="en-US" sz="4800"/>
          </a:p>
        </p:txBody>
      </p:sp>
      <p:sp>
        <p:nvSpPr>
          <p:cNvPr id="6" name="Content Placeholder 2">
            <a:extLst>
              <a:ext uri="{FF2B5EF4-FFF2-40B4-BE49-F238E27FC236}">
                <a16:creationId xmlns:a16="http://schemas.microsoft.com/office/drawing/2014/main" id="{1A3CC4CD-D2D8-5B5B-927A-54547B5A1B3A}"/>
              </a:ext>
            </a:extLst>
          </p:cNvPr>
          <p:cNvSpPr txBox="1">
            <a:spLocks/>
          </p:cNvSpPr>
          <p:nvPr/>
        </p:nvSpPr>
        <p:spPr bwMode="auto">
          <a:xfrm>
            <a:off x="838199" y="1969399"/>
            <a:ext cx="1060704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228600" indent="-228600" algn="l" rtl="0" eaLnBrk="0" fontAlgn="base" hangingPunct="0">
              <a:spcBef>
                <a:spcPts val="1000"/>
              </a:spcBef>
              <a:spcAft>
                <a:spcPct val="0"/>
              </a:spcAft>
              <a:buFont typeface="Bahnschrift SemiLight Condensed" panose="020B0502040204020203" pitchFamily="34" charset="0"/>
              <a:buChar char="»"/>
              <a:defRPr lang="en-US" sz="2800" kern="1200" dirty="0">
                <a:solidFill>
                  <a:schemeClr val="tx1"/>
                </a:solidFill>
                <a:latin typeface="+mn-lt"/>
                <a:ea typeface="+mn-ea"/>
                <a:cs typeface="+mn-cs"/>
              </a:defRPr>
            </a:lvl1pPr>
            <a:lvl2pPr marL="685800" indent="-228600" algn="l" rtl="0" eaLnBrk="0" fontAlgn="base" hangingPunct="0">
              <a:spcBef>
                <a:spcPts val="1000"/>
              </a:spcBef>
              <a:spcAft>
                <a:spcPct val="0"/>
              </a:spcAft>
              <a:buFont typeface="Symbol" panose="05050102010706020507" pitchFamily="18" charset="2"/>
              <a:buChar char="-"/>
              <a:defRPr lang="en-US" sz="2400" kern="1200" dirty="0">
                <a:solidFill>
                  <a:schemeClr val="tx1"/>
                </a:solidFill>
                <a:latin typeface="+mn-lt"/>
                <a:ea typeface="+mn-ea"/>
                <a:cs typeface="+mn-cs"/>
              </a:defRPr>
            </a:lvl2pPr>
            <a:lvl3pPr marL="1143000" indent="-228600" algn="l" rtl="0" eaLnBrk="0" fontAlgn="base" hangingPunct="0">
              <a:spcBef>
                <a:spcPts val="1000"/>
              </a:spcBef>
              <a:spcAft>
                <a:spcPct val="0"/>
              </a:spcAft>
              <a:buFont typeface="Bahnschrift SemiLight Condensed" panose="020B0502040204020203" pitchFamily="34" charset="0"/>
              <a:buChar char="&gt;"/>
              <a:defRPr lang="en-US" sz="2000" kern="1200" dirty="0">
                <a:solidFill>
                  <a:schemeClr val="tx1"/>
                </a:solidFill>
                <a:latin typeface="+mn-lt"/>
                <a:ea typeface="+mn-ea"/>
                <a:cs typeface="+mn-cs"/>
              </a:defRPr>
            </a:lvl3pPr>
            <a:lvl4pPr marL="1371600" algn="l" rtl="0" eaLnBrk="0" fontAlgn="base" hangingPunct="0">
              <a:spcBef>
                <a:spcPts val="1000"/>
              </a:spcBef>
              <a:spcAft>
                <a:spcPct val="0"/>
              </a:spcAft>
              <a:defRPr lang="en-US" i="1" kern="1200" dirty="0">
                <a:solidFill>
                  <a:schemeClr val="tx1"/>
                </a:solidFill>
                <a:latin typeface="+mn-lt"/>
                <a:ea typeface="+mn-ea"/>
                <a:cs typeface="+mn-cs"/>
              </a:defRPr>
            </a:lvl4pPr>
            <a:lvl5pPr marL="2057400" indent="-228600" algn="l" rtl="0" eaLnBrk="0" fontAlgn="base" hangingPunct="0">
              <a:spcBef>
                <a:spcPts val="1000"/>
              </a:spcBef>
              <a:spcAft>
                <a:spcPct val="0"/>
              </a:spcAft>
              <a:buFont typeface="Bahnschrift SemiLight Condensed" panose="020B0502040204020203" pitchFamily="34" charset="0"/>
              <a:buChar char="»"/>
              <a:defRPr lang="en-US"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0" fontAlgn="base" latinLnBrk="0" hangingPunct="0">
              <a:lnSpc>
                <a:spcPct val="100000"/>
              </a:lnSpc>
              <a:spcBef>
                <a:spcPts val="1000"/>
              </a:spcBef>
              <a:spcAft>
                <a:spcPct val="0"/>
              </a:spcAft>
              <a:buClrTx/>
              <a:buSzTx/>
              <a:buFont typeface="Bahnschrift SemiLight Condensed" panose="020B0502040204020203" pitchFamily="34" charset="0"/>
              <a:buChar char="»"/>
              <a:tabLst/>
              <a:defRPr/>
            </a:pPr>
            <a:r>
              <a:rPr kumimoji="0" lang="en-US" sz="2400" b="0" i="0" u="none" strike="noStrike" kern="1200" cap="none" spc="0" normalizeH="0" baseline="0" noProof="0" dirty="0">
                <a:ln>
                  <a:noFill/>
                </a:ln>
                <a:solidFill>
                  <a:srgbClr val="1D2528"/>
                </a:solidFill>
                <a:effectLst/>
                <a:uLnTx/>
                <a:uFillTx/>
                <a:latin typeface="Nirmala UI"/>
                <a:ea typeface="+mn-ea"/>
                <a:cs typeface="Nirmala UI"/>
              </a:rPr>
              <a:t>Provides guidance for new Participants joining the WRAP and those considering future participation </a:t>
            </a:r>
            <a:endParaRPr kumimoji="0" lang="en-US" b="0" i="0" u="none" strike="noStrike" kern="1200" cap="none" spc="0" normalizeH="0" baseline="0" noProof="0" dirty="0">
              <a:ln>
                <a:noFill/>
              </a:ln>
              <a:solidFill>
                <a:srgbClr val="1D2528"/>
              </a:solidFill>
              <a:effectLst/>
              <a:uLnTx/>
              <a:uFillTx/>
              <a:latin typeface="Nirmala UI"/>
              <a:ea typeface="+mn-ea"/>
              <a:cs typeface="+mn-cs"/>
            </a:endParaRPr>
          </a:p>
          <a:p>
            <a:pPr marL="228600" marR="0" lvl="0" indent="-228600" algn="l" defTabSz="914400" rtl="0" eaLnBrk="0" fontAlgn="base" latinLnBrk="0" hangingPunct="0">
              <a:lnSpc>
                <a:spcPct val="100000"/>
              </a:lnSpc>
              <a:spcBef>
                <a:spcPts val="1000"/>
              </a:spcBef>
              <a:spcAft>
                <a:spcPct val="0"/>
              </a:spcAft>
              <a:buClrTx/>
              <a:buSzTx/>
              <a:buFont typeface="Bahnschrift SemiLight Condensed" panose="020B0502040204020203" pitchFamily="34" charset="0"/>
              <a:buChar char="»"/>
              <a:tabLst/>
              <a:defRPr/>
            </a:pPr>
            <a:r>
              <a:rPr kumimoji="0" lang="en-US" sz="2400" b="0" i="0" u="none" strike="noStrike" kern="1200" cap="none" spc="0" normalizeH="0" baseline="0" noProof="0" dirty="0">
                <a:ln>
                  <a:noFill/>
                </a:ln>
                <a:solidFill>
                  <a:srgbClr val="1D2528"/>
                </a:solidFill>
                <a:effectLst/>
                <a:uLnTx/>
                <a:uFillTx/>
                <a:latin typeface="Nirmala UI"/>
                <a:ea typeface="+mn-ea"/>
                <a:cs typeface="Nirmala UI"/>
              </a:rPr>
              <a:t>Describes the application and registration process</a:t>
            </a:r>
            <a:endParaRPr kumimoji="0" lang="en-US" b="0" i="0" u="none" strike="noStrike" kern="1200" cap="none" spc="0" normalizeH="0" baseline="0" noProof="0" dirty="0">
              <a:ln>
                <a:noFill/>
              </a:ln>
              <a:solidFill>
                <a:srgbClr val="1D2528"/>
              </a:solidFill>
              <a:effectLst/>
              <a:uLnTx/>
              <a:uFillTx/>
              <a:latin typeface="Nirmala UI"/>
              <a:ea typeface="+mn-ea"/>
              <a:cs typeface="Nirmala UI"/>
            </a:endParaRPr>
          </a:p>
          <a:p>
            <a:pPr marL="685800" marR="0" lvl="1" indent="-228600" algn="l" defTabSz="914400" rtl="0" eaLnBrk="0" fontAlgn="base" latinLnBrk="0" hangingPunct="0">
              <a:lnSpc>
                <a:spcPct val="100000"/>
              </a:lnSpc>
              <a:spcBef>
                <a:spcPts val="1000"/>
              </a:spcBef>
              <a:spcAft>
                <a:spcPct val="0"/>
              </a:spcAft>
              <a:buClrTx/>
              <a:buSzTx/>
              <a:buFont typeface="Symbol" panose="05050102010706020507" pitchFamily="18" charset="2"/>
              <a:buChar char="-"/>
              <a:tabLst/>
              <a:defRPr/>
            </a:pPr>
            <a:r>
              <a:rPr kumimoji="0" lang="en-US" sz="1800" b="0" i="0" u="none" strike="noStrike" kern="1200" cap="none" spc="0" normalizeH="0" baseline="0" noProof="0" dirty="0">
                <a:ln>
                  <a:noFill/>
                </a:ln>
                <a:solidFill>
                  <a:srgbClr val="1D2528"/>
                </a:solidFill>
                <a:effectLst/>
                <a:uLnTx/>
                <a:uFillTx/>
                <a:latin typeface="Nirmala UI"/>
                <a:ea typeface="+mn-ea"/>
                <a:cs typeface="Nirmala UI"/>
              </a:rPr>
              <a:t>Defines the onboarding timeline, process of signing a WRAP Agreement (WRAPA), requirement to register resources, program payment, membership in WPP</a:t>
            </a:r>
          </a:p>
          <a:p>
            <a:pPr marL="228600" marR="0" lvl="0" indent="-228600" algn="l" defTabSz="914400" rtl="0" eaLnBrk="0" fontAlgn="base" latinLnBrk="0" hangingPunct="0">
              <a:lnSpc>
                <a:spcPct val="100000"/>
              </a:lnSpc>
              <a:spcBef>
                <a:spcPts val="1000"/>
              </a:spcBef>
              <a:spcAft>
                <a:spcPct val="0"/>
              </a:spcAft>
              <a:buClrTx/>
              <a:buSzTx/>
              <a:buFont typeface="Bahnschrift SemiLight Condensed" panose="020B0502040204020203" pitchFamily="34" charset="0"/>
              <a:buChar char="»"/>
              <a:tabLst/>
              <a:defRPr/>
            </a:pPr>
            <a:r>
              <a:rPr kumimoji="0" lang="en-US" sz="2400" b="0" i="0" u="none" strike="noStrike" kern="1200" cap="none" spc="0" normalizeH="0" baseline="0" noProof="0" dirty="0">
                <a:ln>
                  <a:noFill/>
                </a:ln>
                <a:solidFill>
                  <a:srgbClr val="1D2528"/>
                </a:solidFill>
                <a:effectLst/>
                <a:uLnTx/>
                <a:uFillTx/>
                <a:latin typeface="Nirmala UI"/>
                <a:ea typeface="+mn-ea"/>
                <a:cs typeface="Nirmala UI"/>
              </a:rPr>
              <a:t>Defines WRAP administrative items to be considered</a:t>
            </a:r>
          </a:p>
          <a:p>
            <a:pPr marL="685800" marR="0" lvl="1" indent="-228600" algn="l" defTabSz="914400" rtl="0" eaLnBrk="0" fontAlgn="base" latinLnBrk="0" hangingPunct="0">
              <a:lnSpc>
                <a:spcPct val="100000"/>
              </a:lnSpc>
              <a:spcBef>
                <a:spcPts val="1000"/>
              </a:spcBef>
              <a:spcAft>
                <a:spcPct val="0"/>
              </a:spcAft>
              <a:buClrTx/>
              <a:buSzTx/>
              <a:buFont typeface="Symbol" panose="05050102010706020507" pitchFamily="18" charset="2"/>
              <a:buChar char="-"/>
              <a:tabLst/>
              <a:defRPr/>
            </a:pPr>
            <a:r>
              <a:rPr kumimoji="0" lang="en-US" sz="1800" b="0" i="0" u="none" strike="noStrike" kern="1200" cap="none" spc="0" normalizeH="0" baseline="0" noProof="0" dirty="0">
                <a:ln>
                  <a:noFill/>
                </a:ln>
                <a:solidFill>
                  <a:srgbClr val="1D2528"/>
                </a:solidFill>
                <a:effectLst/>
                <a:uLnTx/>
                <a:uFillTx/>
                <a:latin typeface="Nirmala UI"/>
                <a:ea typeface="+mn-ea"/>
                <a:cs typeface="Nirmala UI"/>
              </a:rPr>
              <a:t>WRAP committee involvement, Participant resources to be distributed</a:t>
            </a:r>
          </a:p>
          <a:p>
            <a:pPr marL="228600" marR="0" lvl="0" indent="-228600" algn="l" defTabSz="914400" rtl="0" eaLnBrk="0" fontAlgn="base" latinLnBrk="0" hangingPunct="0">
              <a:lnSpc>
                <a:spcPct val="100000"/>
              </a:lnSpc>
              <a:spcBef>
                <a:spcPts val="1000"/>
              </a:spcBef>
              <a:spcAft>
                <a:spcPct val="0"/>
              </a:spcAft>
              <a:buClrTx/>
              <a:buSzTx/>
              <a:buFont typeface="Bahnschrift SemiLight Condensed" panose="020B0502040204020203" pitchFamily="34" charset="0"/>
              <a:buChar char="»"/>
              <a:tabLst/>
              <a:defRPr/>
            </a:pPr>
            <a:r>
              <a:rPr lang="en-US" sz="2400" dirty="0">
                <a:solidFill>
                  <a:srgbClr val="1D2528"/>
                </a:solidFill>
                <a:latin typeface="Nirmala UI"/>
                <a:cs typeface="Nirmala UI"/>
              </a:rPr>
              <a:t>Describes </a:t>
            </a:r>
            <a:r>
              <a:rPr kumimoji="0" lang="en-US" sz="2400" b="0" i="0" u="none" strike="noStrike" kern="1200" cap="none" spc="0" normalizeH="0" baseline="0" noProof="0" dirty="0">
                <a:ln>
                  <a:noFill/>
                </a:ln>
                <a:solidFill>
                  <a:srgbClr val="1D2528"/>
                </a:solidFill>
                <a:effectLst/>
                <a:uLnTx/>
                <a:uFillTx/>
                <a:latin typeface="Nirmala UI"/>
                <a:ea typeface="+mn-ea"/>
                <a:cs typeface="Nirmala UI"/>
              </a:rPr>
              <a:t>Forward Showing and Operations Program onboarding processes</a:t>
            </a:r>
          </a:p>
        </p:txBody>
      </p:sp>
      <p:sp>
        <p:nvSpPr>
          <p:cNvPr id="10" name="Slide Number Placeholder 3">
            <a:extLst>
              <a:ext uri="{FF2B5EF4-FFF2-40B4-BE49-F238E27FC236}">
                <a16:creationId xmlns:a16="http://schemas.microsoft.com/office/drawing/2014/main" id="{1C0CCD81-DBD9-3580-613D-D5716F72CD5A}"/>
              </a:ext>
            </a:extLst>
          </p:cNvPr>
          <p:cNvSpPr txBox="1">
            <a:spLocks/>
          </p:cNvSpPr>
          <p:nvPr/>
        </p:nvSpPr>
        <p:spPr>
          <a:xfrm>
            <a:off x="11182350" y="6354763"/>
            <a:ext cx="568325"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marL="0" algn="r" defTabSz="914400" rtl="0" eaLnBrk="1" latinLnBrk="0" hangingPunct="1">
              <a:defRPr sz="1200" kern="1200">
                <a:solidFill>
                  <a:srgbClr val="8B8C8D"/>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87FBC80-ABA0-4EBF-8974-D1B2936B8276}" type="slidenum">
              <a:rPr lang="en-US" altLang="en-US" smtClean="0">
                <a:latin typeface="Nirmala UI"/>
              </a:rPr>
              <a:pPr>
                <a:defRPr/>
              </a:pPr>
              <a:t>13</a:t>
            </a:fld>
            <a:endParaRPr lang="en-US" altLang="en-US">
              <a:latin typeface="Nirmala UI"/>
            </a:endParaRPr>
          </a:p>
        </p:txBody>
      </p:sp>
    </p:spTree>
    <p:extLst>
      <p:ext uri="{BB962C8B-B14F-4D97-AF65-F5344CB8AC3E}">
        <p14:creationId xmlns:p14="http://schemas.microsoft.com/office/powerpoint/2010/main" val="1587277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2E84A8-62B7-E27F-EF82-C0F0A91E598F}"/>
              </a:ext>
            </a:extLst>
          </p:cNvPr>
          <p:cNvSpPr>
            <a:spLocks noGrp="1"/>
          </p:cNvSpPr>
          <p:nvPr>
            <p:ph idx="1"/>
          </p:nvPr>
        </p:nvSpPr>
        <p:spPr>
          <a:xfrm>
            <a:off x="792480" y="2003425"/>
            <a:ext cx="10607040" cy="4351338"/>
          </a:xfrm>
        </p:spPr>
        <p:txBody>
          <a:bodyPr anchor="ctr"/>
          <a:lstStyle/>
          <a:p>
            <a:pPr>
              <a:spcAft>
                <a:spcPts val="1200"/>
              </a:spcAft>
            </a:pPr>
            <a:r>
              <a:rPr lang="en-US" sz="2400" b="1" dirty="0">
                <a:cs typeface="Nirmala UI"/>
              </a:rPr>
              <a:t>Significant Changes:</a:t>
            </a:r>
            <a:endParaRPr lang="en-US" sz="2000" dirty="0">
              <a:cs typeface="Nirmala UI"/>
            </a:endParaRPr>
          </a:p>
          <a:p>
            <a:pPr lvl="1">
              <a:spcAft>
                <a:spcPts val="1200"/>
              </a:spcAft>
            </a:pPr>
            <a:r>
              <a:rPr lang="en-US" sz="2000" dirty="0">
                <a:cs typeface="Nirmala UI"/>
              </a:rPr>
              <a:t>Edits were clarifying in nature: described in greater detail the onboarding timeline, registration of resources and loads, limited data request, and administrative onboarding process</a:t>
            </a:r>
          </a:p>
          <a:p>
            <a:pPr>
              <a:spcAft>
                <a:spcPts val="1200"/>
              </a:spcAft>
            </a:pPr>
            <a:r>
              <a:rPr lang="en-US" sz="2400" b="1" dirty="0">
                <a:cs typeface="Nirmala UI"/>
              </a:rPr>
              <a:t>Discussion &amp; Edits not made:</a:t>
            </a:r>
          </a:p>
          <a:p>
            <a:pPr lvl="1">
              <a:spcAft>
                <a:spcPts val="1200"/>
              </a:spcAft>
            </a:pPr>
            <a:r>
              <a:rPr lang="en-US" sz="2000" dirty="0">
                <a:cs typeface="Nirmala UI"/>
              </a:rPr>
              <a:t>Participant requested timeline that allows for a New Participant to skip the initial limited data request (</a:t>
            </a:r>
            <a:r>
              <a:rPr lang="en-US" sz="2000" i="1" dirty="0">
                <a:cs typeface="Nirmala UI"/>
              </a:rPr>
              <a:t>would have substantially lengthened the onboarding process</a:t>
            </a:r>
            <a:r>
              <a:rPr lang="en-US" sz="2000" dirty="0">
                <a:cs typeface="Nirmala UI"/>
              </a:rPr>
              <a:t>)</a:t>
            </a:r>
            <a:endParaRPr lang="en-US" sz="1600" dirty="0">
              <a:cs typeface="Nirmala UI"/>
            </a:endParaRPr>
          </a:p>
          <a:p>
            <a:pPr lvl="1">
              <a:spcAft>
                <a:spcPts val="1200"/>
              </a:spcAft>
            </a:pPr>
            <a:r>
              <a:rPr lang="en-US" sz="2000" dirty="0">
                <a:cs typeface="Nirmala UI"/>
              </a:rPr>
              <a:t>Expressed concerns over a New Participant’s initial FS &amp; Operations season being binding</a:t>
            </a:r>
          </a:p>
        </p:txBody>
      </p:sp>
      <p:sp>
        <p:nvSpPr>
          <p:cNvPr id="4" name="Slide Number Placeholder 3">
            <a:extLst>
              <a:ext uri="{FF2B5EF4-FFF2-40B4-BE49-F238E27FC236}">
                <a16:creationId xmlns:a16="http://schemas.microsoft.com/office/drawing/2014/main" id="{1E97F60E-7E6B-FB8D-AE52-9ED85740DD64}"/>
              </a:ext>
            </a:extLst>
          </p:cNvPr>
          <p:cNvSpPr>
            <a:spLocks noGrp="1"/>
          </p:cNvSpPr>
          <p:nvPr>
            <p:ph type="sldNum" sz="quarter" idx="10"/>
          </p:nvPr>
        </p:nvSpPr>
        <p:spPr/>
        <p:txBody>
          <a:bodyPr/>
          <a:lstStyle/>
          <a:p>
            <a:pPr>
              <a:defRPr/>
            </a:pPr>
            <a:fld id="{787FBC80-ABA0-4EBF-8974-D1B2936B8276}" type="slidenum">
              <a:rPr lang="en-US" altLang="en-US" smtClean="0"/>
              <a:pPr>
                <a:defRPr/>
              </a:pPr>
              <a:t>14</a:t>
            </a:fld>
            <a:endParaRPr lang="en-US" altLang="en-US"/>
          </a:p>
        </p:txBody>
      </p:sp>
      <p:sp>
        <p:nvSpPr>
          <p:cNvPr id="7" name="Title 4">
            <a:extLst>
              <a:ext uri="{FF2B5EF4-FFF2-40B4-BE49-F238E27FC236}">
                <a16:creationId xmlns:a16="http://schemas.microsoft.com/office/drawing/2014/main" id="{E05B44C7-ADA8-D434-52CE-D7CB4DDE6AD5}"/>
              </a:ext>
            </a:extLst>
          </p:cNvPr>
          <p:cNvSpPr>
            <a:spLocks noGrp="1"/>
          </p:cNvSpPr>
          <p:nvPr>
            <p:ph type="title"/>
          </p:nvPr>
        </p:nvSpPr>
        <p:spPr>
          <a:xfrm>
            <a:off x="838200" y="365125"/>
            <a:ext cx="10718800" cy="1325563"/>
          </a:xfrm>
        </p:spPr>
        <p:txBody>
          <a:bodyPr>
            <a:normAutofit/>
          </a:bodyPr>
          <a:lstStyle/>
          <a:p>
            <a:r>
              <a:rPr kumimoji="0" lang="en-US" sz="4800" b="1" i="0" u="none" strike="noStrike" kern="1200" cap="small" spc="0" normalizeH="0" baseline="0" noProof="0">
                <a:ln>
                  <a:noFill/>
                </a:ln>
                <a:solidFill>
                  <a:prstClr val="white"/>
                </a:solidFill>
                <a:effectLst/>
                <a:uLnTx/>
                <a:uFillTx/>
                <a:latin typeface="Nirmala UI"/>
                <a:ea typeface="+mj-ea"/>
                <a:cs typeface="+mj-cs"/>
              </a:rPr>
              <a:t>BPM 401 Edits </a:t>
            </a:r>
            <a:br>
              <a:rPr kumimoji="0" lang="en-US" sz="4800" b="1" i="0" u="none" strike="noStrike" kern="1200" cap="small" spc="0" normalizeH="0" baseline="0" noProof="0">
                <a:ln>
                  <a:noFill/>
                </a:ln>
                <a:solidFill>
                  <a:prstClr val="white"/>
                </a:solidFill>
                <a:effectLst/>
                <a:uLnTx/>
                <a:uFillTx/>
                <a:latin typeface="Nirmala UI"/>
                <a:ea typeface="+mj-ea"/>
                <a:cs typeface="+mj-cs"/>
              </a:rPr>
            </a:br>
            <a:r>
              <a:rPr kumimoji="0" lang="en-US" sz="2800" b="1" i="1" u="none" strike="noStrike" kern="1200" cap="small" spc="0" normalizeH="0" baseline="0" noProof="0">
                <a:ln>
                  <a:noFill/>
                </a:ln>
                <a:solidFill>
                  <a:srgbClr val="FFBB58">
                    <a:lumMod val="75000"/>
                  </a:srgbClr>
                </a:solidFill>
                <a:effectLst/>
                <a:uLnTx/>
                <a:uFillTx/>
                <a:latin typeface="Nirmala UI"/>
                <a:ea typeface="+mj-ea"/>
                <a:cs typeface="+mj-cs"/>
              </a:rPr>
              <a:t>Auxiliary – </a:t>
            </a:r>
            <a:r>
              <a:rPr lang="en-US" sz="2800" i="1">
                <a:solidFill>
                  <a:srgbClr val="FFBB58">
                    <a:lumMod val="75000"/>
                  </a:srgbClr>
                </a:solidFill>
                <a:latin typeface="Nirmala UI"/>
              </a:rPr>
              <a:t>New Participants</a:t>
            </a:r>
            <a:endParaRPr lang="en-US" sz="4800"/>
          </a:p>
        </p:txBody>
      </p:sp>
    </p:spTree>
    <p:extLst>
      <p:ext uri="{BB962C8B-B14F-4D97-AF65-F5344CB8AC3E}">
        <p14:creationId xmlns:p14="http://schemas.microsoft.com/office/powerpoint/2010/main" val="469147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12F85-21AF-FF86-E629-9B7B224A4BA3}"/>
              </a:ext>
            </a:extLst>
          </p:cNvPr>
          <p:cNvSpPr>
            <a:spLocks noGrp="1"/>
          </p:cNvSpPr>
          <p:nvPr>
            <p:ph type="title"/>
          </p:nvPr>
        </p:nvSpPr>
        <p:spPr/>
        <p:txBody>
          <a:bodyPr/>
          <a:lstStyle/>
          <a:p>
            <a:r>
              <a:rPr kumimoji="0" lang="en-US" sz="4800" b="1" i="0" u="none" strike="noStrike" kern="1200" cap="small" spc="0" normalizeH="0" baseline="0" noProof="0">
                <a:ln>
                  <a:noFill/>
                </a:ln>
                <a:solidFill>
                  <a:prstClr val="white"/>
                </a:solidFill>
                <a:effectLst/>
                <a:uLnTx/>
                <a:uFillTx/>
                <a:latin typeface="Nirmala UI"/>
                <a:ea typeface="+mj-ea"/>
                <a:cs typeface="+mj-cs"/>
              </a:rPr>
              <a:t>BPM 401 Notes</a:t>
            </a:r>
            <a:br>
              <a:rPr kumimoji="0" lang="en-US" sz="4800" b="1" i="0" u="none" strike="noStrike" kern="1200" cap="small" spc="0" normalizeH="0" baseline="0" noProof="0">
                <a:ln>
                  <a:noFill/>
                </a:ln>
                <a:solidFill>
                  <a:prstClr val="white"/>
                </a:solidFill>
                <a:effectLst/>
                <a:uLnTx/>
                <a:uFillTx/>
                <a:latin typeface="Nirmala UI"/>
                <a:ea typeface="+mj-ea"/>
                <a:cs typeface="+mj-cs"/>
              </a:rPr>
            </a:br>
            <a:r>
              <a:rPr kumimoji="0" lang="en-US" sz="2800" b="1" i="1" u="none" strike="noStrike" kern="1200" cap="small" spc="0" normalizeH="0" baseline="0" noProof="0">
                <a:ln>
                  <a:noFill/>
                </a:ln>
                <a:solidFill>
                  <a:srgbClr val="FE8C00"/>
                </a:solidFill>
                <a:effectLst/>
                <a:uLnTx/>
                <a:uFillTx/>
                <a:latin typeface="Nirmala UI"/>
                <a:ea typeface="+mj-ea"/>
                <a:cs typeface="+mj-cs"/>
              </a:rPr>
              <a:t>Auxiliary </a:t>
            </a:r>
            <a:r>
              <a:rPr kumimoji="0" lang="en-US" sz="2800" b="1" i="1" u="none" strike="noStrike" kern="1200" cap="small" spc="0" normalizeH="0" baseline="0" noProof="0">
                <a:ln>
                  <a:noFill/>
                </a:ln>
                <a:solidFill>
                  <a:srgbClr val="FFBB58">
                    <a:lumMod val="75000"/>
                  </a:srgbClr>
                </a:solidFill>
                <a:effectLst/>
                <a:uLnTx/>
                <a:uFillTx/>
                <a:latin typeface="Nirmala UI"/>
                <a:ea typeface="+mj-ea"/>
                <a:cs typeface="+mj-cs"/>
              </a:rPr>
              <a:t>– New Participant Onboarding</a:t>
            </a:r>
            <a:endParaRPr lang="en-US"/>
          </a:p>
        </p:txBody>
      </p:sp>
      <p:sp>
        <p:nvSpPr>
          <p:cNvPr id="4" name="Slide Number Placeholder 3">
            <a:extLst>
              <a:ext uri="{FF2B5EF4-FFF2-40B4-BE49-F238E27FC236}">
                <a16:creationId xmlns:a16="http://schemas.microsoft.com/office/drawing/2014/main" id="{470F52D3-EA11-7371-CA2F-4CECB7B0066E}"/>
              </a:ext>
            </a:extLst>
          </p:cNvPr>
          <p:cNvSpPr>
            <a:spLocks noGrp="1"/>
          </p:cNvSpPr>
          <p:nvPr>
            <p:ph type="sldNum" sz="quarter" idx="10"/>
          </p:nvPr>
        </p:nvSpPr>
        <p:spPr/>
        <p:txBody>
          <a:bodyPr/>
          <a:lstStyle/>
          <a:p>
            <a:pPr>
              <a:defRPr/>
            </a:pPr>
            <a:fld id="{787FBC80-ABA0-4EBF-8974-D1B2936B8276}" type="slidenum">
              <a:rPr lang="en-US" altLang="en-US" smtClean="0"/>
              <a:pPr>
                <a:defRPr/>
              </a:pPr>
              <a:t>15</a:t>
            </a:fld>
            <a:endParaRPr lang="en-US" altLang="en-US"/>
          </a:p>
        </p:txBody>
      </p:sp>
      <p:graphicFrame>
        <p:nvGraphicFramePr>
          <p:cNvPr id="8" name="Table 7">
            <a:extLst>
              <a:ext uri="{FF2B5EF4-FFF2-40B4-BE49-F238E27FC236}">
                <a16:creationId xmlns:a16="http://schemas.microsoft.com/office/drawing/2014/main" id="{F231DF60-5F76-B42F-1BF6-EB8EC460B6F7}"/>
              </a:ext>
            </a:extLst>
          </p:cNvPr>
          <p:cNvGraphicFramePr>
            <a:graphicFrameLocks noGrp="1"/>
          </p:cNvGraphicFramePr>
          <p:nvPr>
            <p:extLst>
              <p:ext uri="{D42A27DB-BD31-4B8C-83A1-F6EECF244321}">
                <p14:modId xmlns:p14="http://schemas.microsoft.com/office/powerpoint/2010/main" val="979208125"/>
              </p:ext>
            </p:extLst>
          </p:nvPr>
        </p:nvGraphicFramePr>
        <p:xfrm>
          <a:off x="289560" y="2146216"/>
          <a:ext cx="11612880" cy="3840480"/>
        </p:xfrm>
        <a:graphic>
          <a:graphicData uri="http://schemas.openxmlformats.org/drawingml/2006/table">
            <a:tbl>
              <a:tblPr firstRow="1" bandRow="1">
                <a:tableStyleId>{5C22544A-7EE6-4342-B048-85BDC9FD1C3A}</a:tableStyleId>
              </a:tblPr>
              <a:tblGrid>
                <a:gridCol w="4764256">
                  <a:extLst>
                    <a:ext uri="{9D8B030D-6E8A-4147-A177-3AD203B41FA5}">
                      <a16:colId xmlns:a16="http://schemas.microsoft.com/office/drawing/2014/main" val="1019422514"/>
                    </a:ext>
                  </a:extLst>
                </a:gridCol>
                <a:gridCol w="893299">
                  <a:extLst>
                    <a:ext uri="{9D8B030D-6E8A-4147-A177-3AD203B41FA5}">
                      <a16:colId xmlns:a16="http://schemas.microsoft.com/office/drawing/2014/main" val="2659320468"/>
                    </a:ext>
                  </a:extLst>
                </a:gridCol>
                <a:gridCol w="1687342">
                  <a:extLst>
                    <a:ext uri="{9D8B030D-6E8A-4147-A177-3AD203B41FA5}">
                      <a16:colId xmlns:a16="http://schemas.microsoft.com/office/drawing/2014/main" val="1698858371"/>
                    </a:ext>
                  </a:extLst>
                </a:gridCol>
                <a:gridCol w="893299">
                  <a:extLst>
                    <a:ext uri="{9D8B030D-6E8A-4147-A177-3AD203B41FA5}">
                      <a16:colId xmlns:a16="http://schemas.microsoft.com/office/drawing/2014/main" val="3522220199"/>
                    </a:ext>
                  </a:extLst>
                </a:gridCol>
                <a:gridCol w="1687342">
                  <a:extLst>
                    <a:ext uri="{9D8B030D-6E8A-4147-A177-3AD203B41FA5}">
                      <a16:colId xmlns:a16="http://schemas.microsoft.com/office/drawing/2014/main" val="831131697"/>
                    </a:ext>
                  </a:extLst>
                </a:gridCol>
                <a:gridCol w="1687342">
                  <a:extLst>
                    <a:ext uri="{9D8B030D-6E8A-4147-A177-3AD203B41FA5}">
                      <a16:colId xmlns:a16="http://schemas.microsoft.com/office/drawing/2014/main" val="1364265193"/>
                    </a:ext>
                  </a:extLst>
                </a:gridCol>
              </a:tblGrid>
              <a:tr h="640080">
                <a:tc>
                  <a:txBody>
                    <a:bodyPr/>
                    <a:lstStyle/>
                    <a:p>
                      <a:pPr marL="0" indent="0">
                        <a:buFont typeface="Arial" panose="020B0604020202020204" pitchFamily="34" charset="0"/>
                        <a:buNone/>
                      </a:pPr>
                      <a:r>
                        <a:rPr lang="en-US" sz="1800" dirty="0"/>
                        <a:t>BPM</a:t>
                      </a:r>
                    </a:p>
                  </a:txBody>
                  <a:tcPr anchor="ctr">
                    <a:solidFill>
                      <a:schemeClr val="tx2"/>
                    </a:solidFill>
                  </a:tcPr>
                </a:tc>
                <a:tc gridSpan="2">
                  <a:txBody>
                    <a:bodyPr/>
                    <a:lstStyle/>
                    <a:p>
                      <a:pPr marL="0" indent="0" algn="ctr">
                        <a:buFont typeface="Arial" panose="020B0604020202020204" pitchFamily="34" charset="0"/>
                        <a:buNone/>
                      </a:pPr>
                      <a:r>
                        <a:rPr lang="en-US" sz="1800" dirty="0"/>
                        <a:t>PRC Endorsement</a:t>
                      </a:r>
                    </a:p>
                  </a:txBody>
                  <a:tcPr anchor="ctr">
                    <a:solidFill>
                      <a:schemeClr val="tx2"/>
                    </a:solidFill>
                  </a:tcPr>
                </a:tc>
                <a:tc hMerge="1">
                  <a:txBody>
                    <a:bodyPr/>
                    <a:lstStyle/>
                    <a:p>
                      <a:endParaRPr lang="en-US"/>
                    </a:p>
                  </a:txBody>
                  <a:tcPr/>
                </a:tc>
                <a:tc gridSpan="2">
                  <a:txBody>
                    <a:bodyPr/>
                    <a:lstStyle/>
                    <a:p>
                      <a:pPr marL="0" indent="0" algn="ctr">
                        <a:buFont typeface="Arial" panose="020B0604020202020204" pitchFamily="34" charset="0"/>
                        <a:buNone/>
                      </a:pPr>
                      <a:r>
                        <a:rPr lang="en-US" sz="1800" dirty="0"/>
                        <a:t>RAPC Endorsement</a:t>
                      </a:r>
                    </a:p>
                  </a:txBody>
                  <a:tcPr anchor="ctr">
                    <a:solidFill>
                      <a:schemeClr val="tx2"/>
                    </a:solidFill>
                  </a:tcPr>
                </a:tc>
                <a:tc hMerge="1">
                  <a:txBody>
                    <a:bodyPr/>
                    <a:lstStyle/>
                    <a:p>
                      <a:endParaRPr lang="en-US"/>
                    </a:p>
                  </a:txBody>
                  <a:tcPr/>
                </a:tc>
                <a:tc>
                  <a:txBody>
                    <a:bodyPr/>
                    <a:lstStyle/>
                    <a:p>
                      <a:pPr marL="0" indent="0" algn="ctr">
                        <a:buFont typeface="Arial" panose="020B0604020202020204" pitchFamily="34" charset="0"/>
                        <a:buNone/>
                      </a:pPr>
                      <a:r>
                        <a:rPr lang="en-US" sz="1800" dirty="0"/>
                        <a:t>Board Consideration</a:t>
                      </a:r>
                    </a:p>
                  </a:txBody>
                  <a:tcPr anchor="ctr">
                    <a:solidFill>
                      <a:schemeClr val="tx2"/>
                    </a:solidFill>
                  </a:tcPr>
                </a:tc>
                <a:extLst>
                  <a:ext uri="{0D108BD9-81ED-4DB2-BD59-A6C34878D82A}">
                    <a16:rowId xmlns:a16="http://schemas.microsoft.com/office/drawing/2014/main" val="4044553109"/>
                  </a:ext>
                </a:extLst>
              </a:tr>
              <a:tr h="640080">
                <a:tc>
                  <a:txBody>
                    <a:bodyPr/>
                    <a:lstStyle/>
                    <a:p>
                      <a:pPr marL="0" indent="0">
                        <a:buFont typeface="Arial" panose="020B0604020202020204" pitchFamily="34" charset="0"/>
                        <a:buNone/>
                      </a:pPr>
                      <a:r>
                        <a:rPr lang="en-US" sz="1800" b="1"/>
                        <a:t>203 </a:t>
                      </a:r>
                      <a:r>
                        <a:rPr lang="en-US" sz="1800" b="0"/>
                        <a:t>– Program Sharing Calculation Inputs</a:t>
                      </a:r>
                      <a:endParaRPr lang="en-US" sz="1800"/>
                    </a:p>
                  </a:txBody>
                  <a:tcPr anchor="ctr"/>
                </a:tc>
                <a:tc>
                  <a:txBody>
                    <a:bodyPr/>
                    <a:lstStyle/>
                    <a:p>
                      <a:pPr marL="0" indent="0" algn="ctr">
                        <a:buFont typeface="Arial" panose="020B0604020202020204" pitchFamily="34" charset="0"/>
                        <a:buNone/>
                      </a:pPr>
                      <a:r>
                        <a:rPr lang="en-US" sz="1800"/>
                        <a:t>5/8 </a:t>
                      </a:r>
                      <a:endParaRPr lang="en-US" sz="1800" i="1"/>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5/9</a:t>
                      </a:r>
                    </a:p>
                  </a:txBody>
                  <a:tcPr anchor="ctr"/>
                </a:tc>
                <a:tc>
                  <a:txBody>
                    <a:bodyPr/>
                    <a:lstStyle/>
                    <a:p>
                      <a:pPr marL="0" indent="0" algn="ctr">
                        <a:buFont typeface="Arial" panose="020B0604020202020204" pitchFamily="34" charset="0"/>
                        <a:buNone/>
                      </a:pPr>
                      <a:r>
                        <a:rPr lang="en-US" sz="1800" i="1"/>
                        <a:t>unanimous</a:t>
                      </a:r>
                      <a:r>
                        <a:rPr lang="en-US" sz="1800"/>
                        <a:t> </a:t>
                      </a:r>
                    </a:p>
                  </a:txBody>
                  <a:tcPr anchor="ctr"/>
                </a:tc>
                <a:tc>
                  <a:txBody>
                    <a:bodyPr/>
                    <a:lstStyle/>
                    <a:p>
                      <a:pPr marL="0" indent="0" algn="ctr">
                        <a:buFont typeface="Arial" panose="020B0604020202020204" pitchFamily="34" charset="0"/>
                        <a:buNone/>
                      </a:pPr>
                      <a:r>
                        <a:rPr lang="en-US" sz="1800" b="1" i="1"/>
                        <a:t>APPROVAL</a:t>
                      </a:r>
                    </a:p>
                  </a:txBody>
                  <a:tcPr anchor="ctr"/>
                </a:tc>
                <a:extLst>
                  <a:ext uri="{0D108BD9-81ED-4DB2-BD59-A6C34878D82A}">
                    <a16:rowId xmlns:a16="http://schemas.microsoft.com/office/drawing/2014/main" val="3115446921"/>
                  </a:ext>
                </a:extLst>
              </a:tr>
              <a:tr h="640080">
                <a:tc>
                  <a:txBody>
                    <a:bodyPr/>
                    <a:lstStyle/>
                    <a:p>
                      <a:pPr marL="0" indent="0">
                        <a:buFont typeface="Arial" panose="020B0604020202020204" pitchFamily="34" charset="0"/>
                        <a:buNone/>
                      </a:pPr>
                      <a:r>
                        <a:rPr lang="en-US" sz="1800" b="1"/>
                        <a:t>207 </a:t>
                      </a:r>
                      <a:r>
                        <a:rPr lang="en-US" sz="1800" b="0"/>
                        <a:t>– Settlement Process</a:t>
                      </a:r>
                      <a:endParaRPr lang="en-US" sz="1800"/>
                    </a:p>
                  </a:txBody>
                  <a:tcPr anchor="ctr"/>
                </a:tc>
                <a:tc>
                  <a:txBody>
                    <a:bodyPr/>
                    <a:lstStyle/>
                    <a:p>
                      <a:pPr marL="0" indent="0" algn="ctr">
                        <a:buFont typeface="Arial" panose="020B0604020202020204" pitchFamily="34" charset="0"/>
                        <a:buNone/>
                      </a:pPr>
                      <a:r>
                        <a:rPr lang="en-US" sz="1800"/>
                        <a:t>5/15</a:t>
                      </a:r>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 ​</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endParaRPr lang="en-US" sz="1800" i="0"/>
                    </a:p>
                  </a:txBody>
                  <a:tcPr anchor="ctr"/>
                </a:tc>
                <a:tc>
                  <a:txBody>
                    <a:bodyPr/>
                    <a:lstStyle/>
                    <a:p>
                      <a:pPr marL="0" indent="0" algn="ctr">
                        <a:buFont typeface="Arial" panose="020B0604020202020204" pitchFamily="34" charset="0"/>
                        <a:buNone/>
                      </a:pPr>
                      <a:r>
                        <a:rPr lang="en-US" sz="1800" i="1"/>
                        <a:t>unanimous</a:t>
                      </a:r>
                    </a:p>
                  </a:txBody>
                  <a:tcPr anchor="ctr"/>
                </a:tc>
                <a:tc>
                  <a:txBody>
                    <a:bodyPr/>
                    <a:lstStyle/>
                    <a:p>
                      <a:pPr marL="0" indent="0" algn="ctr">
                        <a:buFont typeface="Arial" panose="020B0604020202020204" pitchFamily="34" charset="0"/>
                        <a:buNone/>
                      </a:pPr>
                      <a:r>
                        <a:rPr lang="en-US" sz="1800" b="1" i="1"/>
                        <a:t>APPROVAL</a:t>
                      </a:r>
                      <a:endParaRPr lang="en-US" sz="1800" i="1"/>
                    </a:p>
                  </a:txBody>
                  <a:tcPr anchor="ctr"/>
                </a:tc>
                <a:extLst>
                  <a:ext uri="{0D108BD9-81ED-4DB2-BD59-A6C34878D82A}">
                    <a16:rowId xmlns:a16="http://schemas.microsoft.com/office/drawing/2014/main" val="2674179589"/>
                  </a:ext>
                </a:extLst>
              </a:tr>
              <a:tr h="640080">
                <a:tc>
                  <a:txBody>
                    <a:bodyPr/>
                    <a:lstStyle/>
                    <a:p>
                      <a:pPr marL="0" indent="0">
                        <a:buFont typeface="Arial" panose="020B0604020202020204" pitchFamily="34" charset="0"/>
                        <a:buNone/>
                      </a:pPr>
                      <a:r>
                        <a:rPr lang="en-US" sz="1800" b="1" dirty="0"/>
                        <a:t>209</a:t>
                      </a:r>
                      <a:r>
                        <a:rPr lang="en-US" sz="1800" dirty="0"/>
                        <a:t> – Energy Delivery Failure Charge</a:t>
                      </a:r>
                    </a:p>
                  </a:txBody>
                  <a:tcPr anchor="ctr"/>
                </a:tc>
                <a:tc>
                  <a:txBody>
                    <a:bodyPr/>
                    <a:lstStyle/>
                    <a:p>
                      <a:pPr marL="0" indent="0" algn="ctr">
                        <a:buFont typeface="Arial" panose="020B0604020202020204" pitchFamily="34" charset="0"/>
                        <a:buNone/>
                      </a:pPr>
                      <a:r>
                        <a:rPr lang="en-US" sz="1800"/>
                        <a:t>5/15</a:t>
                      </a:r>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i="1"/>
                        <a:t>unanimous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1"/>
                        <a:t>APPROVAL</a:t>
                      </a:r>
                      <a:endParaRPr lang="en-US" sz="1800" i="1"/>
                    </a:p>
                  </a:txBody>
                  <a:tcPr anchor="ctr"/>
                </a:tc>
                <a:extLst>
                  <a:ext uri="{0D108BD9-81ED-4DB2-BD59-A6C34878D82A}">
                    <a16:rowId xmlns:a16="http://schemas.microsoft.com/office/drawing/2014/main" val="791266818"/>
                  </a:ext>
                </a:extLst>
              </a:tr>
              <a:tr h="640080">
                <a:tc>
                  <a:txBody>
                    <a:bodyPr/>
                    <a:lstStyle/>
                    <a:p>
                      <a:pPr marL="0" indent="0">
                        <a:buFont typeface="Arial" panose="020B0604020202020204" pitchFamily="34" charset="0"/>
                        <a:buNone/>
                      </a:pPr>
                      <a:r>
                        <a:rPr lang="en-US" sz="1800" b="1"/>
                        <a:t>401 </a:t>
                      </a:r>
                      <a:r>
                        <a:rPr lang="en-US" sz="1800" b="0"/>
                        <a:t>– New Participant Onboarding</a:t>
                      </a:r>
                      <a:endParaRPr lang="en-US" sz="1800" b="1"/>
                    </a:p>
                  </a:txBody>
                  <a:tcPr anchor="ctr"/>
                </a:tc>
                <a:tc>
                  <a:txBody>
                    <a:bodyPr/>
                    <a:lstStyle/>
                    <a:p>
                      <a:pPr marL="0" indent="0" algn="ctr">
                        <a:buFont typeface="Arial" panose="020B0604020202020204" pitchFamily="34" charset="0"/>
                        <a:buNone/>
                      </a:pPr>
                      <a:r>
                        <a:rPr lang="en-US" sz="1800"/>
                        <a:t>5/15</a:t>
                      </a:r>
                      <a:endParaRPr lang="en-US" sz="1800" i="0"/>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i="1"/>
                        <a:t>unanimous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1"/>
                        <a:t>APPROVAL</a:t>
                      </a:r>
                    </a:p>
                  </a:txBody>
                  <a:tcPr anchor="ctr"/>
                </a:tc>
                <a:extLst>
                  <a:ext uri="{0D108BD9-81ED-4DB2-BD59-A6C34878D82A}">
                    <a16:rowId xmlns:a16="http://schemas.microsoft.com/office/drawing/2014/main" val="2212449426"/>
                  </a:ext>
                </a:extLst>
              </a:tr>
              <a:tr h="640080">
                <a:tc>
                  <a:txBody>
                    <a:bodyPr/>
                    <a:lstStyle/>
                    <a:p>
                      <a:pPr marL="0" indent="0">
                        <a:buFont typeface="Arial" panose="020B0604020202020204" pitchFamily="34" charset="0"/>
                        <a:buNone/>
                      </a:pPr>
                      <a:r>
                        <a:rPr lang="en-US" sz="1800" b="1" dirty="0"/>
                        <a:t>402</a:t>
                      </a:r>
                      <a:r>
                        <a:rPr lang="en-US" sz="1800" dirty="0"/>
                        <a:t> – </a:t>
                      </a:r>
                      <a:r>
                        <a:rPr lang="en-US" sz="1800" kern="1200" dirty="0">
                          <a:solidFill>
                            <a:schemeClr val="dk1"/>
                          </a:solidFill>
                          <a:effectLst/>
                          <a:latin typeface="+mn-lt"/>
                          <a:ea typeface="+mn-ea"/>
                          <a:cs typeface="+mn-cs"/>
                        </a:rPr>
                        <a:t>Protection of Commercially Sensitive and Confidential Information</a:t>
                      </a:r>
                      <a:endParaRPr lang="en-US" sz="1800" dirty="0"/>
                    </a:p>
                  </a:txBody>
                  <a:tcPr anchor="ctr"/>
                </a:tc>
                <a:tc>
                  <a:txBody>
                    <a:bodyPr/>
                    <a:lstStyle/>
                    <a:p>
                      <a:pPr marL="0" indent="0" algn="ctr">
                        <a:buFont typeface="Arial" panose="020B0604020202020204" pitchFamily="34" charset="0"/>
                        <a:buNone/>
                      </a:pPr>
                      <a:r>
                        <a:rPr lang="en-US" sz="1800"/>
                        <a:t>5/15</a:t>
                      </a:r>
                    </a:p>
                  </a:txBody>
                  <a:tcPr anchor="ctr"/>
                </a:tc>
                <a:tc>
                  <a:txBody>
                    <a:bodyPr/>
                    <a:lstStyle/>
                    <a:p>
                      <a:pPr algn="ctr" rtl="0" fontAlgn="base"/>
                      <a:r>
                        <a:rPr lang="en-US" sz="1800" b="0" i="1">
                          <a:solidFill>
                            <a:srgbClr val="1D2528"/>
                          </a:solidFill>
                          <a:effectLst/>
                          <a:latin typeface="Nirmala UI" panose="020B0502040204020203" pitchFamily="34" charset="0"/>
                        </a:rPr>
                        <a:t>unanimous</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i="1"/>
                        <a:t>unanimous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1" dirty="0"/>
                        <a:t>APPROVAL</a:t>
                      </a:r>
                    </a:p>
                  </a:txBody>
                  <a:tcPr anchor="ctr"/>
                </a:tc>
                <a:extLst>
                  <a:ext uri="{0D108BD9-81ED-4DB2-BD59-A6C34878D82A}">
                    <a16:rowId xmlns:a16="http://schemas.microsoft.com/office/drawing/2014/main" val="3143101368"/>
                  </a:ext>
                </a:extLst>
              </a:tr>
            </a:tbl>
          </a:graphicData>
        </a:graphic>
      </p:graphicFrame>
      <p:sp>
        <p:nvSpPr>
          <p:cNvPr id="9" name="Rectangle 8">
            <a:extLst>
              <a:ext uri="{FF2B5EF4-FFF2-40B4-BE49-F238E27FC236}">
                <a16:creationId xmlns:a16="http://schemas.microsoft.com/office/drawing/2014/main" id="{570C6047-7F7A-113A-19D6-E05335910B01}"/>
              </a:ext>
            </a:extLst>
          </p:cNvPr>
          <p:cNvSpPr/>
          <p:nvPr/>
        </p:nvSpPr>
        <p:spPr>
          <a:xfrm>
            <a:off x="289560" y="4728167"/>
            <a:ext cx="11612880" cy="619432"/>
          </a:xfrm>
          <a:prstGeom prst="rect">
            <a:avLst/>
          </a:prstGeom>
          <a:noFill/>
          <a:ln w="38100">
            <a:solidFill>
              <a:schemeClr val="accent3">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919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1E8F27-7D32-D3EE-00E6-950E234010A5}"/>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02BC0D8-720A-7039-384F-EC4DCAF3E9AD}"/>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7FBC80-ABA0-4EBF-8974-D1B2936B8276}" type="slidenum">
              <a:rPr kumimoji="0" lang="en-US" altLang="en-US" sz="1200" b="0" i="0" u="none" strike="noStrike" kern="1200" cap="none" spc="0" normalizeH="0" baseline="0" noProof="0" smtClean="0">
                <a:ln>
                  <a:noFill/>
                </a:ln>
                <a:solidFill>
                  <a:srgbClr val="8B8C8D"/>
                </a:solidFill>
                <a:effectLst/>
                <a:uLnTx/>
                <a:uFillTx/>
                <a:latin typeface="Nirmala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altLang="en-US" sz="1200" b="0" i="0" u="none" strike="noStrike" kern="1200" cap="none" spc="0" normalizeH="0" baseline="0" noProof="0">
              <a:ln>
                <a:noFill/>
              </a:ln>
              <a:solidFill>
                <a:srgbClr val="8B8C8D"/>
              </a:solidFill>
              <a:effectLst/>
              <a:uLnTx/>
              <a:uFillTx/>
              <a:latin typeface="Nirmala UI"/>
              <a:ea typeface="+mn-ea"/>
              <a:cs typeface="+mn-cs"/>
            </a:endParaRPr>
          </a:p>
        </p:txBody>
      </p:sp>
      <p:sp>
        <p:nvSpPr>
          <p:cNvPr id="7" name="Title 4">
            <a:extLst>
              <a:ext uri="{FF2B5EF4-FFF2-40B4-BE49-F238E27FC236}">
                <a16:creationId xmlns:a16="http://schemas.microsoft.com/office/drawing/2014/main" id="{E2048372-806B-553D-4769-7F4099B1F0DE}"/>
              </a:ext>
            </a:extLst>
          </p:cNvPr>
          <p:cNvSpPr>
            <a:spLocks noGrp="1"/>
          </p:cNvSpPr>
          <p:nvPr>
            <p:ph type="title"/>
          </p:nvPr>
        </p:nvSpPr>
        <p:spPr>
          <a:xfrm>
            <a:off x="838200" y="365125"/>
            <a:ext cx="11167872" cy="1325563"/>
          </a:xfrm>
        </p:spPr>
        <p:txBody>
          <a:bodyPr>
            <a:normAutofit/>
          </a:bodyPr>
          <a:lstStyle/>
          <a:p>
            <a:r>
              <a:rPr kumimoji="0" lang="en-US" sz="4800" b="1" i="0" u="none" strike="noStrike" kern="1200" cap="small" spc="0" normalizeH="0" baseline="0" noProof="0">
                <a:ln>
                  <a:noFill/>
                </a:ln>
                <a:solidFill>
                  <a:prstClr val="white"/>
                </a:solidFill>
                <a:effectLst/>
                <a:uLnTx/>
                <a:uFillTx/>
                <a:latin typeface="Nirmala UI"/>
                <a:ea typeface="+mj-ea"/>
                <a:cs typeface="+mj-cs"/>
              </a:rPr>
              <a:t>BPM 402</a:t>
            </a:r>
            <a:r>
              <a:rPr lang="en-US" sz="4800">
                <a:solidFill>
                  <a:prstClr val="white"/>
                </a:solidFill>
                <a:latin typeface="Nirmala UI"/>
              </a:rPr>
              <a:t> Summary</a:t>
            </a:r>
            <a:br>
              <a:rPr kumimoji="0" lang="en-US" sz="4800" b="1" i="0" u="none" strike="noStrike" kern="1200" cap="small" spc="0" normalizeH="0" baseline="0" noProof="0">
                <a:ln>
                  <a:noFill/>
                </a:ln>
                <a:solidFill>
                  <a:prstClr val="white"/>
                </a:solidFill>
                <a:effectLst/>
                <a:uLnTx/>
                <a:uFillTx/>
                <a:latin typeface="Nirmala UI"/>
                <a:ea typeface="+mj-ea"/>
                <a:cs typeface="+mj-cs"/>
              </a:rPr>
            </a:br>
            <a:r>
              <a:rPr lang="en-US" sz="2800" i="1">
                <a:solidFill>
                  <a:srgbClr val="FFBB58">
                    <a:lumMod val="75000"/>
                  </a:srgbClr>
                </a:solidFill>
                <a:latin typeface="Nirmala UI"/>
              </a:rPr>
              <a:t>Auxiliary – Confidential Information</a:t>
            </a:r>
            <a:r>
              <a:rPr lang="en-US" sz="2400" i="1">
                <a:solidFill>
                  <a:prstClr val="white"/>
                </a:solidFill>
                <a:latin typeface="Nirmala UI"/>
              </a:rPr>
              <a:t>	</a:t>
            </a:r>
            <a:r>
              <a:rPr lang="en-US" sz="2800" i="1">
                <a:solidFill>
                  <a:prstClr val="white"/>
                </a:solidFill>
                <a:latin typeface="Nirmala UI"/>
              </a:rPr>
              <a:t>	</a:t>
            </a:r>
            <a:endParaRPr lang="en-US"/>
          </a:p>
        </p:txBody>
      </p:sp>
      <p:sp>
        <p:nvSpPr>
          <p:cNvPr id="6" name="Content Placeholder 2">
            <a:extLst>
              <a:ext uri="{FF2B5EF4-FFF2-40B4-BE49-F238E27FC236}">
                <a16:creationId xmlns:a16="http://schemas.microsoft.com/office/drawing/2014/main" id="{6A19F9B0-67E4-D77F-7001-21F6AD021FA4}"/>
              </a:ext>
            </a:extLst>
          </p:cNvPr>
          <p:cNvSpPr txBox="1">
            <a:spLocks/>
          </p:cNvSpPr>
          <p:nvPr/>
        </p:nvSpPr>
        <p:spPr bwMode="auto">
          <a:xfrm>
            <a:off x="792480" y="1969399"/>
            <a:ext cx="1060704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228600" indent="-228600" algn="l" rtl="0" eaLnBrk="0" fontAlgn="base" hangingPunct="0">
              <a:spcBef>
                <a:spcPts val="1000"/>
              </a:spcBef>
              <a:spcAft>
                <a:spcPct val="0"/>
              </a:spcAft>
              <a:buFont typeface="Bahnschrift SemiLight Condensed" panose="020B0502040204020203" pitchFamily="34" charset="0"/>
              <a:buChar char="»"/>
              <a:defRPr lang="en-US" sz="2800" kern="1200" dirty="0">
                <a:solidFill>
                  <a:schemeClr val="tx1"/>
                </a:solidFill>
                <a:latin typeface="+mn-lt"/>
                <a:ea typeface="+mn-ea"/>
                <a:cs typeface="+mn-cs"/>
              </a:defRPr>
            </a:lvl1pPr>
            <a:lvl2pPr marL="685800" indent="-228600" algn="l" rtl="0" eaLnBrk="0" fontAlgn="base" hangingPunct="0">
              <a:spcBef>
                <a:spcPts val="1000"/>
              </a:spcBef>
              <a:spcAft>
                <a:spcPct val="0"/>
              </a:spcAft>
              <a:buFont typeface="Symbol" panose="05050102010706020507" pitchFamily="18" charset="2"/>
              <a:buChar char="-"/>
              <a:defRPr lang="en-US" sz="2400" kern="1200" dirty="0">
                <a:solidFill>
                  <a:schemeClr val="tx1"/>
                </a:solidFill>
                <a:latin typeface="+mn-lt"/>
                <a:ea typeface="+mn-ea"/>
                <a:cs typeface="+mn-cs"/>
              </a:defRPr>
            </a:lvl2pPr>
            <a:lvl3pPr marL="1143000" indent="-228600" algn="l" rtl="0" eaLnBrk="0" fontAlgn="base" hangingPunct="0">
              <a:spcBef>
                <a:spcPts val="1000"/>
              </a:spcBef>
              <a:spcAft>
                <a:spcPct val="0"/>
              </a:spcAft>
              <a:buFont typeface="Bahnschrift SemiLight Condensed" panose="020B0502040204020203" pitchFamily="34" charset="0"/>
              <a:buChar char="&gt;"/>
              <a:defRPr lang="en-US" sz="2000" kern="1200" dirty="0">
                <a:solidFill>
                  <a:schemeClr val="tx1"/>
                </a:solidFill>
                <a:latin typeface="+mn-lt"/>
                <a:ea typeface="+mn-ea"/>
                <a:cs typeface="+mn-cs"/>
              </a:defRPr>
            </a:lvl3pPr>
            <a:lvl4pPr marL="1371600" algn="l" rtl="0" eaLnBrk="0" fontAlgn="base" hangingPunct="0">
              <a:spcBef>
                <a:spcPts val="1000"/>
              </a:spcBef>
              <a:spcAft>
                <a:spcPct val="0"/>
              </a:spcAft>
              <a:defRPr lang="en-US" i="1" kern="1200" dirty="0">
                <a:solidFill>
                  <a:schemeClr val="tx1"/>
                </a:solidFill>
                <a:latin typeface="+mn-lt"/>
                <a:ea typeface="+mn-ea"/>
                <a:cs typeface="+mn-cs"/>
              </a:defRPr>
            </a:lvl4pPr>
            <a:lvl5pPr marL="2057400" indent="-228600" algn="l" rtl="0" eaLnBrk="0" fontAlgn="base" hangingPunct="0">
              <a:spcBef>
                <a:spcPts val="1000"/>
              </a:spcBef>
              <a:spcAft>
                <a:spcPct val="0"/>
              </a:spcAft>
              <a:buFont typeface="Bahnschrift SemiLight Condensed" panose="020B0502040204020203" pitchFamily="34" charset="0"/>
              <a:buChar char="»"/>
              <a:defRPr lang="en-US"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0" fontAlgn="base" latinLnBrk="0" hangingPunct="0">
              <a:lnSpc>
                <a:spcPct val="100000"/>
              </a:lnSpc>
              <a:spcBef>
                <a:spcPts val="1000"/>
              </a:spcBef>
              <a:spcAft>
                <a:spcPct val="0"/>
              </a:spcAft>
              <a:buClrTx/>
              <a:buSzTx/>
              <a:buFont typeface="Bahnschrift SemiLight Condensed" panose="020B0502040204020203" pitchFamily="34" charset="0"/>
              <a:buChar char="»"/>
              <a:tabLst/>
              <a:defRPr/>
            </a:pPr>
            <a:r>
              <a:rPr kumimoji="0" lang="en-US" sz="2400" b="0" i="0" u="none" strike="noStrike" kern="1200" cap="none" spc="0" normalizeH="0" baseline="0" noProof="0" dirty="0">
                <a:ln>
                  <a:noFill/>
                </a:ln>
                <a:solidFill>
                  <a:srgbClr val="1D2528"/>
                </a:solidFill>
                <a:effectLst/>
                <a:uLnTx/>
                <a:uFillTx/>
                <a:latin typeface="Nirmala UI"/>
                <a:ea typeface="+mn-ea"/>
                <a:cs typeface="Nirmala UI"/>
              </a:rPr>
              <a:t>Protection of Commercially Sensitive and Confidential Information</a:t>
            </a:r>
          </a:p>
          <a:p>
            <a:pPr marL="228600" marR="0" lvl="0" indent="-228600" algn="l" defTabSz="914400" rtl="0" eaLnBrk="0" fontAlgn="base" latinLnBrk="0" hangingPunct="0">
              <a:lnSpc>
                <a:spcPct val="100000"/>
              </a:lnSpc>
              <a:spcBef>
                <a:spcPts val="1000"/>
              </a:spcBef>
              <a:spcAft>
                <a:spcPct val="0"/>
              </a:spcAft>
              <a:buClrTx/>
              <a:buSzTx/>
              <a:buFont typeface="Bahnschrift SemiLight Condensed" panose="020B0502040204020203" pitchFamily="34" charset="0"/>
              <a:buChar char="»"/>
              <a:tabLst/>
              <a:defRPr/>
            </a:pPr>
            <a:r>
              <a:rPr kumimoji="0" lang="en-US" sz="2400" b="0" i="0" u="none" strike="noStrike" kern="1200" cap="none" spc="0" normalizeH="0" baseline="0" noProof="0" dirty="0">
                <a:ln>
                  <a:noFill/>
                </a:ln>
                <a:solidFill>
                  <a:srgbClr val="1D2528"/>
                </a:solidFill>
                <a:effectLst/>
                <a:uLnTx/>
                <a:uFillTx/>
                <a:latin typeface="Nirmala UI"/>
                <a:ea typeface="+mn-ea"/>
                <a:cs typeface="Nirmala UI"/>
              </a:rPr>
              <a:t>Describes process for handling and releasing Participant aggregated or composite information set forth in Tariff (section 10)</a:t>
            </a:r>
          </a:p>
          <a:p>
            <a:pPr marL="685800" marR="0" lvl="1" indent="-228600" algn="l" defTabSz="914400" rtl="0" eaLnBrk="0" fontAlgn="base" latinLnBrk="0" hangingPunct="0">
              <a:lnSpc>
                <a:spcPct val="100000"/>
              </a:lnSpc>
              <a:spcBef>
                <a:spcPts val="1000"/>
              </a:spcBef>
              <a:spcAft>
                <a:spcPct val="0"/>
              </a:spcAft>
              <a:buClrTx/>
              <a:buSzTx/>
              <a:buFont typeface="Symbol" panose="05050102010706020507" pitchFamily="18" charset="2"/>
              <a:buChar char="-"/>
              <a:tabLst/>
              <a:defRPr/>
            </a:pPr>
            <a:r>
              <a:rPr kumimoji="0" lang="en-US" sz="2000" b="0" i="0" u="none" strike="noStrike" kern="1200" cap="none" spc="0" normalizeH="0" baseline="0" noProof="0" dirty="0">
                <a:ln>
                  <a:noFill/>
                </a:ln>
                <a:solidFill>
                  <a:srgbClr val="1D2528"/>
                </a:solidFill>
                <a:effectLst/>
                <a:uLnTx/>
                <a:uFillTx/>
                <a:latin typeface="Nirmala UI"/>
                <a:ea typeface="+mn-ea"/>
                <a:cs typeface="Nirmala UI"/>
              </a:rPr>
              <a:t>Form and format approval (new and revised)</a:t>
            </a:r>
          </a:p>
          <a:p>
            <a:pPr marL="685800" marR="0" lvl="1" indent="-228600" algn="l" defTabSz="914400" rtl="0" eaLnBrk="0" fontAlgn="base" latinLnBrk="0" hangingPunct="0">
              <a:lnSpc>
                <a:spcPct val="100000"/>
              </a:lnSpc>
              <a:spcBef>
                <a:spcPts val="1000"/>
              </a:spcBef>
              <a:spcAft>
                <a:spcPct val="0"/>
              </a:spcAft>
              <a:buClrTx/>
              <a:buSzTx/>
              <a:buFont typeface="Symbol" panose="05050102010706020507" pitchFamily="18" charset="2"/>
              <a:buChar char="-"/>
              <a:tabLst/>
              <a:defRPr/>
            </a:pPr>
            <a:r>
              <a:rPr kumimoji="0" lang="en-US" sz="2000" b="0" i="0" u="none" strike="noStrike" kern="1200" cap="none" spc="0" normalizeH="0" baseline="0" noProof="0" dirty="0">
                <a:ln>
                  <a:noFill/>
                </a:ln>
                <a:solidFill>
                  <a:srgbClr val="1D2528"/>
                </a:solidFill>
                <a:effectLst/>
                <a:uLnTx/>
                <a:uFillTx/>
                <a:latin typeface="Nirmala UI"/>
                <a:ea typeface="+mn-ea"/>
                <a:cs typeface="Nirmala UI"/>
              </a:rPr>
              <a:t>Confidentiality requirements/disclosures</a:t>
            </a:r>
          </a:p>
          <a:p>
            <a:pPr marL="685800" marR="0" lvl="1" indent="-228600" algn="l" defTabSz="914400" rtl="0" eaLnBrk="0" fontAlgn="base" latinLnBrk="0" hangingPunct="0">
              <a:lnSpc>
                <a:spcPct val="100000"/>
              </a:lnSpc>
              <a:spcBef>
                <a:spcPts val="1000"/>
              </a:spcBef>
              <a:spcAft>
                <a:spcPct val="0"/>
              </a:spcAft>
              <a:buClrTx/>
              <a:buSzTx/>
              <a:buFont typeface="Symbol" panose="05050102010706020507" pitchFamily="18" charset="2"/>
              <a:buChar char="-"/>
              <a:tabLst/>
              <a:defRPr/>
            </a:pPr>
            <a:r>
              <a:rPr kumimoji="0" lang="en-US" sz="2000" b="0" i="0" u="none" strike="noStrike" kern="1200" cap="none" spc="0" normalizeH="0" baseline="0" noProof="0" dirty="0">
                <a:ln>
                  <a:noFill/>
                </a:ln>
                <a:solidFill>
                  <a:srgbClr val="1D2528"/>
                </a:solidFill>
                <a:effectLst/>
                <a:uLnTx/>
                <a:uFillTx/>
                <a:latin typeface="Nirmala UI"/>
                <a:ea typeface="+mn-ea"/>
                <a:cs typeface="Nirmala UI"/>
              </a:rPr>
              <a:t>General exceptions (publicly available, FERC request…)</a:t>
            </a:r>
          </a:p>
          <a:p>
            <a:pPr marL="228600" marR="0" lvl="0" indent="-228600" algn="l" defTabSz="914400" rtl="0" eaLnBrk="0" fontAlgn="base" latinLnBrk="0" hangingPunct="0">
              <a:lnSpc>
                <a:spcPct val="100000"/>
              </a:lnSpc>
              <a:spcBef>
                <a:spcPts val="1000"/>
              </a:spcBef>
              <a:spcAft>
                <a:spcPct val="0"/>
              </a:spcAft>
              <a:buClrTx/>
              <a:buSzTx/>
              <a:buFont typeface="Bahnschrift SemiLight Condensed" panose="020B0502040204020203" pitchFamily="34" charset="0"/>
              <a:buChar char="»"/>
              <a:tabLst/>
              <a:defRPr/>
            </a:pPr>
            <a:r>
              <a:rPr kumimoji="0" lang="en-US" sz="2400" b="0" i="0" u="none" strike="noStrike" kern="1200" cap="none" spc="0" normalizeH="0" baseline="0" noProof="0" dirty="0">
                <a:ln>
                  <a:noFill/>
                </a:ln>
                <a:solidFill>
                  <a:srgbClr val="1D2528"/>
                </a:solidFill>
                <a:effectLst/>
                <a:uLnTx/>
                <a:uFillTx/>
                <a:latin typeface="Nirmala UI"/>
                <a:ea typeface="+mn-ea"/>
                <a:cs typeface="Nirmala UI"/>
              </a:rPr>
              <a:t>Includes process for appeals (RAPC, </a:t>
            </a:r>
            <a:r>
              <a:rPr kumimoji="0" lang="en-US" sz="2400" b="0" i="0" u="none" strike="noStrike" kern="1200" cap="none" spc="0" normalizeH="0" baseline="0" noProof="0" dirty="0" err="1">
                <a:ln>
                  <a:noFill/>
                </a:ln>
                <a:solidFill>
                  <a:srgbClr val="1D2528"/>
                </a:solidFill>
                <a:effectLst/>
                <a:uLnTx/>
                <a:uFillTx/>
                <a:latin typeface="Nirmala UI"/>
                <a:ea typeface="+mn-ea"/>
                <a:cs typeface="Nirmala UI"/>
              </a:rPr>
              <a:t>BoD</a:t>
            </a:r>
            <a:r>
              <a:rPr kumimoji="0" lang="en-US" sz="2400" b="0" i="0" u="none" strike="noStrike" kern="1200" cap="none" spc="0" normalizeH="0" baseline="0" noProof="0" dirty="0">
                <a:ln>
                  <a:noFill/>
                </a:ln>
                <a:solidFill>
                  <a:srgbClr val="1D2528"/>
                </a:solidFill>
                <a:effectLst/>
                <a:uLnTx/>
                <a:uFillTx/>
                <a:latin typeface="Nirmala UI"/>
                <a:ea typeface="+mn-ea"/>
                <a:cs typeface="Nirmala UI"/>
              </a:rPr>
              <a:t>)</a:t>
            </a:r>
          </a:p>
        </p:txBody>
      </p:sp>
    </p:spTree>
    <p:extLst>
      <p:ext uri="{BB962C8B-B14F-4D97-AF65-F5344CB8AC3E}">
        <p14:creationId xmlns:p14="http://schemas.microsoft.com/office/powerpoint/2010/main" val="2191891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2E84A8-62B7-E27F-EF82-C0F0A91E598F}"/>
              </a:ext>
            </a:extLst>
          </p:cNvPr>
          <p:cNvSpPr>
            <a:spLocks noGrp="1"/>
          </p:cNvSpPr>
          <p:nvPr>
            <p:ph idx="1"/>
          </p:nvPr>
        </p:nvSpPr>
        <p:spPr>
          <a:xfrm>
            <a:off x="792480" y="2003425"/>
            <a:ext cx="10607040" cy="4351338"/>
          </a:xfrm>
        </p:spPr>
        <p:txBody>
          <a:bodyPr anchor="ctr"/>
          <a:lstStyle/>
          <a:p>
            <a:pPr>
              <a:spcAft>
                <a:spcPts val="1200"/>
              </a:spcAft>
            </a:pPr>
            <a:r>
              <a:rPr lang="en-US" sz="2400" b="1" dirty="0"/>
              <a:t>Significant Changes:</a:t>
            </a:r>
          </a:p>
          <a:p>
            <a:pPr lvl="1">
              <a:spcAft>
                <a:spcPts val="1200"/>
              </a:spcAft>
            </a:pPr>
            <a:r>
              <a:rPr lang="en-US" sz="1800" dirty="0"/>
              <a:t>Proposed solution: Defined categories of default confidential information</a:t>
            </a:r>
          </a:p>
          <a:p>
            <a:pPr>
              <a:spcAft>
                <a:spcPts val="1200"/>
              </a:spcAft>
            </a:pPr>
            <a:r>
              <a:rPr lang="en-US" sz="2400" b="1" dirty="0">
                <a:cs typeface="Nirmala UI"/>
              </a:rPr>
              <a:t>Edits not made:</a:t>
            </a:r>
            <a:endParaRPr lang="en-US" sz="2400" dirty="0">
              <a:cs typeface="Nirmala UI"/>
            </a:endParaRPr>
          </a:p>
          <a:p>
            <a:pPr lvl="1">
              <a:spcAft>
                <a:spcPts val="1200"/>
              </a:spcAft>
            </a:pPr>
            <a:r>
              <a:rPr lang="en-US" sz="1800" dirty="0"/>
              <a:t>Request to treat by default all documents and data as confidential instead of an individual labelling exercise</a:t>
            </a:r>
          </a:p>
          <a:p>
            <a:pPr lvl="1">
              <a:spcAft>
                <a:spcPts val="1200"/>
              </a:spcAft>
            </a:pPr>
            <a:r>
              <a:rPr lang="en-US" sz="1800" dirty="0"/>
              <a:t>Request that Participants may opt-out from aggregation process</a:t>
            </a:r>
          </a:p>
        </p:txBody>
      </p:sp>
      <p:sp>
        <p:nvSpPr>
          <p:cNvPr id="4" name="Slide Number Placeholder 3">
            <a:extLst>
              <a:ext uri="{FF2B5EF4-FFF2-40B4-BE49-F238E27FC236}">
                <a16:creationId xmlns:a16="http://schemas.microsoft.com/office/drawing/2014/main" id="{1E97F60E-7E6B-FB8D-AE52-9ED85740DD64}"/>
              </a:ext>
            </a:extLst>
          </p:cNvPr>
          <p:cNvSpPr>
            <a:spLocks noGrp="1"/>
          </p:cNvSpPr>
          <p:nvPr>
            <p:ph type="sldNum" sz="quarter" idx="10"/>
          </p:nvPr>
        </p:nvSpPr>
        <p:spPr/>
        <p:txBody>
          <a:bodyPr/>
          <a:lstStyle/>
          <a:p>
            <a:pPr>
              <a:defRPr/>
            </a:pPr>
            <a:fld id="{787FBC80-ABA0-4EBF-8974-D1B2936B8276}" type="slidenum">
              <a:rPr lang="en-US" altLang="en-US" smtClean="0"/>
              <a:pPr>
                <a:defRPr/>
              </a:pPr>
              <a:t>17</a:t>
            </a:fld>
            <a:endParaRPr lang="en-US" altLang="en-US"/>
          </a:p>
        </p:txBody>
      </p:sp>
      <p:sp>
        <p:nvSpPr>
          <p:cNvPr id="7" name="Title 4">
            <a:extLst>
              <a:ext uri="{FF2B5EF4-FFF2-40B4-BE49-F238E27FC236}">
                <a16:creationId xmlns:a16="http://schemas.microsoft.com/office/drawing/2014/main" id="{E05B44C7-ADA8-D434-52CE-D7CB4DDE6AD5}"/>
              </a:ext>
            </a:extLst>
          </p:cNvPr>
          <p:cNvSpPr>
            <a:spLocks noGrp="1"/>
          </p:cNvSpPr>
          <p:nvPr>
            <p:ph type="title"/>
          </p:nvPr>
        </p:nvSpPr>
        <p:spPr>
          <a:xfrm>
            <a:off x="838200" y="365125"/>
            <a:ext cx="10718800" cy="1325563"/>
          </a:xfrm>
        </p:spPr>
        <p:txBody>
          <a:bodyPr>
            <a:normAutofit/>
          </a:bodyPr>
          <a:lstStyle/>
          <a:p>
            <a:r>
              <a:rPr kumimoji="0" lang="en-US" sz="4800" b="1" i="0" u="none" strike="noStrike" kern="1200" cap="small" spc="0" normalizeH="0" baseline="0" noProof="0">
                <a:ln>
                  <a:noFill/>
                </a:ln>
                <a:solidFill>
                  <a:prstClr val="white"/>
                </a:solidFill>
                <a:effectLst/>
                <a:uLnTx/>
                <a:uFillTx/>
                <a:latin typeface="Nirmala UI"/>
                <a:ea typeface="+mj-ea"/>
                <a:cs typeface="+mj-cs"/>
              </a:rPr>
              <a:t>BPM 402 Edits </a:t>
            </a:r>
            <a:br>
              <a:rPr kumimoji="0" lang="en-US" sz="4800" b="1" i="0" u="none" strike="noStrike" kern="1200" cap="small" spc="0" normalizeH="0" baseline="0" noProof="0">
                <a:ln>
                  <a:noFill/>
                </a:ln>
                <a:solidFill>
                  <a:prstClr val="white"/>
                </a:solidFill>
                <a:effectLst/>
                <a:uLnTx/>
                <a:uFillTx/>
                <a:latin typeface="Nirmala UI"/>
                <a:ea typeface="+mj-ea"/>
                <a:cs typeface="+mj-cs"/>
              </a:rPr>
            </a:br>
            <a:r>
              <a:rPr kumimoji="0" lang="en-US" sz="2800" b="1" i="1" u="none" strike="noStrike" kern="1200" cap="small" spc="0" normalizeH="0" baseline="0" noProof="0">
                <a:ln>
                  <a:noFill/>
                </a:ln>
                <a:solidFill>
                  <a:srgbClr val="FFBB58">
                    <a:lumMod val="75000"/>
                  </a:srgbClr>
                </a:solidFill>
                <a:effectLst/>
                <a:uLnTx/>
                <a:uFillTx/>
                <a:latin typeface="Nirmala UI"/>
                <a:ea typeface="+mj-ea"/>
                <a:cs typeface="+mj-cs"/>
              </a:rPr>
              <a:t>Auxiliary – Confidential Information</a:t>
            </a:r>
            <a:endParaRPr lang="en-US" sz="4800"/>
          </a:p>
        </p:txBody>
      </p:sp>
    </p:spTree>
    <p:extLst>
      <p:ext uri="{BB962C8B-B14F-4D97-AF65-F5344CB8AC3E}">
        <p14:creationId xmlns:p14="http://schemas.microsoft.com/office/powerpoint/2010/main" val="1735430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12F85-21AF-FF86-E629-9B7B224A4BA3}"/>
              </a:ext>
            </a:extLst>
          </p:cNvPr>
          <p:cNvSpPr>
            <a:spLocks noGrp="1"/>
          </p:cNvSpPr>
          <p:nvPr>
            <p:ph type="title"/>
          </p:nvPr>
        </p:nvSpPr>
        <p:spPr/>
        <p:txBody>
          <a:bodyPr/>
          <a:lstStyle/>
          <a:p>
            <a:r>
              <a:rPr kumimoji="0" lang="en-US" sz="4800" b="1" i="0" u="none" strike="noStrike" kern="1200" cap="small" spc="0" normalizeH="0" baseline="0" noProof="0" dirty="0">
                <a:ln>
                  <a:noFill/>
                </a:ln>
                <a:solidFill>
                  <a:prstClr val="white"/>
                </a:solidFill>
                <a:effectLst/>
                <a:uLnTx/>
                <a:uFillTx/>
                <a:latin typeface="Nirmala UI"/>
                <a:ea typeface="+mj-ea"/>
                <a:cs typeface="+mj-cs"/>
              </a:rPr>
              <a:t>BPM 402 Notes</a:t>
            </a:r>
            <a:br>
              <a:rPr kumimoji="0" lang="en-US" sz="4800" b="1" i="0" u="none" strike="noStrike" kern="1200" cap="small" spc="0" normalizeH="0" baseline="0" noProof="0" dirty="0">
                <a:ln>
                  <a:noFill/>
                </a:ln>
                <a:solidFill>
                  <a:prstClr val="white"/>
                </a:solidFill>
                <a:effectLst/>
                <a:uLnTx/>
                <a:uFillTx/>
                <a:latin typeface="Nirmala UI"/>
                <a:ea typeface="+mj-ea"/>
                <a:cs typeface="+mj-cs"/>
              </a:rPr>
            </a:br>
            <a:r>
              <a:rPr kumimoji="0" lang="en-US" sz="2800" b="1" i="1" u="none" strike="noStrike" kern="1200" cap="small" spc="0" normalizeH="0" baseline="0" noProof="0" dirty="0">
                <a:ln>
                  <a:noFill/>
                </a:ln>
                <a:solidFill>
                  <a:srgbClr val="FE8C00"/>
                </a:solidFill>
                <a:effectLst/>
                <a:uLnTx/>
                <a:uFillTx/>
                <a:latin typeface="Nirmala UI"/>
                <a:ea typeface="+mj-ea"/>
                <a:cs typeface="+mj-cs"/>
              </a:rPr>
              <a:t>Auxiliary</a:t>
            </a:r>
            <a:r>
              <a:rPr kumimoji="0" lang="en-US" sz="2800" b="1" i="1" u="none" strike="noStrike" kern="1200" cap="small" spc="0" normalizeH="0" baseline="0" noProof="0" dirty="0">
                <a:ln>
                  <a:noFill/>
                </a:ln>
                <a:solidFill>
                  <a:srgbClr val="FFBB58">
                    <a:lumMod val="75000"/>
                  </a:srgbClr>
                </a:solidFill>
                <a:effectLst/>
                <a:uLnTx/>
                <a:uFillTx/>
                <a:latin typeface="Nirmala UI"/>
                <a:ea typeface="+mj-ea"/>
                <a:cs typeface="+mj-cs"/>
              </a:rPr>
              <a:t> – Confidential Information</a:t>
            </a:r>
            <a:endParaRPr lang="en-US" dirty="0"/>
          </a:p>
        </p:txBody>
      </p:sp>
      <p:sp>
        <p:nvSpPr>
          <p:cNvPr id="4" name="Slide Number Placeholder 3">
            <a:extLst>
              <a:ext uri="{FF2B5EF4-FFF2-40B4-BE49-F238E27FC236}">
                <a16:creationId xmlns:a16="http://schemas.microsoft.com/office/drawing/2014/main" id="{470F52D3-EA11-7371-CA2F-4CECB7B0066E}"/>
              </a:ext>
            </a:extLst>
          </p:cNvPr>
          <p:cNvSpPr>
            <a:spLocks noGrp="1"/>
          </p:cNvSpPr>
          <p:nvPr>
            <p:ph type="sldNum" sz="quarter" idx="10"/>
          </p:nvPr>
        </p:nvSpPr>
        <p:spPr/>
        <p:txBody>
          <a:bodyPr/>
          <a:lstStyle/>
          <a:p>
            <a:pPr>
              <a:defRPr/>
            </a:pPr>
            <a:fld id="{787FBC80-ABA0-4EBF-8974-D1B2936B8276}" type="slidenum">
              <a:rPr lang="en-US" altLang="en-US" smtClean="0"/>
              <a:pPr>
                <a:defRPr/>
              </a:pPr>
              <a:t>18</a:t>
            </a:fld>
            <a:endParaRPr lang="en-US" altLang="en-US"/>
          </a:p>
        </p:txBody>
      </p:sp>
      <p:graphicFrame>
        <p:nvGraphicFramePr>
          <p:cNvPr id="5" name="Table 4">
            <a:extLst>
              <a:ext uri="{FF2B5EF4-FFF2-40B4-BE49-F238E27FC236}">
                <a16:creationId xmlns:a16="http://schemas.microsoft.com/office/drawing/2014/main" id="{18BCE15D-79CC-5DDD-2E0D-0ADC957582B3}"/>
              </a:ext>
            </a:extLst>
          </p:cNvPr>
          <p:cNvGraphicFramePr>
            <a:graphicFrameLocks noGrp="1"/>
          </p:cNvGraphicFramePr>
          <p:nvPr>
            <p:extLst>
              <p:ext uri="{D42A27DB-BD31-4B8C-83A1-F6EECF244321}">
                <p14:modId xmlns:p14="http://schemas.microsoft.com/office/powerpoint/2010/main" val="3912235458"/>
              </p:ext>
            </p:extLst>
          </p:nvPr>
        </p:nvGraphicFramePr>
        <p:xfrm>
          <a:off x="289560" y="2146216"/>
          <a:ext cx="11612880" cy="3840480"/>
        </p:xfrm>
        <a:graphic>
          <a:graphicData uri="http://schemas.openxmlformats.org/drawingml/2006/table">
            <a:tbl>
              <a:tblPr firstRow="1" bandRow="1">
                <a:tableStyleId>{5C22544A-7EE6-4342-B048-85BDC9FD1C3A}</a:tableStyleId>
              </a:tblPr>
              <a:tblGrid>
                <a:gridCol w="4764256">
                  <a:extLst>
                    <a:ext uri="{9D8B030D-6E8A-4147-A177-3AD203B41FA5}">
                      <a16:colId xmlns:a16="http://schemas.microsoft.com/office/drawing/2014/main" val="1019422514"/>
                    </a:ext>
                  </a:extLst>
                </a:gridCol>
                <a:gridCol w="893299">
                  <a:extLst>
                    <a:ext uri="{9D8B030D-6E8A-4147-A177-3AD203B41FA5}">
                      <a16:colId xmlns:a16="http://schemas.microsoft.com/office/drawing/2014/main" val="2659320468"/>
                    </a:ext>
                  </a:extLst>
                </a:gridCol>
                <a:gridCol w="1687342">
                  <a:extLst>
                    <a:ext uri="{9D8B030D-6E8A-4147-A177-3AD203B41FA5}">
                      <a16:colId xmlns:a16="http://schemas.microsoft.com/office/drawing/2014/main" val="1698858371"/>
                    </a:ext>
                  </a:extLst>
                </a:gridCol>
                <a:gridCol w="893299">
                  <a:extLst>
                    <a:ext uri="{9D8B030D-6E8A-4147-A177-3AD203B41FA5}">
                      <a16:colId xmlns:a16="http://schemas.microsoft.com/office/drawing/2014/main" val="3522220199"/>
                    </a:ext>
                  </a:extLst>
                </a:gridCol>
                <a:gridCol w="1687342">
                  <a:extLst>
                    <a:ext uri="{9D8B030D-6E8A-4147-A177-3AD203B41FA5}">
                      <a16:colId xmlns:a16="http://schemas.microsoft.com/office/drawing/2014/main" val="831131697"/>
                    </a:ext>
                  </a:extLst>
                </a:gridCol>
                <a:gridCol w="1687342">
                  <a:extLst>
                    <a:ext uri="{9D8B030D-6E8A-4147-A177-3AD203B41FA5}">
                      <a16:colId xmlns:a16="http://schemas.microsoft.com/office/drawing/2014/main" val="1364265193"/>
                    </a:ext>
                  </a:extLst>
                </a:gridCol>
              </a:tblGrid>
              <a:tr h="640080">
                <a:tc>
                  <a:txBody>
                    <a:bodyPr/>
                    <a:lstStyle/>
                    <a:p>
                      <a:pPr marL="0" indent="0">
                        <a:buFont typeface="Arial" panose="020B0604020202020204" pitchFamily="34" charset="0"/>
                        <a:buNone/>
                      </a:pPr>
                      <a:r>
                        <a:rPr lang="en-US" sz="1800" dirty="0"/>
                        <a:t>BPM</a:t>
                      </a:r>
                    </a:p>
                  </a:txBody>
                  <a:tcPr anchor="ctr">
                    <a:solidFill>
                      <a:schemeClr val="tx2"/>
                    </a:solidFill>
                  </a:tcPr>
                </a:tc>
                <a:tc gridSpan="2">
                  <a:txBody>
                    <a:bodyPr/>
                    <a:lstStyle/>
                    <a:p>
                      <a:pPr marL="0" indent="0" algn="ctr">
                        <a:buFont typeface="Arial" panose="020B0604020202020204" pitchFamily="34" charset="0"/>
                        <a:buNone/>
                      </a:pPr>
                      <a:r>
                        <a:rPr lang="en-US" sz="1800" dirty="0"/>
                        <a:t>PRC Endorsement</a:t>
                      </a:r>
                    </a:p>
                  </a:txBody>
                  <a:tcPr anchor="ctr">
                    <a:solidFill>
                      <a:schemeClr val="tx2"/>
                    </a:solidFill>
                  </a:tcPr>
                </a:tc>
                <a:tc hMerge="1">
                  <a:txBody>
                    <a:bodyPr/>
                    <a:lstStyle/>
                    <a:p>
                      <a:endParaRPr lang="en-US"/>
                    </a:p>
                  </a:txBody>
                  <a:tcPr/>
                </a:tc>
                <a:tc gridSpan="2">
                  <a:txBody>
                    <a:bodyPr/>
                    <a:lstStyle/>
                    <a:p>
                      <a:pPr marL="0" indent="0" algn="ctr">
                        <a:buFont typeface="Arial" panose="020B0604020202020204" pitchFamily="34" charset="0"/>
                        <a:buNone/>
                      </a:pPr>
                      <a:r>
                        <a:rPr lang="en-US" sz="1800" dirty="0"/>
                        <a:t>RAPC Endorsement</a:t>
                      </a:r>
                    </a:p>
                  </a:txBody>
                  <a:tcPr anchor="ctr">
                    <a:solidFill>
                      <a:schemeClr val="tx2"/>
                    </a:solidFill>
                  </a:tcPr>
                </a:tc>
                <a:tc hMerge="1">
                  <a:txBody>
                    <a:bodyPr/>
                    <a:lstStyle/>
                    <a:p>
                      <a:endParaRPr lang="en-US"/>
                    </a:p>
                  </a:txBody>
                  <a:tcPr/>
                </a:tc>
                <a:tc>
                  <a:txBody>
                    <a:bodyPr/>
                    <a:lstStyle/>
                    <a:p>
                      <a:pPr marL="0" indent="0" algn="ctr">
                        <a:buFont typeface="Arial" panose="020B0604020202020204" pitchFamily="34" charset="0"/>
                        <a:buNone/>
                      </a:pPr>
                      <a:r>
                        <a:rPr lang="en-US" sz="1800" dirty="0"/>
                        <a:t>Board Consideration</a:t>
                      </a:r>
                    </a:p>
                  </a:txBody>
                  <a:tcPr anchor="ctr">
                    <a:solidFill>
                      <a:schemeClr val="tx2"/>
                    </a:solidFill>
                  </a:tcPr>
                </a:tc>
                <a:extLst>
                  <a:ext uri="{0D108BD9-81ED-4DB2-BD59-A6C34878D82A}">
                    <a16:rowId xmlns:a16="http://schemas.microsoft.com/office/drawing/2014/main" val="4044553109"/>
                  </a:ext>
                </a:extLst>
              </a:tr>
              <a:tr h="640080">
                <a:tc>
                  <a:txBody>
                    <a:bodyPr/>
                    <a:lstStyle/>
                    <a:p>
                      <a:pPr marL="0" indent="0">
                        <a:buFont typeface="Arial" panose="020B0604020202020204" pitchFamily="34" charset="0"/>
                        <a:buNone/>
                      </a:pPr>
                      <a:r>
                        <a:rPr lang="en-US" sz="1800" b="1"/>
                        <a:t>203 </a:t>
                      </a:r>
                      <a:r>
                        <a:rPr lang="en-US" sz="1800" b="0"/>
                        <a:t>– Program Sharing Calculation Inputs</a:t>
                      </a:r>
                      <a:endParaRPr lang="en-US" sz="1800"/>
                    </a:p>
                  </a:txBody>
                  <a:tcPr anchor="ctr"/>
                </a:tc>
                <a:tc>
                  <a:txBody>
                    <a:bodyPr/>
                    <a:lstStyle/>
                    <a:p>
                      <a:pPr marL="0" indent="0" algn="ctr">
                        <a:buFont typeface="Arial" panose="020B0604020202020204" pitchFamily="34" charset="0"/>
                        <a:buNone/>
                      </a:pPr>
                      <a:r>
                        <a:rPr lang="en-US" sz="1800"/>
                        <a:t>5/8 </a:t>
                      </a:r>
                      <a:endParaRPr lang="en-US" sz="1800" i="1"/>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5/9</a:t>
                      </a:r>
                    </a:p>
                  </a:txBody>
                  <a:tcPr anchor="ctr"/>
                </a:tc>
                <a:tc>
                  <a:txBody>
                    <a:bodyPr/>
                    <a:lstStyle/>
                    <a:p>
                      <a:pPr marL="0" indent="0" algn="ctr">
                        <a:buFont typeface="Arial" panose="020B0604020202020204" pitchFamily="34" charset="0"/>
                        <a:buNone/>
                      </a:pPr>
                      <a:r>
                        <a:rPr lang="en-US" sz="1800" i="1"/>
                        <a:t>unanimous</a:t>
                      </a:r>
                      <a:r>
                        <a:rPr lang="en-US" sz="1800"/>
                        <a:t> </a:t>
                      </a:r>
                    </a:p>
                  </a:txBody>
                  <a:tcPr anchor="ctr"/>
                </a:tc>
                <a:tc>
                  <a:txBody>
                    <a:bodyPr/>
                    <a:lstStyle/>
                    <a:p>
                      <a:pPr marL="0" indent="0" algn="ctr">
                        <a:buFont typeface="Arial" panose="020B0604020202020204" pitchFamily="34" charset="0"/>
                        <a:buNone/>
                      </a:pPr>
                      <a:r>
                        <a:rPr lang="en-US" sz="1800" b="1" i="1"/>
                        <a:t>APPROVAL</a:t>
                      </a:r>
                    </a:p>
                  </a:txBody>
                  <a:tcPr anchor="ctr"/>
                </a:tc>
                <a:extLst>
                  <a:ext uri="{0D108BD9-81ED-4DB2-BD59-A6C34878D82A}">
                    <a16:rowId xmlns:a16="http://schemas.microsoft.com/office/drawing/2014/main" val="3115446921"/>
                  </a:ext>
                </a:extLst>
              </a:tr>
              <a:tr h="640080">
                <a:tc>
                  <a:txBody>
                    <a:bodyPr/>
                    <a:lstStyle/>
                    <a:p>
                      <a:pPr marL="0" indent="0">
                        <a:buFont typeface="Arial" panose="020B0604020202020204" pitchFamily="34" charset="0"/>
                        <a:buNone/>
                      </a:pPr>
                      <a:r>
                        <a:rPr lang="en-US" sz="1800" b="1"/>
                        <a:t>207 </a:t>
                      </a:r>
                      <a:r>
                        <a:rPr lang="en-US" sz="1800" b="0"/>
                        <a:t>– Settlement Process</a:t>
                      </a:r>
                      <a:endParaRPr lang="en-US" sz="1800"/>
                    </a:p>
                  </a:txBody>
                  <a:tcPr anchor="ctr"/>
                </a:tc>
                <a:tc>
                  <a:txBody>
                    <a:bodyPr/>
                    <a:lstStyle/>
                    <a:p>
                      <a:pPr marL="0" indent="0" algn="ctr">
                        <a:buFont typeface="Arial" panose="020B0604020202020204" pitchFamily="34" charset="0"/>
                        <a:buNone/>
                      </a:pPr>
                      <a:r>
                        <a:rPr lang="en-US" sz="1800"/>
                        <a:t>5/15</a:t>
                      </a:r>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 ​</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endParaRPr lang="en-US" sz="1800" i="0"/>
                    </a:p>
                  </a:txBody>
                  <a:tcPr anchor="ctr"/>
                </a:tc>
                <a:tc>
                  <a:txBody>
                    <a:bodyPr/>
                    <a:lstStyle/>
                    <a:p>
                      <a:pPr marL="0" indent="0" algn="ctr">
                        <a:buFont typeface="Arial" panose="020B0604020202020204" pitchFamily="34" charset="0"/>
                        <a:buNone/>
                      </a:pPr>
                      <a:r>
                        <a:rPr lang="en-US" sz="1800" i="1"/>
                        <a:t>unanimous</a:t>
                      </a:r>
                    </a:p>
                  </a:txBody>
                  <a:tcPr anchor="ctr"/>
                </a:tc>
                <a:tc>
                  <a:txBody>
                    <a:bodyPr/>
                    <a:lstStyle/>
                    <a:p>
                      <a:pPr marL="0" indent="0" algn="ctr">
                        <a:buFont typeface="Arial" panose="020B0604020202020204" pitchFamily="34" charset="0"/>
                        <a:buNone/>
                      </a:pPr>
                      <a:r>
                        <a:rPr lang="en-US" sz="1800" b="1" i="1"/>
                        <a:t>APPROVAL</a:t>
                      </a:r>
                      <a:endParaRPr lang="en-US" sz="1800" i="1"/>
                    </a:p>
                  </a:txBody>
                  <a:tcPr anchor="ctr"/>
                </a:tc>
                <a:extLst>
                  <a:ext uri="{0D108BD9-81ED-4DB2-BD59-A6C34878D82A}">
                    <a16:rowId xmlns:a16="http://schemas.microsoft.com/office/drawing/2014/main" val="2674179589"/>
                  </a:ext>
                </a:extLst>
              </a:tr>
              <a:tr h="640080">
                <a:tc>
                  <a:txBody>
                    <a:bodyPr/>
                    <a:lstStyle/>
                    <a:p>
                      <a:pPr marL="0" indent="0">
                        <a:buFont typeface="Arial" panose="020B0604020202020204" pitchFamily="34" charset="0"/>
                        <a:buNone/>
                      </a:pPr>
                      <a:r>
                        <a:rPr lang="en-US" sz="1800" b="1" dirty="0"/>
                        <a:t>209</a:t>
                      </a:r>
                      <a:r>
                        <a:rPr lang="en-US" sz="1800" dirty="0"/>
                        <a:t> – Energy Delivery Failure Charge</a:t>
                      </a:r>
                    </a:p>
                  </a:txBody>
                  <a:tcPr anchor="ctr"/>
                </a:tc>
                <a:tc>
                  <a:txBody>
                    <a:bodyPr/>
                    <a:lstStyle/>
                    <a:p>
                      <a:pPr marL="0" indent="0" algn="ctr">
                        <a:buFont typeface="Arial" panose="020B0604020202020204" pitchFamily="34" charset="0"/>
                        <a:buNone/>
                      </a:pPr>
                      <a:r>
                        <a:rPr lang="en-US" sz="1800"/>
                        <a:t>5/15</a:t>
                      </a:r>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i="1"/>
                        <a:t>unanimous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1"/>
                        <a:t>APPROVAL</a:t>
                      </a:r>
                      <a:endParaRPr lang="en-US" sz="1800" i="1"/>
                    </a:p>
                  </a:txBody>
                  <a:tcPr anchor="ctr"/>
                </a:tc>
                <a:extLst>
                  <a:ext uri="{0D108BD9-81ED-4DB2-BD59-A6C34878D82A}">
                    <a16:rowId xmlns:a16="http://schemas.microsoft.com/office/drawing/2014/main" val="791266818"/>
                  </a:ext>
                </a:extLst>
              </a:tr>
              <a:tr h="640080">
                <a:tc>
                  <a:txBody>
                    <a:bodyPr/>
                    <a:lstStyle/>
                    <a:p>
                      <a:pPr marL="0" indent="0">
                        <a:buFont typeface="Arial" panose="020B0604020202020204" pitchFamily="34" charset="0"/>
                        <a:buNone/>
                      </a:pPr>
                      <a:r>
                        <a:rPr lang="en-US" sz="1800" b="1"/>
                        <a:t>401 </a:t>
                      </a:r>
                      <a:r>
                        <a:rPr lang="en-US" sz="1800" b="0"/>
                        <a:t>– New Participant Onboarding</a:t>
                      </a:r>
                      <a:endParaRPr lang="en-US" sz="1800" b="1"/>
                    </a:p>
                  </a:txBody>
                  <a:tcPr anchor="ctr"/>
                </a:tc>
                <a:tc>
                  <a:txBody>
                    <a:bodyPr/>
                    <a:lstStyle/>
                    <a:p>
                      <a:pPr marL="0" indent="0" algn="ctr">
                        <a:buFont typeface="Arial" panose="020B0604020202020204" pitchFamily="34" charset="0"/>
                        <a:buNone/>
                      </a:pPr>
                      <a:r>
                        <a:rPr lang="en-US" sz="1800"/>
                        <a:t>5/15</a:t>
                      </a:r>
                      <a:endParaRPr lang="en-US" sz="1800" i="0"/>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i="1"/>
                        <a:t>unanimous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1"/>
                        <a:t>APPROVAL</a:t>
                      </a:r>
                    </a:p>
                  </a:txBody>
                  <a:tcPr anchor="ctr"/>
                </a:tc>
                <a:extLst>
                  <a:ext uri="{0D108BD9-81ED-4DB2-BD59-A6C34878D82A}">
                    <a16:rowId xmlns:a16="http://schemas.microsoft.com/office/drawing/2014/main" val="2212449426"/>
                  </a:ext>
                </a:extLst>
              </a:tr>
              <a:tr h="640080">
                <a:tc>
                  <a:txBody>
                    <a:bodyPr/>
                    <a:lstStyle/>
                    <a:p>
                      <a:pPr marL="0" indent="0">
                        <a:buFont typeface="Arial" panose="020B0604020202020204" pitchFamily="34" charset="0"/>
                        <a:buNone/>
                      </a:pPr>
                      <a:r>
                        <a:rPr lang="en-US" sz="1800" b="1" dirty="0"/>
                        <a:t>402</a:t>
                      </a:r>
                      <a:r>
                        <a:rPr lang="en-US" sz="1800" dirty="0"/>
                        <a:t> – </a:t>
                      </a:r>
                      <a:r>
                        <a:rPr lang="en-US" sz="1800" kern="1200" dirty="0">
                          <a:solidFill>
                            <a:schemeClr val="dk1"/>
                          </a:solidFill>
                          <a:effectLst/>
                          <a:latin typeface="+mn-lt"/>
                          <a:ea typeface="+mn-ea"/>
                          <a:cs typeface="+mn-cs"/>
                        </a:rPr>
                        <a:t>Protection of Commercially Sensitive and Confidential Information</a:t>
                      </a:r>
                      <a:endParaRPr lang="en-US" sz="1800" dirty="0"/>
                    </a:p>
                  </a:txBody>
                  <a:tcPr anchor="ctr"/>
                </a:tc>
                <a:tc>
                  <a:txBody>
                    <a:bodyPr/>
                    <a:lstStyle/>
                    <a:p>
                      <a:pPr marL="0" indent="0" algn="ctr">
                        <a:buFont typeface="Arial" panose="020B0604020202020204" pitchFamily="34" charset="0"/>
                        <a:buNone/>
                      </a:pPr>
                      <a:r>
                        <a:rPr lang="en-US" sz="1800"/>
                        <a:t>5/15</a:t>
                      </a:r>
                    </a:p>
                  </a:txBody>
                  <a:tcPr anchor="ctr"/>
                </a:tc>
                <a:tc>
                  <a:txBody>
                    <a:bodyPr/>
                    <a:lstStyle/>
                    <a:p>
                      <a:pPr algn="ctr" rtl="0" fontAlgn="base"/>
                      <a:r>
                        <a:rPr lang="en-US" sz="1800" b="0" i="1">
                          <a:solidFill>
                            <a:srgbClr val="1D2528"/>
                          </a:solidFill>
                          <a:effectLst/>
                          <a:latin typeface="Nirmala UI" panose="020B0502040204020203" pitchFamily="34" charset="0"/>
                        </a:rPr>
                        <a:t>unanimous</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i="1"/>
                        <a:t>unanimous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1" dirty="0"/>
                        <a:t>APPROVAL</a:t>
                      </a:r>
                    </a:p>
                  </a:txBody>
                  <a:tcPr anchor="ctr"/>
                </a:tc>
                <a:extLst>
                  <a:ext uri="{0D108BD9-81ED-4DB2-BD59-A6C34878D82A}">
                    <a16:rowId xmlns:a16="http://schemas.microsoft.com/office/drawing/2014/main" val="3143101368"/>
                  </a:ext>
                </a:extLst>
              </a:tr>
            </a:tbl>
          </a:graphicData>
        </a:graphic>
      </p:graphicFrame>
      <p:sp>
        <p:nvSpPr>
          <p:cNvPr id="7" name="Rectangle 6">
            <a:extLst>
              <a:ext uri="{FF2B5EF4-FFF2-40B4-BE49-F238E27FC236}">
                <a16:creationId xmlns:a16="http://schemas.microsoft.com/office/drawing/2014/main" id="{D64442F0-9171-595A-1F3C-A77EABFD144D}"/>
              </a:ext>
            </a:extLst>
          </p:cNvPr>
          <p:cNvSpPr/>
          <p:nvPr/>
        </p:nvSpPr>
        <p:spPr>
          <a:xfrm>
            <a:off x="289560" y="5367264"/>
            <a:ext cx="11612880" cy="619432"/>
          </a:xfrm>
          <a:prstGeom prst="rect">
            <a:avLst/>
          </a:prstGeom>
          <a:noFill/>
          <a:ln w="38100">
            <a:solidFill>
              <a:schemeClr val="accent3">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487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483E49F-B17A-E93A-B4A0-99C1A085E5BD}"/>
              </a:ext>
            </a:extLst>
          </p:cNvPr>
          <p:cNvSpPr>
            <a:spLocks noGrp="1"/>
          </p:cNvSpPr>
          <p:nvPr>
            <p:ph type="title"/>
          </p:nvPr>
        </p:nvSpPr>
        <p:spPr/>
        <p:txBody>
          <a:bodyPr>
            <a:noAutofit/>
          </a:bodyPr>
          <a:lstStyle/>
          <a:p>
            <a:r>
              <a:rPr lang="en-US" sz="4800"/>
              <a:t>BPM Process flowchart </a:t>
            </a:r>
            <a:endParaRPr lang="en-US" sz="4800" i="1">
              <a:solidFill>
                <a:schemeClr val="accent2"/>
              </a:solidFill>
            </a:endParaRPr>
          </a:p>
        </p:txBody>
      </p:sp>
      <p:sp>
        <p:nvSpPr>
          <p:cNvPr id="4" name="Slide Number Placeholder 3">
            <a:extLst>
              <a:ext uri="{FF2B5EF4-FFF2-40B4-BE49-F238E27FC236}">
                <a16:creationId xmlns:a16="http://schemas.microsoft.com/office/drawing/2014/main" id="{D57266F7-CB4C-413D-A348-1E1765A3947C}"/>
              </a:ext>
            </a:extLst>
          </p:cNvPr>
          <p:cNvSpPr>
            <a:spLocks noGrp="1"/>
          </p:cNvSpPr>
          <p:nvPr>
            <p:ph type="sldNum" sz="quarter" idx="10"/>
          </p:nvPr>
        </p:nvSpPr>
        <p:spPr>
          <a:xfrm>
            <a:off x="11187113" y="6298945"/>
            <a:ext cx="56356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D492D52-90CD-471D-B218-A7DDAF305CCC}" type="slidenum">
              <a:rPr kumimoji="0" lang="en-US" altLang="en-US" sz="1200" b="0" i="0" u="none" strike="noStrike" kern="1200" cap="none" spc="0" normalizeH="0" baseline="0" noProof="0" smtClean="0">
                <a:ln>
                  <a:noFill/>
                </a:ln>
                <a:solidFill>
                  <a:srgbClr val="898989"/>
                </a:solidFill>
                <a:effectLst/>
                <a:uLnTx/>
                <a:uFillTx/>
                <a:latin typeface="Nirmala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altLang="en-US" sz="1200" b="0" i="0" u="none" strike="noStrike" kern="1200" cap="none" spc="0" normalizeH="0" baseline="0" noProof="0">
              <a:ln>
                <a:noFill/>
              </a:ln>
              <a:solidFill>
                <a:srgbClr val="898989"/>
              </a:solidFill>
              <a:effectLst/>
              <a:uLnTx/>
              <a:uFillTx/>
              <a:latin typeface="Nirmala UI"/>
              <a:ea typeface="+mn-ea"/>
              <a:cs typeface="+mn-cs"/>
            </a:endParaRPr>
          </a:p>
        </p:txBody>
      </p:sp>
      <p:pic>
        <p:nvPicPr>
          <p:cNvPr id="11" name="Picture 10">
            <a:extLst>
              <a:ext uri="{FF2B5EF4-FFF2-40B4-BE49-F238E27FC236}">
                <a16:creationId xmlns:a16="http://schemas.microsoft.com/office/drawing/2014/main" id="{B05A8112-BCBF-06D6-068E-5FC4F0A56190}"/>
              </a:ext>
            </a:extLst>
          </p:cNvPr>
          <p:cNvPicPr>
            <a:picLocks noChangeAspect="1"/>
          </p:cNvPicPr>
          <p:nvPr/>
        </p:nvPicPr>
        <p:blipFill rotWithShape="1">
          <a:blip r:embed="rId3"/>
          <a:srcRect l="1665"/>
          <a:stretch/>
        </p:blipFill>
        <p:spPr>
          <a:xfrm>
            <a:off x="714705" y="1631695"/>
            <a:ext cx="10762589" cy="4656157"/>
          </a:xfrm>
          <a:prstGeom prst="rect">
            <a:avLst/>
          </a:prstGeom>
        </p:spPr>
      </p:pic>
      <p:sp>
        <p:nvSpPr>
          <p:cNvPr id="17" name="Rectangle: Rounded Corners 16">
            <a:extLst>
              <a:ext uri="{FF2B5EF4-FFF2-40B4-BE49-F238E27FC236}">
                <a16:creationId xmlns:a16="http://schemas.microsoft.com/office/drawing/2014/main" id="{B83F3707-1A39-32F8-BCE6-B7C6C5F416E8}"/>
              </a:ext>
            </a:extLst>
          </p:cNvPr>
          <p:cNvSpPr/>
          <p:nvPr/>
        </p:nvSpPr>
        <p:spPr>
          <a:xfrm>
            <a:off x="7294370" y="2093035"/>
            <a:ext cx="1138960" cy="476726"/>
          </a:xfrm>
          <a:prstGeom prst="roundRect">
            <a:avLst/>
          </a:prstGeom>
          <a:solidFill>
            <a:srgbClr val="C29F7A"/>
          </a:solidFill>
        </p:spPr>
        <p:style>
          <a:lnRef idx="2">
            <a:schemeClr val="accent1">
              <a:shade val="15000"/>
            </a:schemeClr>
          </a:lnRef>
          <a:fillRef idx="1">
            <a:schemeClr val="accent1"/>
          </a:fillRef>
          <a:effectRef idx="0">
            <a:schemeClr val="accent1"/>
          </a:effectRef>
          <a:fontRef idx="minor">
            <a:schemeClr val="lt1"/>
          </a:fontRef>
        </p:style>
        <p:txBody>
          <a:bodyPr wrap="square" lIns="0" rIns="0" rtlCol="0" anchor="ctr">
            <a:spAutoFit/>
          </a:bodyPr>
          <a:lstStyle/>
          <a:p>
            <a:pPr lvl="0" algn="ctr">
              <a:defRPr/>
            </a:pPr>
            <a:r>
              <a:rPr lang="en-US" sz="1100" b="1">
                <a:solidFill>
                  <a:prstClr val="white"/>
                </a:solidFill>
              </a:rPr>
              <a:t>May 8</a:t>
            </a:r>
          </a:p>
          <a:p>
            <a:pPr lvl="0" algn="ctr">
              <a:defRPr/>
            </a:pPr>
            <a:r>
              <a:rPr lang="en-US" sz="1100">
                <a:solidFill>
                  <a:prstClr val="white"/>
                </a:solidFill>
              </a:rPr>
              <a:t>– BPMs 203</a:t>
            </a:r>
            <a:endParaRPr kumimoji="0" lang="en-US" sz="1100" b="0" i="0" u="none" strike="noStrike" kern="1200" cap="none" spc="0" normalizeH="0" baseline="0" noProof="0">
              <a:ln>
                <a:noFill/>
              </a:ln>
              <a:solidFill>
                <a:prstClr val="white"/>
              </a:solidFill>
              <a:effectLst/>
              <a:uLnTx/>
              <a:uFillTx/>
              <a:latin typeface="Nirmala UI"/>
              <a:ea typeface="+mn-ea"/>
              <a:cs typeface="+mn-cs"/>
            </a:endParaRPr>
          </a:p>
        </p:txBody>
      </p:sp>
      <p:sp>
        <p:nvSpPr>
          <p:cNvPr id="18" name="Rectangle: Rounded Corners 17">
            <a:extLst>
              <a:ext uri="{FF2B5EF4-FFF2-40B4-BE49-F238E27FC236}">
                <a16:creationId xmlns:a16="http://schemas.microsoft.com/office/drawing/2014/main" id="{C97E0E08-1616-2CE9-E7F3-04A070D45BA2}"/>
              </a:ext>
            </a:extLst>
          </p:cNvPr>
          <p:cNvSpPr/>
          <p:nvPr/>
        </p:nvSpPr>
        <p:spPr>
          <a:xfrm>
            <a:off x="7294370" y="2641295"/>
            <a:ext cx="1138960" cy="664012"/>
          </a:xfrm>
          <a:prstGeom prst="roundRect">
            <a:avLst/>
          </a:prstGeom>
          <a:solidFill>
            <a:srgbClr val="C29F7A"/>
          </a:solidFill>
        </p:spPr>
        <p:style>
          <a:lnRef idx="2">
            <a:schemeClr val="accent1">
              <a:shade val="15000"/>
            </a:schemeClr>
          </a:lnRef>
          <a:fillRef idx="1">
            <a:schemeClr val="accent1"/>
          </a:fillRef>
          <a:effectRef idx="0">
            <a:schemeClr val="accent1"/>
          </a:effectRef>
          <a:fontRef idx="minor">
            <a:schemeClr val="lt1"/>
          </a:fontRef>
        </p:style>
        <p:txBody>
          <a:bodyPr wrap="square" lIns="0" rIns="0" rtlCol="0" anchor="ctr">
            <a:spAutoFit/>
          </a:bodyPr>
          <a:lstStyle/>
          <a:p>
            <a:pPr lvl="0" algn="ctr">
              <a:defRPr/>
            </a:pPr>
            <a:r>
              <a:rPr lang="en-US" sz="1100" b="1">
                <a:solidFill>
                  <a:prstClr val="white"/>
                </a:solidFill>
              </a:rPr>
              <a:t>May 15</a:t>
            </a:r>
          </a:p>
          <a:p>
            <a:pPr lvl="0" algn="ctr">
              <a:defRPr/>
            </a:pPr>
            <a:r>
              <a:rPr lang="en-US" sz="1100">
                <a:solidFill>
                  <a:prstClr val="white"/>
                </a:solidFill>
              </a:rPr>
              <a:t>– BPMs 207, 209, 401, 402</a:t>
            </a:r>
            <a:endParaRPr kumimoji="0" lang="en-US" sz="1100" b="0" i="0" u="none" strike="noStrike" kern="1200" cap="none" spc="0" normalizeH="0" baseline="0" noProof="0">
              <a:ln>
                <a:noFill/>
              </a:ln>
              <a:solidFill>
                <a:prstClr val="white"/>
              </a:solidFill>
              <a:effectLst/>
              <a:uLnTx/>
              <a:uFillTx/>
              <a:latin typeface="Nirmala UI"/>
              <a:ea typeface="+mn-ea"/>
              <a:cs typeface="+mn-cs"/>
            </a:endParaRPr>
          </a:p>
        </p:txBody>
      </p:sp>
      <p:sp>
        <p:nvSpPr>
          <p:cNvPr id="19" name="Rectangle: Rounded Corners 18">
            <a:extLst>
              <a:ext uri="{FF2B5EF4-FFF2-40B4-BE49-F238E27FC236}">
                <a16:creationId xmlns:a16="http://schemas.microsoft.com/office/drawing/2014/main" id="{6B3A98EF-EC10-0ADD-6873-7611E260B858}"/>
              </a:ext>
            </a:extLst>
          </p:cNvPr>
          <p:cNvSpPr/>
          <p:nvPr/>
        </p:nvSpPr>
        <p:spPr>
          <a:xfrm>
            <a:off x="8302177" y="4371343"/>
            <a:ext cx="1138960" cy="476726"/>
          </a:xfrm>
          <a:prstGeom prst="roundRect">
            <a:avLst/>
          </a:prstGeom>
          <a:solidFill>
            <a:srgbClr val="C29F7A"/>
          </a:solidFill>
        </p:spPr>
        <p:style>
          <a:lnRef idx="2">
            <a:schemeClr val="accent1">
              <a:shade val="15000"/>
            </a:schemeClr>
          </a:lnRef>
          <a:fillRef idx="1">
            <a:schemeClr val="accent1"/>
          </a:fillRef>
          <a:effectRef idx="0">
            <a:schemeClr val="accent1"/>
          </a:effectRef>
          <a:fontRef idx="minor">
            <a:schemeClr val="lt1"/>
          </a:fontRef>
        </p:style>
        <p:txBody>
          <a:bodyPr wrap="square" lIns="0" rIns="0" rtlCol="0" anchor="ctr">
            <a:spAutoFit/>
          </a:bodyPr>
          <a:lstStyle/>
          <a:p>
            <a:pPr lvl="0" algn="ctr">
              <a:defRPr/>
            </a:pPr>
            <a:r>
              <a:rPr lang="en-US" sz="1100" b="1">
                <a:solidFill>
                  <a:prstClr val="white"/>
                </a:solidFill>
              </a:rPr>
              <a:t>May 9</a:t>
            </a:r>
          </a:p>
          <a:p>
            <a:pPr lvl="0" algn="ctr">
              <a:defRPr/>
            </a:pPr>
            <a:r>
              <a:rPr lang="en-US" sz="1100">
                <a:solidFill>
                  <a:prstClr val="white"/>
                </a:solidFill>
              </a:rPr>
              <a:t>– BPMs 203</a:t>
            </a:r>
            <a:endParaRPr kumimoji="0" lang="en-US" sz="1100" b="0" i="0" u="none" strike="noStrike" kern="1200" cap="none" spc="0" normalizeH="0" baseline="0" noProof="0">
              <a:ln>
                <a:noFill/>
              </a:ln>
              <a:solidFill>
                <a:prstClr val="white"/>
              </a:solidFill>
              <a:effectLst/>
              <a:uLnTx/>
              <a:uFillTx/>
              <a:latin typeface="Nirmala UI"/>
              <a:ea typeface="+mn-ea"/>
              <a:cs typeface="+mn-cs"/>
            </a:endParaRPr>
          </a:p>
        </p:txBody>
      </p:sp>
      <p:sp>
        <p:nvSpPr>
          <p:cNvPr id="20" name="Rectangle: Rounded Corners 19">
            <a:extLst>
              <a:ext uri="{FF2B5EF4-FFF2-40B4-BE49-F238E27FC236}">
                <a16:creationId xmlns:a16="http://schemas.microsoft.com/office/drawing/2014/main" id="{B21CD8D1-3D75-D3AB-42D0-8F56BE918E54}"/>
              </a:ext>
            </a:extLst>
          </p:cNvPr>
          <p:cNvSpPr/>
          <p:nvPr/>
        </p:nvSpPr>
        <p:spPr>
          <a:xfrm>
            <a:off x="8302177" y="4939272"/>
            <a:ext cx="1138960" cy="664012"/>
          </a:xfrm>
          <a:prstGeom prst="roundRect">
            <a:avLst/>
          </a:prstGeom>
          <a:solidFill>
            <a:srgbClr val="C29F7A"/>
          </a:solidFill>
        </p:spPr>
        <p:style>
          <a:lnRef idx="2">
            <a:schemeClr val="accent1">
              <a:shade val="15000"/>
            </a:schemeClr>
          </a:lnRef>
          <a:fillRef idx="1">
            <a:schemeClr val="accent1"/>
          </a:fillRef>
          <a:effectRef idx="0">
            <a:schemeClr val="accent1"/>
          </a:effectRef>
          <a:fontRef idx="minor">
            <a:schemeClr val="lt1"/>
          </a:fontRef>
        </p:style>
        <p:txBody>
          <a:bodyPr wrap="square" lIns="0" rIns="0" rtlCol="0" anchor="ctr">
            <a:spAutoFit/>
          </a:bodyPr>
          <a:lstStyle/>
          <a:p>
            <a:pPr lvl="0" algn="ctr">
              <a:defRPr/>
            </a:pPr>
            <a:r>
              <a:rPr lang="en-US" sz="1100" b="1">
                <a:solidFill>
                  <a:prstClr val="white"/>
                </a:solidFill>
              </a:rPr>
              <a:t>May 16</a:t>
            </a:r>
          </a:p>
          <a:p>
            <a:pPr lvl="0" algn="ctr">
              <a:defRPr/>
            </a:pPr>
            <a:r>
              <a:rPr lang="en-US" sz="1100">
                <a:solidFill>
                  <a:prstClr val="white"/>
                </a:solidFill>
              </a:rPr>
              <a:t>– BPMs 207, 209, 401, 402</a:t>
            </a:r>
            <a:endParaRPr kumimoji="0" lang="en-US" sz="1100" b="0" i="0" u="none" strike="noStrike" kern="1200" cap="none" spc="0" normalizeH="0" baseline="0" noProof="0">
              <a:ln>
                <a:noFill/>
              </a:ln>
              <a:solidFill>
                <a:prstClr val="white"/>
              </a:solidFill>
              <a:effectLst/>
              <a:uLnTx/>
              <a:uFillTx/>
              <a:latin typeface="Nirmala UI"/>
              <a:ea typeface="+mn-ea"/>
              <a:cs typeface="+mn-cs"/>
            </a:endParaRPr>
          </a:p>
        </p:txBody>
      </p:sp>
      <p:sp>
        <p:nvSpPr>
          <p:cNvPr id="21" name="Arrow: Down 20">
            <a:extLst>
              <a:ext uri="{FF2B5EF4-FFF2-40B4-BE49-F238E27FC236}">
                <a16:creationId xmlns:a16="http://schemas.microsoft.com/office/drawing/2014/main" id="{D5062142-528F-DD1A-20C3-78FB468EE1F7}"/>
              </a:ext>
            </a:extLst>
          </p:cNvPr>
          <p:cNvSpPr/>
          <p:nvPr/>
        </p:nvSpPr>
        <p:spPr>
          <a:xfrm>
            <a:off x="7757820" y="3403619"/>
            <a:ext cx="251388" cy="44914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irmala UI"/>
              <a:ea typeface="+mn-ea"/>
              <a:cs typeface="+mn-cs"/>
            </a:endParaRPr>
          </a:p>
        </p:txBody>
      </p:sp>
      <p:sp>
        <p:nvSpPr>
          <p:cNvPr id="5" name="Rectangle: Rounded Corners 4">
            <a:extLst>
              <a:ext uri="{FF2B5EF4-FFF2-40B4-BE49-F238E27FC236}">
                <a16:creationId xmlns:a16="http://schemas.microsoft.com/office/drawing/2014/main" id="{9C5F57C1-B103-DD35-8A83-87CAAD4454A6}"/>
              </a:ext>
            </a:extLst>
          </p:cNvPr>
          <p:cNvSpPr/>
          <p:nvPr/>
        </p:nvSpPr>
        <p:spPr>
          <a:xfrm>
            <a:off x="9361436" y="1154969"/>
            <a:ext cx="1138960" cy="476726"/>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wrap="square" lIns="0" rIns="0" rtlCol="0" anchor="ctr">
            <a:spAutoFit/>
          </a:bodyPr>
          <a:lstStyle/>
          <a:p>
            <a:pPr lvl="0" algn="ctr">
              <a:defRPr/>
            </a:pPr>
            <a:r>
              <a:rPr lang="en-US" sz="1100" b="1">
                <a:solidFill>
                  <a:prstClr val="white"/>
                </a:solidFill>
              </a:rPr>
              <a:t>June 13</a:t>
            </a:r>
          </a:p>
          <a:p>
            <a:pPr lvl="0" algn="ctr">
              <a:defRPr/>
            </a:pPr>
            <a:r>
              <a:rPr lang="en-US" sz="1100">
                <a:solidFill>
                  <a:prstClr val="white"/>
                </a:solidFill>
              </a:rPr>
              <a:t>– All five BPMs</a:t>
            </a:r>
            <a:endParaRPr kumimoji="0" lang="en-US" sz="1100" b="0" i="0" u="none" strike="noStrike" kern="1200" cap="none" spc="0" normalizeH="0" baseline="0" noProof="0">
              <a:ln>
                <a:noFill/>
              </a:ln>
              <a:solidFill>
                <a:prstClr val="white"/>
              </a:solidFill>
              <a:effectLst/>
              <a:uLnTx/>
              <a:uFillTx/>
              <a:latin typeface="Nirmala UI"/>
              <a:ea typeface="+mn-ea"/>
              <a:cs typeface="+mn-cs"/>
            </a:endParaRPr>
          </a:p>
        </p:txBody>
      </p:sp>
      <p:sp>
        <p:nvSpPr>
          <p:cNvPr id="13" name="Arrow: Down 12">
            <a:extLst>
              <a:ext uri="{FF2B5EF4-FFF2-40B4-BE49-F238E27FC236}">
                <a16:creationId xmlns:a16="http://schemas.microsoft.com/office/drawing/2014/main" id="{6F73FD3E-F35F-44B4-ACB9-BA347316FED7}"/>
              </a:ext>
            </a:extLst>
          </p:cNvPr>
          <p:cNvSpPr/>
          <p:nvPr/>
        </p:nvSpPr>
        <p:spPr>
          <a:xfrm rot="10800000">
            <a:off x="8736130" y="3811682"/>
            <a:ext cx="251388" cy="44914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irmala UI"/>
              <a:ea typeface="+mn-ea"/>
              <a:cs typeface="+mn-cs"/>
            </a:endParaRPr>
          </a:p>
        </p:txBody>
      </p:sp>
      <p:sp>
        <p:nvSpPr>
          <p:cNvPr id="24" name="Rectangle: Rounded Corners 23">
            <a:extLst>
              <a:ext uri="{FF2B5EF4-FFF2-40B4-BE49-F238E27FC236}">
                <a16:creationId xmlns:a16="http://schemas.microsoft.com/office/drawing/2014/main" id="{43176420-BA96-803E-BE4D-33728F46A914}"/>
              </a:ext>
            </a:extLst>
          </p:cNvPr>
          <p:cNvSpPr/>
          <p:nvPr/>
        </p:nvSpPr>
        <p:spPr>
          <a:xfrm>
            <a:off x="5448152" y="2999400"/>
            <a:ext cx="1138960" cy="476726"/>
          </a:xfrm>
          <a:prstGeom prst="roundRect">
            <a:avLst/>
          </a:prstGeom>
          <a:solidFill>
            <a:srgbClr val="C29F7A"/>
          </a:solidFill>
        </p:spPr>
        <p:style>
          <a:lnRef idx="2">
            <a:schemeClr val="accent1">
              <a:shade val="15000"/>
            </a:schemeClr>
          </a:lnRef>
          <a:fillRef idx="1">
            <a:schemeClr val="accent1"/>
          </a:fillRef>
          <a:effectRef idx="0">
            <a:schemeClr val="accent1"/>
          </a:effectRef>
          <a:fontRef idx="minor">
            <a:schemeClr val="lt1"/>
          </a:fontRef>
        </p:style>
        <p:txBody>
          <a:bodyPr wrap="square" lIns="0" rIns="0" rtlCol="0" anchor="ctr">
            <a:spAutoFit/>
          </a:bodyPr>
          <a:lstStyle/>
          <a:p>
            <a:pPr lvl="0" algn="ctr">
              <a:defRPr/>
            </a:pPr>
            <a:r>
              <a:rPr lang="en-US" sz="1100" b="1">
                <a:solidFill>
                  <a:prstClr val="white"/>
                </a:solidFill>
              </a:rPr>
              <a:t>April 25</a:t>
            </a:r>
          </a:p>
          <a:p>
            <a:pPr lvl="0" algn="ctr">
              <a:defRPr/>
            </a:pPr>
            <a:r>
              <a:rPr lang="en-US" sz="1100">
                <a:solidFill>
                  <a:prstClr val="white"/>
                </a:solidFill>
              </a:rPr>
              <a:t>– BPMs 203</a:t>
            </a:r>
            <a:endParaRPr kumimoji="0" lang="en-US" sz="1100" b="0" i="0" u="none" strike="noStrike" kern="1200" cap="none" spc="0" normalizeH="0" baseline="0" noProof="0">
              <a:ln>
                <a:noFill/>
              </a:ln>
              <a:solidFill>
                <a:prstClr val="white"/>
              </a:solidFill>
              <a:effectLst/>
              <a:uLnTx/>
              <a:uFillTx/>
              <a:latin typeface="Nirmala UI"/>
              <a:ea typeface="+mn-ea"/>
              <a:cs typeface="+mn-cs"/>
            </a:endParaRPr>
          </a:p>
        </p:txBody>
      </p:sp>
      <p:sp>
        <p:nvSpPr>
          <p:cNvPr id="25" name="Rectangle: Rounded Corners 24">
            <a:extLst>
              <a:ext uri="{FF2B5EF4-FFF2-40B4-BE49-F238E27FC236}">
                <a16:creationId xmlns:a16="http://schemas.microsoft.com/office/drawing/2014/main" id="{E4F6DE13-C695-C248-C755-BB374FCEA3FA}"/>
              </a:ext>
            </a:extLst>
          </p:cNvPr>
          <p:cNvSpPr/>
          <p:nvPr/>
        </p:nvSpPr>
        <p:spPr>
          <a:xfrm>
            <a:off x="5448152" y="3557491"/>
            <a:ext cx="1138960" cy="664012"/>
          </a:xfrm>
          <a:prstGeom prst="roundRect">
            <a:avLst/>
          </a:prstGeom>
          <a:solidFill>
            <a:srgbClr val="C29F7A"/>
          </a:solidFill>
        </p:spPr>
        <p:style>
          <a:lnRef idx="2">
            <a:schemeClr val="accent1">
              <a:shade val="15000"/>
            </a:schemeClr>
          </a:lnRef>
          <a:fillRef idx="1">
            <a:schemeClr val="accent1"/>
          </a:fillRef>
          <a:effectRef idx="0">
            <a:schemeClr val="accent1"/>
          </a:effectRef>
          <a:fontRef idx="minor">
            <a:schemeClr val="lt1"/>
          </a:fontRef>
        </p:style>
        <p:txBody>
          <a:bodyPr wrap="square" lIns="0" rIns="0" rtlCol="0" anchor="ctr">
            <a:spAutoFit/>
          </a:bodyPr>
          <a:lstStyle/>
          <a:p>
            <a:pPr lvl="0" algn="ctr">
              <a:defRPr/>
            </a:pPr>
            <a:r>
              <a:rPr lang="en-US" sz="1100" b="1">
                <a:solidFill>
                  <a:prstClr val="white"/>
                </a:solidFill>
              </a:rPr>
              <a:t>May 9</a:t>
            </a:r>
          </a:p>
          <a:p>
            <a:pPr lvl="0" algn="ctr">
              <a:defRPr/>
            </a:pPr>
            <a:r>
              <a:rPr lang="en-US" sz="1100">
                <a:solidFill>
                  <a:prstClr val="white"/>
                </a:solidFill>
              </a:rPr>
              <a:t>– BPMs 207, 209, 401, 402</a:t>
            </a:r>
            <a:endParaRPr kumimoji="0" lang="en-US" sz="1100" b="0" i="0" u="none" strike="noStrike" kern="1200" cap="none" spc="0" normalizeH="0" baseline="0" noProof="0">
              <a:ln>
                <a:noFill/>
              </a:ln>
              <a:solidFill>
                <a:prstClr val="white"/>
              </a:solidFill>
              <a:effectLst/>
              <a:uLnTx/>
              <a:uFillTx/>
              <a:latin typeface="Nirmala UI"/>
              <a:ea typeface="+mn-ea"/>
              <a:cs typeface="+mn-cs"/>
            </a:endParaRPr>
          </a:p>
        </p:txBody>
      </p:sp>
      <p:sp>
        <p:nvSpPr>
          <p:cNvPr id="26" name="Arrow: Down 25">
            <a:extLst>
              <a:ext uri="{FF2B5EF4-FFF2-40B4-BE49-F238E27FC236}">
                <a16:creationId xmlns:a16="http://schemas.microsoft.com/office/drawing/2014/main" id="{1E899EBC-9C9A-926D-AD39-108BD30D4215}"/>
              </a:ext>
            </a:extLst>
          </p:cNvPr>
          <p:cNvSpPr/>
          <p:nvPr/>
        </p:nvSpPr>
        <p:spPr>
          <a:xfrm>
            <a:off x="5911602" y="4290319"/>
            <a:ext cx="251388" cy="44914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irmala UI"/>
              <a:ea typeface="+mn-ea"/>
              <a:cs typeface="+mn-cs"/>
            </a:endParaRPr>
          </a:p>
        </p:txBody>
      </p:sp>
    </p:spTree>
    <p:extLst>
      <p:ext uri="{BB962C8B-B14F-4D97-AF65-F5344CB8AC3E}">
        <p14:creationId xmlns:p14="http://schemas.microsoft.com/office/powerpoint/2010/main" val="2420275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12F85-21AF-FF86-E629-9B7B224A4BA3}"/>
              </a:ext>
            </a:extLst>
          </p:cNvPr>
          <p:cNvSpPr>
            <a:spLocks noGrp="1"/>
          </p:cNvSpPr>
          <p:nvPr>
            <p:ph type="title"/>
          </p:nvPr>
        </p:nvSpPr>
        <p:spPr/>
        <p:txBody>
          <a:bodyPr/>
          <a:lstStyle/>
          <a:p>
            <a:r>
              <a:rPr lang="en-US"/>
              <a:t>BPM Status Update</a:t>
            </a:r>
          </a:p>
        </p:txBody>
      </p:sp>
      <p:sp>
        <p:nvSpPr>
          <p:cNvPr id="4" name="Slide Number Placeholder 3">
            <a:extLst>
              <a:ext uri="{FF2B5EF4-FFF2-40B4-BE49-F238E27FC236}">
                <a16:creationId xmlns:a16="http://schemas.microsoft.com/office/drawing/2014/main" id="{470F52D3-EA11-7371-CA2F-4CECB7B0066E}"/>
              </a:ext>
            </a:extLst>
          </p:cNvPr>
          <p:cNvSpPr>
            <a:spLocks noGrp="1"/>
          </p:cNvSpPr>
          <p:nvPr>
            <p:ph type="sldNum" sz="quarter" idx="10"/>
          </p:nvPr>
        </p:nvSpPr>
        <p:spPr/>
        <p:txBody>
          <a:bodyPr/>
          <a:lstStyle/>
          <a:p>
            <a:pPr>
              <a:defRPr/>
            </a:pPr>
            <a:fld id="{787FBC80-ABA0-4EBF-8974-D1B2936B8276}" type="slidenum">
              <a:rPr lang="en-US" altLang="en-US" smtClean="0"/>
              <a:pPr>
                <a:defRPr/>
              </a:pPr>
              <a:t>3</a:t>
            </a:fld>
            <a:endParaRPr lang="en-US" altLang="en-US"/>
          </a:p>
        </p:txBody>
      </p:sp>
      <p:graphicFrame>
        <p:nvGraphicFramePr>
          <p:cNvPr id="3" name="Table 2">
            <a:extLst>
              <a:ext uri="{FF2B5EF4-FFF2-40B4-BE49-F238E27FC236}">
                <a16:creationId xmlns:a16="http://schemas.microsoft.com/office/drawing/2014/main" id="{CDAC40B8-D71D-516D-BF58-9123D3F94762}"/>
              </a:ext>
            </a:extLst>
          </p:cNvPr>
          <p:cNvGraphicFramePr>
            <a:graphicFrameLocks noGrp="1"/>
          </p:cNvGraphicFramePr>
          <p:nvPr>
            <p:extLst>
              <p:ext uri="{D42A27DB-BD31-4B8C-83A1-F6EECF244321}">
                <p14:modId xmlns:p14="http://schemas.microsoft.com/office/powerpoint/2010/main" val="979208125"/>
              </p:ext>
            </p:extLst>
          </p:nvPr>
        </p:nvGraphicFramePr>
        <p:xfrm>
          <a:off x="289560" y="2146216"/>
          <a:ext cx="11612880" cy="3840480"/>
        </p:xfrm>
        <a:graphic>
          <a:graphicData uri="http://schemas.openxmlformats.org/drawingml/2006/table">
            <a:tbl>
              <a:tblPr firstRow="1" bandRow="1">
                <a:tableStyleId>{5C22544A-7EE6-4342-B048-85BDC9FD1C3A}</a:tableStyleId>
              </a:tblPr>
              <a:tblGrid>
                <a:gridCol w="4764256">
                  <a:extLst>
                    <a:ext uri="{9D8B030D-6E8A-4147-A177-3AD203B41FA5}">
                      <a16:colId xmlns:a16="http://schemas.microsoft.com/office/drawing/2014/main" val="1019422514"/>
                    </a:ext>
                  </a:extLst>
                </a:gridCol>
                <a:gridCol w="893299">
                  <a:extLst>
                    <a:ext uri="{9D8B030D-6E8A-4147-A177-3AD203B41FA5}">
                      <a16:colId xmlns:a16="http://schemas.microsoft.com/office/drawing/2014/main" val="2659320468"/>
                    </a:ext>
                  </a:extLst>
                </a:gridCol>
                <a:gridCol w="1687342">
                  <a:extLst>
                    <a:ext uri="{9D8B030D-6E8A-4147-A177-3AD203B41FA5}">
                      <a16:colId xmlns:a16="http://schemas.microsoft.com/office/drawing/2014/main" val="1698858371"/>
                    </a:ext>
                  </a:extLst>
                </a:gridCol>
                <a:gridCol w="893299">
                  <a:extLst>
                    <a:ext uri="{9D8B030D-6E8A-4147-A177-3AD203B41FA5}">
                      <a16:colId xmlns:a16="http://schemas.microsoft.com/office/drawing/2014/main" val="3522220199"/>
                    </a:ext>
                  </a:extLst>
                </a:gridCol>
                <a:gridCol w="1687342">
                  <a:extLst>
                    <a:ext uri="{9D8B030D-6E8A-4147-A177-3AD203B41FA5}">
                      <a16:colId xmlns:a16="http://schemas.microsoft.com/office/drawing/2014/main" val="831131697"/>
                    </a:ext>
                  </a:extLst>
                </a:gridCol>
                <a:gridCol w="1687342">
                  <a:extLst>
                    <a:ext uri="{9D8B030D-6E8A-4147-A177-3AD203B41FA5}">
                      <a16:colId xmlns:a16="http://schemas.microsoft.com/office/drawing/2014/main" val="1364265193"/>
                    </a:ext>
                  </a:extLst>
                </a:gridCol>
              </a:tblGrid>
              <a:tr h="640080">
                <a:tc>
                  <a:txBody>
                    <a:bodyPr/>
                    <a:lstStyle/>
                    <a:p>
                      <a:pPr marL="0" indent="0">
                        <a:buFont typeface="Arial" panose="020B0604020202020204" pitchFamily="34" charset="0"/>
                        <a:buNone/>
                      </a:pPr>
                      <a:r>
                        <a:rPr lang="en-US" sz="1800" dirty="0"/>
                        <a:t>BPM</a:t>
                      </a:r>
                    </a:p>
                  </a:txBody>
                  <a:tcPr anchor="ctr">
                    <a:solidFill>
                      <a:schemeClr val="tx2"/>
                    </a:solidFill>
                  </a:tcPr>
                </a:tc>
                <a:tc gridSpan="2">
                  <a:txBody>
                    <a:bodyPr/>
                    <a:lstStyle/>
                    <a:p>
                      <a:pPr marL="0" indent="0" algn="ctr">
                        <a:buFont typeface="Arial" panose="020B0604020202020204" pitchFamily="34" charset="0"/>
                        <a:buNone/>
                      </a:pPr>
                      <a:r>
                        <a:rPr lang="en-US" sz="1800" dirty="0"/>
                        <a:t>PRC Endorsement</a:t>
                      </a:r>
                    </a:p>
                  </a:txBody>
                  <a:tcPr anchor="ctr">
                    <a:solidFill>
                      <a:schemeClr val="tx2"/>
                    </a:solidFill>
                  </a:tcPr>
                </a:tc>
                <a:tc hMerge="1">
                  <a:txBody>
                    <a:bodyPr/>
                    <a:lstStyle/>
                    <a:p>
                      <a:endParaRPr lang="en-US"/>
                    </a:p>
                  </a:txBody>
                  <a:tcPr/>
                </a:tc>
                <a:tc gridSpan="2">
                  <a:txBody>
                    <a:bodyPr/>
                    <a:lstStyle/>
                    <a:p>
                      <a:pPr marL="0" indent="0" algn="ctr">
                        <a:buFont typeface="Arial" panose="020B0604020202020204" pitchFamily="34" charset="0"/>
                        <a:buNone/>
                      </a:pPr>
                      <a:r>
                        <a:rPr lang="en-US" sz="1800" dirty="0"/>
                        <a:t>RAPC Endorsement</a:t>
                      </a:r>
                    </a:p>
                  </a:txBody>
                  <a:tcPr anchor="ctr">
                    <a:solidFill>
                      <a:schemeClr val="tx2"/>
                    </a:solidFill>
                  </a:tcPr>
                </a:tc>
                <a:tc hMerge="1">
                  <a:txBody>
                    <a:bodyPr/>
                    <a:lstStyle/>
                    <a:p>
                      <a:endParaRPr lang="en-US"/>
                    </a:p>
                  </a:txBody>
                  <a:tcPr/>
                </a:tc>
                <a:tc>
                  <a:txBody>
                    <a:bodyPr/>
                    <a:lstStyle/>
                    <a:p>
                      <a:pPr marL="0" indent="0" algn="ctr">
                        <a:buFont typeface="Arial" panose="020B0604020202020204" pitchFamily="34" charset="0"/>
                        <a:buNone/>
                      </a:pPr>
                      <a:r>
                        <a:rPr lang="en-US" sz="1800" dirty="0"/>
                        <a:t>Board Consideration</a:t>
                      </a:r>
                    </a:p>
                  </a:txBody>
                  <a:tcPr anchor="ctr">
                    <a:solidFill>
                      <a:schemeClr val="tx2"/>
                    </a:solidFill>
                  </a:tcPr>
                </a:tc>
                <a:extLst>
                  <a:ext uri="{0D108BD9-81ED-4DB2-BD59-A6C34878D82A}">
                    <a16:rowId xmlns:a16="http://schemas.microsoft.com/office/drawing/2014/main" val="4044553109"/>
                  </a:ext>
                </a:extLst>
              </a:tr>
              <a:tr h="640080">
                <a:tc>
                  <a:txBody>
                    <a:bodyPr/>
                    <a:lstStyle/>
                    <a:p>
                      <a:pPr marL="0" indent="0">
                        <a:buFont typeface="Arial" panose="020B0604020202020204" pitchFamily="34" charset="0"/>
                        <a:buNone/>
                      </a:pPr>
                      <a:r>
                        <a:rPr lang="en-US" sz="1800" b="1"/>
                        <a:t>203 </a:t>
                      </a:r>
                      <a:r>
                        <a:rPr lang="en-US" sz="1800" b="0"/>
                        <a:t>– Program Sharing Calculation Inputs</a:t>
                      </a:r>
                      <a:endParaRPr lang="en-US" sz="1800"/>
                    </a:p>
                  </a:txBody>
                  <a:tcPr anchor="ctr"/>
                </a:tc>
                <a:tc>
                  <a:txBody>
                    <a:bodyPr/>
                    <a:lstStyle/>
                    <a:p>
                      <a:pPr marL="0" indent="0" algn="ctr">
                        <a:buFont typeface="Arial" panose="020B0604020202020204" pitchFamily="34" charset="0"/>
                        <a:buNone/>
                      </a:pPr>
                      <a:r>
                        <a:rPr lang="en-US" sz="1800"/>
                        <a:t>5/8 </a:t>
                      </a:r>
                      <a:endParaRPr lang="en-US" sz="1800" i="1"/>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5/9</a:t>
                      </a:r>
                    </a:p>
                  </a:txBody>
                  <a:tcPr anchor="ctr"/>
                </a:tc>
                <a:tc>
                  <a:txBody>
                    <a:bodyPr/>
                    <a:lstStyle/>
                    <a:p>
                      <a:pPr marL="0" indent="0" algn="ctr">
                        <a:buFont typeface="Arial" panose="020B0604020202020204" pitchFamily="34" charset="0"/>
                        <a:buNone/>
                      </a:pPr>
                      <a:r>
                        <a:rPr lang="en-US" sz="1800" i="1"/>
                        <a:t>unanimous</a:t>
                      </a:r>
                      <a:r>
                        <a:rPr lang="en-US" sz="1800"/>
                        <a:t> </a:t>
                      </a:r>
                    </a:p>
                  </a:txBody>
                  <a:tcPr anchor="ctr"/>
                </a:tc>
                <a:tc>
                  <a:txBody>
                    <a:bodyPr/>
                    <a:lstStyle/>
                    <a:p>
                      <a:pPr marL="0" indent="0" algn="ctr">
                        <a:buFont typeface="Arial" panose="020B0604020202020204" pitchFamily="34" charset="0"/>
                        <a:buNone/>
                      </a:pPr>
                      <a:r>
                        <a:rPr lang="en-US" sz="1800" b="1" i="1"/>
                        <a:t>APPROVAL</a:t>
                      </a:r>
                    </a:p>
                  </a:txBody>
                  <a:tcPr anchor="ctr"/>
                </a:tc>
                <a:extLst>
                  <a:ext uri="{0D108BD9-81ED-4DB2-BD59-A6C34878D82A}">
                    <a16:rowId xmlns:a16="http://schemas.microsoft.com/office/drawing/2014/main" val="3115446921"/>
                  </a:ext>
                </a:extLst>
              </a:tr>
              <a:tr h="640080">
                <a:tc>
                  <a:txBody>
                    <a:bodyPr/>
                    <a:lstStyle/>
                    <a:p>
                      <a:pPr marL="0" indent="0">
                        <a:buFont typeface="Arial" panose="020B0604020202020204" pitchFamily="34" charset="0"/>
                        <a:buNone/>
                      </a:pPr>
                      <a:r>
                        <a:rPr lang="en-US" sz="1800" b="1"/>
                        <a:t>207 </a:t>
                      </a:r>
                      <a:r>
                        <a:rPr lang="en-US" sz="1800" b="0"/>
                        <a:t>– Settlement Process</a:t>
                      </a:r>
                      <a:endParaRPr lang="en-US" sz="1800"/>
                    </a:p>
                  </a:txBody>
                  <a:tcPr anchor="ctr"/>
                </a:tc>
                <a:tc>
                  <a:txBody>
                    <a:bodyPr/>
                    <a:lstStyle/>
                    <a:p>
                      <a:pPr marL="0" indent="0" algn="ctr">
                        <a:buFont typeface="Arial" panose="020B0604020202020204" pitchFamily="34" charset="0"/>
                        <a:buNone/>
                      </a:pPr>
                      <a:r>
                        <a:rPr lang="en-US" sz="1800"/>
                        <a:t>5/15</a:t>
                      </a:r>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 ​</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endParaRPr lang="en-US" sz="1800" i="0"/>
                    </a:p>
                  </a:txBody>
                  <a:tcPr anchor="ctr"/>
                </a:tc>
                <a:tc>
                  <a:txBody>
                    <a:bodyPr/>
                    <a:lstStyle/>
                    <a:p>
                      <a:pPr marL="0" indent="0" algn="ctr">
                        <a:buFont typeface="Arial" panose="020B0604020202020204" pitchFamily="34" charset="0"/>
                        <a:buNone/>
                      </a:pPr>
                      <a:r>
                        <a:rPr lang="en-US" sz="1800" i="1"/>
                        <a:t>unanimous</a:t>
                      </a:r>
                    </a:p>
                  </a:txBody>
                  <a:tcPr anchor="ctr"/>
                </a:tc>
                <a:tc>
                  <a:txBody>
                    <a:bodyPr/>
                    <a:lstStyle/>
                    <a:p>
                      <a:pPr marL="0" indent="0" algn="ctr">
                        <a:buFont typeface="Arial" panose="020B0604020202020204" pitchFamily="34" charset="0"/>
                        <a:buNone/>
                      </a:pPr>
                      <a:r>
                        <a:rPr lang="en-US" sz="1800" b="1" i="1"/>
                        <a:t>APPROVAL</a:t>
                      </a:r>
                      <a:endParaRPr lang="en-US" sz="1800" i="1"/>
                    </a:p>
                  </a:txBody>
                  <a:tcPr anchor="ctr"/>
                </a:tc>
                <a:extLst>
                  <a:ext uri="{0D108BD9-81ED-4DB2-BD59-A6C34878D82A}">
                    <a16:rowId xmlns:a16="http://schemas.microsoft.com/office/drawing/2014/main" val="2674179589"/>
                  </a:ext>
                </a:extLst>
              </a:tr>
              <a:tr h="640080">
                <a:tc>
                  <a:txBody>
                    <a:bodyPr/>
                    <a:lstStyle/>
                    <a:p>
                      <a:pPr marL="0" indent="0">
                        <a:buFont typeface="Arial" panose="020B0604020202020204" pitchFamily="34" charset="0"/>
                        <a:buNone/>
                      </a:pPr>
                      <a:r>
                        <a:rPr lang="en-US" sz="1800" b="1" dirty="0"/>
                        <a:t>209</a:t>
                      </a:r>
                      <a:r>
                        <a:rPr lang="en-US" sz="1800" dirty="0"/>
                        <a:t> – Energy Delivery Failure Charge</a:t>
                      </a:r>
                    </a:p>
                  </a:txBody>
                  <a:tcPr anchor="ctr"/>
                </a:tc>
                <a:tc>
                  <a:txBody>
                    <a:bodyPr/>
                    <a:lstStyle/>
                    <a:p>
                      <a:pPr marL="0" indent="0" algn="ctr">
                        <a:buFont typeface="Arial" panose="020B0604020202020204" pitchFamily="34" charset="0"/>
                        <a:buNone/>
                      </a:pPr>
                      <a:r>
                        <a:rPr lang="en-US" sz="1800"/>
                        <a:t>5/15</a:t>
                      </a:r>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i="1"/>
                        <a:t>unanimous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1"/>
                        <a:t>APPROVAL</a:t>
                      </a:r>
                      <a:endParaRPr lang="en-US" sz="1800" i="1"/>
                    </a:p>
                  </a:txBody>
                  <a:tcPr anchor="ctr"/>
                </a:tc>
                <a:extLst>
                  <a:ext uri="{0D108BD9-81ED-4DB2-BD59-A6C34878D82A}">
                    <a16:rowId xmlns:a16="http://schemas.microsoft.com/office/drawing/2014/main" val="791266818"/>
                  </a:ext>
                </a:extLst>
              </a:tr>
              <a:tr h="640080">
                <a:tc>
                  <a:txBody>
                    <a:bodyPr/>
                    <a:lstStyle/>
                    <a:p>
                      <a:pPr marL="0" indent="0">
                        <a:buFont typeface="Arial" panose="020B0604020202020204" pitchFamily="34" charset="0"/>
                        <a:buNone/>
                      </a:pPr>
                      <a:r>
                        <a:rPr lang="en-US" sz="1800" b="1"/>
                        <a:t>401 </a:t>
                      </a:r>
                      <a:r>
                        <a:rPr lang="en-US" sz="1800" b="0"/>
                        <a:t>– New Participant Onboarding</a:t>
                      </a:r>
                      <a:endParaRPr lang="en-US" sz="1800" b="1"/>
                    </a:p>
                  </a:txBody>
                  <a:tcPr anchor="ctr"/>
                </a:tc>
                <a:tc>
                  <a:txBody>
                    <a:bodyPr/>
                    <a:lstStyle/>
                    <a:p>
                      <a:pPr marL="0" indent="0" algn="ctr">
                        <a:buFont typeface="Arial" panose="020B0604020202020204" pitchFamily="34" charset="0"/>
                        <a:buNone/>
                      </a:pPr>
                      <a:r>
                        <a:rPr lang="en-US" sz="1800"/>
                        <a:t>5/15</a:t>
                      </a:r>
                      <a:endParaRPr lang="en-US" sz="1800" i="0"/>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i="1"/>
                        <a:t>unanimous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1"/>
                        <a:t>APPROVAL</a:t>
                      </a:r>
                    </a:p>
                  </a:txBody>
                  <a:tcPr anchor="ctr"/>
                </a:tc>
                <a:extLst>
                  <a:ext uri="{0D108BD9-81ED-4DB2-BD59-A6C34878D82A}">
                    <a16:rowId xmlns:a16="http://schemas.microsoft.com/office/drawing/2014/main" val="2212449426"/>
                  </a:ext>
                </a:extLst>
              </a:tr>
              <a:tr h="640080">
                <a:tc>
                  <a:txBody>
                    <a:bodyPr/>
                    <a:lstStyle/>
                    <a:p>
                      <a:pPr marL="0" indent="0">
                        <a:buFont typeface="Arial" panose="020B0604020202020204" pitchFamily="34" charset="0"/>
                        <a:buNone/>
                      </a:pPr>
                      <a:r>
                        <a:rPr lang="en-US" sz="1800" b="1" dirty="0"/>
                        <a:t>402</a:t>
                      </a:r>
                      <a:r>
                        <a:rPr lang="en-US" sz="1800" dirty="0"/>
                        <a:t> – </a:t>
                      </a:r>
                      <a:r>
                        <a:rPr lang="en-US" sz="1800" kern="1200" dirty="0">
                          <a:solidFill>
                            <a:schemeClr val="dk1"/>
                          </a:solidFill>
                          <a:effectLst/>
                          <a:latin typeface="+mn-lt"/>
                          <a:ea typeface="+mn-ea"/>
                          <a:cs typeface="+mn-cs"/>
                        </a:rPr>
                        <a:t>Protection of Commercially Sensitive and Confidential Information</a:t>
                      </a:r>
                      <a:endParaRPr lang="en-US" sz="1800" dirty="0"/>
                    </a:p>
                  </a:txBody>
                  <a:tcPr anchor="ctr"/>
                </a:tc>
                <a:tc>
                  <a:txBody>
                    <a:bodyPr/>
                    <a:lstStyle/>
                    <a:p>
                      <a:pPr marL="0" indent="0" algn="ctr">
                        <a:buFont typeface="Arial" panose="020B0604020202020204" pitchFamily="34" charset="0"/>
                        <a:buNone/>
                      </a:pPr>
                      <a:r>
                        <a:rPr lang="en-US" sz="1800"/>
                        <a:t>5/15</a:t>
                      </a:r>
                    </a:p>
                  </a:txBody>
                  <a:tcPr anchor="ctr"/>
                </a:tc>
                <a:tc>
                  <a:txBody>
                    <a:bodyPr/>
                    <a:lstStyle/>
                    <a:p>
                      <a:pPr algn="ctr" rtl="0" fontAlgn="base"/>
                      <a:r>
                        <a:rPr lang="en-US" sz="1800" b="0" i="1">
                          <a:solidFill>
                            <a:srgbClr val="1D2528"/>
                          </a:solidFill>
                          <a:effectLst/>
                          <a:latin typeface="Nirmala UI" panose="020B0502040204020203" pitchFamily="34" charset="0"/>
                        </a:rPr>
                        <a:t>unanimous</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i="1"/>
                        <a:t>unanimous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1" dirty="0"/>
                        <a:t>APPROVAL</a:t>
                      </a:r>
                    </a:p>
                  </a:txBody>
                  <a:tcPr anchor="ctr"/>
                </a:tc>
                <a:extLst>
                  <a:ext uri="{0D108BD9-81ED-4DB2-BD59-A6C34878D82A}">
                    <a16:rowId xmlns:a16="http://schemas.microsoft.com/office/drawing/2014/main" val="3143101368"/>
                  </a:ext>
                </a:extLst>
              </a:tr>
            </a:tbl>
          </a:graphicData>
        </a:graphic>
      </p:graphicFrame>
    </p:spTree>
    <p:extLst>
      <p:ext uri="{BB962C8B-B14F-4D97-AF65-F5344CB8AC3E}">
        <p14:creationId xmlns:p14="http://schemas.microsoft.com/office/powerpoint/2010/main" val="2143174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E67BC-D398-1B9A-509E-60098F9733EB}"/>
              </a:ext>
            </a:extLst>
          </p:cNvPr>
          <p:cNvSpPr>
            <a:spLocks noGrp="1"/>
          </p:cNvSpPr>
          <p:nvPr>
            <p:ph type="title"/>
          </p:nvPr>
        </p:nvSpPr>
        <p:spPr/>
        <p:txBody>
          <a:bodyPr>
            <a:normAutofit fontScale="90000"/>
          </a:bodyPr>
          <a:lstStyle/>
          <a:p>
            <a:r>
              <a:rPr kumimoji="0" lang="en-US" sz="5300" b="1" i="0" u="none" strike="noStrike" kern="1200" cap="small" spc="0" normalizeH="0" baseline="0" noProof="0">
                <a:ln>
                  <a:noFill/>
                </a:ln>
                <a:solidFill>
                  <a:prstClr val="white"/>
                </a:solidFill>
                <a:effectLst/>
                <a:uLnTx/>
                <a:uFillTx/>
                <a:latin typeface="Nirmala UI"/>
                <a:ea typeface="+mj-ea"/>
                <a:cs typeface="+mj-cs"/>
              </a:rPr>
              <a:t>BPM 203 Summary</a:t>
            </a:r>
            <a:br>
              <a:rPr kumimoji="0" lang="en-US" sz="5400" b="1" i="0" u="none" strike="noStrike" kern="1200" cap="small" spc="0" normalizeH="0" baseline="0" noProof="0">
                <a:ln>
                  <a:noFill/>
                </a:ln>
                <a:solidFill>
                  <a:prstClr val="white"/>
                </a:solidFill>
                <a:effectLst/>
                <a:uLnTx/>
                <a:uFillTx/>
                <a:latin typeface="Nirmala UI"/>
                <a:ea typeface="+mj-ea"/>
                <a:cs typeface="+mj-cs"/>
              </a:rPr>
            </a:br>
            <a:r>
              <a:rPr kumimoji="0" lang="en-US" sz="3100" b="1" i="1" u="none" strike="noStrike" kern="1200" cap="small" spc="0" normalizeH="0" baseline="0" noProof="0">
                <a:ln>
                  <a:noFill/>
                </a:ln>
                <a:solidFill>
                  <a:srgbClr val="FFBB58">
                    <a:lumMod val="75000"/>
                  </a:srgbClr>
                </a:solidFill>
                <a:effectLst/>
                <a:uLnTx/>
                <a:uFillTx/>
                <a:latin typeface="Nirmala UI"/>
                <a:ea typeface="+mj-ea"/>
                <a:cs typeface="+mj-cs"/>
              </a:rPr>
              <a:t>Operations Program – Program Sharing Calculation Inputs</a:t>
            </a:r>
            <a:endParaRPr lang="en-US"/>
          </a:p>
        </p:txBody>
      </p:sp>
      <p:sp>
        <p:nvSpPr>
          <p:cNvPr id="3" name="Content Placeholder 2">
            <a:extLst>
              <a:ext uri="{FF2B5EF4-FFF2-40B4-BE49-F238E27FC236}">
                <a16:creationId xmlns:a16="http://schemas.microsoft.com/office/drawing/2014/main" id="{21E4DFD4-3494-7BE1-2C3B-B399CB658032}"/>
              </a:ext>
            </a:extLst>
          </p:cNvPr>
          <p:cNvSpPr>
            <a:spLocks noGrp="1"/>
          </p:cNvSpPr>
          <p:nvPr>
            <p:ph idx="1"/>
          </p:nvPr>
        </p:nvSpPr>
        <p:spPr>
          <a:xfrm>
            <a:off x="792480" y="1969399"/>
            <a:ext cx="10607040" cy="4351338"/>
          </a:xfrm>
        </p:spPr>
        <p:txBody>
          <a:bodyPr anchor="ctr"/>
          <a:lstStyle/>
          <a:p>
            <a:r>
              <a:rPr lang="en-US" sz="2400" dirty="0"/>
              <a:t>Describes the Uncertainty Factor (UF) used in the Sharing Calculation of the Operations Program</a:t>
            </a:r>
          </a:p>
          <a:p>
            <a:pPr lvl="1"/>
            <a:r>
              <a:rPr lang="en-US" sz="1800" dirty="0"/>
              <a:t>The UF is a Sharing Calculation input determined by the Program Operator</a:t>
            </a:r>
            <a:endParaRPr lang="en-US" sz="1800" dirty="0">
              <a:cs typeface="Nirmala UI"/>
            </a:endParaRPr>
          </a:p>
          <a:p>
            <a:pPr lvl="1"/>
            <a:r>
              <a:rPr lang="en-US" sz="1800" dirty="0"/>
              <a:t>Represents a reasonable margin to account for near-term forecast error between pre-schedule day and operating day</a:t>
            </a:r>
            <a:endParaRPr lang="en-US" sz="1800" dirty="0">
              <a:ea typeface="Nirmala UI"/>
              <a:cs typeface="Nirmala UI"/>
            </a:endParaRPr>
          </a:p>
          <a:p>
            <a:r>
              <a:rPr lang="en-US" sz="2400" dirty="0"/>
              <a:t>Describes how the Program Operator may decrease the Uncertainty Factor from the default of 10% by 0.5% in cases when a Subregion is deficient</a:t>
            </a:r>
            <a:endParaRPr lang="en-US" sz="2400" dirty="0">
              <a:cs typeface="Nirmala UI"/>
            </a:endParaRPr>
          </a:p>
        </p:txBody>
      </p:sp>
      <p:sp>
        <p:nvSpPr>
          <p:cNvPr id="4" name="Slide Number Placeholder 3">
            <a:extLst>
              <a:ext uri="{FF2B5EF4-FFF2-40B4-BE49-F238E27FC236}">
                <a16:creationId xmlns:a16="http://schemas.microsoft.com/office/drawing/2014/main" id="{9BEBF9C5-FD5F-F21B-FBAF-4324DC103D0F}"/>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7FBC80-ABA0-4EBF-8974-D1B2936B8276}" type="slidenum">
              <a:rPr kumimoji="0" lang="en-US" altLang="en-US" sz="1200" b="0" i="0" u="none" strike="noStrike" kern="1200" cap="none" spc="0" normalizeH="0" baseline="0" noProof="0" smtClean="0">
                <a:ln>
                  <a:noFill/>
                </a:ln>
                <a:solidFill>
                  <a:srgbClr val="8B8C8D"/>
                </a:solidFill>
                <a:effectLst/>
                <a:uLnTx/>
                <a:uFillTx/>
                <a:latin typeface="Nirmala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altLang="en-US" sz="1200" b="0" i="0" u="none" strike="noStrike" kern="1200" cap="none" spc="0" normalizeH="0" baseline="0" noProof="0">
              <a:ln>
                <a:noFill/>
              </a:ln>
              <a:solidFill>
                <a:srgbClr val="8B8C8D"/>
              </a:solidFill>
              <a:effectLst/>
              <a:uLnTx/>
              <a:uFillTx/>
              <a:latin typeface="Nirmala UI"/>
              <a:ea typeface="+mn-ea"/>
              <a:cs typeface="+mn-cs"/>
            </a:endParaRPr>
          </a:p>
        </p:txBody>
      </p:sp>
    </p:spTree>
    <p:extLst>
      <p:ext uri="{BB962C8B-B14F-4D97-AF65-F5344CB8AC3E}">
        <p14:creationId xmlns:p14="http://schemas.microsoft.com/office/powerpoint/2010/main" val="2884011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2E84A8-62B7-E27F-EF82-C0F0A91E598F}"/>
              </a:ext>
            </a:extLst>
          </p:cNvPr>
          <p:cNvSpPr>
            <a:spLocks noGrp="1"/>
          </p:cNvSpPr>
          <p:nvPr>
            <p:ph idx="1"/>
          </p:nvPr>
        </p:nvSpPr>
        <p:spPr>
          <a:xfrm>
            <a:off x="792480" y="1996198"/>
            <a:ext cx="10607040" cy="4544251"/>
          </a:xfrm>
        </p:spPr>
        <p:txBody>
          <a:bodyPr anchor="ctr"/>
          <a:lstStyle/>
          <a:p>
            <a:pPr>
              <a:spcAft>
                <a:spcPts val="1200"/>
              </a:spcAft>
            </a:pPr>
            <a:r>
              <a:rPr lang="en-US" sz="2000" b="1" dirty="0"/>
              <a:t>Significant Changes:</a:t>
            </a:r>
          </a:p>
          <a:p>
            <a:pPr lvl="1">
              <a:spcAft>
                <a:spcPts val="1200"/>
              </a:spcAft>
            </a:pPr>
            <a:r>
              <a:rPr lang="en-US" sz="1800" dirty="0"/>
              <a:t>Since the last Board discussion, we have worked with Participants to provide edits that will allow WPP to propose an updated UF value after the Summer 2025 Season but before the Summer 2026 Season</a:t>
            </a:r>
          </a:p>
          <a:p>
            <a:pPr>
              <a:spcAft>
                <a:spcPts val="1200"/>
              </a:spcAft>
            </a:pPr>
            <a:r>
              <a:rPr lang="en-US" sz="2000" b="1" dirty="0"/>
              <a:t>Discussions &amp; Edits not made:</a:t>
            </a:r>
          </a:p>
          <a:p>
            <a:pPr lvl="1">
              <a:spcAft>
                <a:spcPts val="1200"/>
              </a:spcAft>
            </a:pPr>
            <a:r>
              <a:rPr lang="en-US" sz="1800" dirty="0"/>
              <a:t>Request for more clarity on methodology for calculating updated default Uncertainty Factor when available </a:t>
            </a:r>
          </a:p>
          <a:p>
            <a:pPr lvl="1">
              <a:spcAft>
                <a:spcPts val="1200"/>
              </a:spcAft>
            </a:pPr>
            <a:r>
              <a:rPr lang="en-US" sz="1800" dirty="0"/>
              <a:t>Concerns over Uncertainty Factor reduction exposing a Participant to Holdback obligations</a:t>
            </a:r>
            <a:endParaRPr lang="en-US" sz="1800" dirty="0">
              <a:cs typeface="Nirmala UI"/>
            </a:endParaRPr>
          </a:p>
        </p:txBody>
      </p:sp>
      <p:sp>
        <p:nvSpPr>
          <p:cNvPr id="4" name="Slide Number Placeholder 3">
            <a:extLst>
              <a:ext uri="{FF2B5EF4-FFF2-40B4-BE49-F238E27FC236}">
                <a16:creationId xmlns:a16="http://schemas.microsoft.com/office/drawing/2014/main" id="{1E97F60E-7E6B-FB8D-AE52-9ED85740DD64}"/>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7FBC80-ABA0-4EBF-8974-D1B2936B8276}" type="slidenum">
              <a:rPr kumimoji="0" lang="en-US" altLang="en-US" sz="1200" b="0" i="0" u="none" strike="noStrike" kern="1200" cap="none" spc="0" normalizeH="0" baseline="0" noProof="0" smtClean="0">
                <a:ln>
                  <a:noFill/>
                </a:ln>
                <a:solidFill>
                  <a:srgbClr val="8B8C8D"/>
                </a:solidFill>
                <a:effectLst/>
                <a:uLnTx/>
                <a:uFillTx/>
                <a:latin typeface="Nirmala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altLang="en-US" sz="1200" b="0" i="0" u="none" strike="noStrike" kern="1200" cap="none" spc="0" normalizeH="0" baseline="0" noProof="0">
              <a:ln>
                <a:noFill/>
              </a:ln>
              <a:solidFill>
                <a:srgbClr val="8B8C8D"/>
              </a:solidFill>
              <a:effectLst/>
              <a:uLnTx/>
              <a:uFillTx/>
              <a:latin typeface="Nirmala UI"/>
              <a:ea typeface="+mn-ea"/>
              <a:cs typeface="+mn-cs"/>
            </a:endParaRPr>
          </a:p>
        </p:txBody>
      </p:sp>
      <p:sp>
        <p:nvSpPr>
          <p:cNvPr id="7" name="Title 4">
            <a:extLst>
              <a:ext uri="{FF2B5EF4-FFF2-40B4-BE49-F238E27FC236}">
                <a16:creationId xmlns:a16="http://schemas.microsoft.com/office/drawing/2014/main" id="{E05B44C7-ADA8-D434-52CE-D7CB4DDE6AD5}"/>
              </a:ext>
            </a:extLst>
          </p:cNvPr>
          <p:cNvSpPr>
            <a:spLocks noGrp="1"/>
          </p:cNvSpPr>
          <p:nvPr>
            <p:ph type="title"/>
          </p:nvPr>
        </p:nvSpPr>
        <p:spPr>
          <a:xfrm>
            <a:off x="838200" y="365125"/>
            <a:ext cx="10718800" cy="1325563"/>
          </a:xfrm>
        </p:spPr>
        <p:txBody>
          <a:bodyPr>
            <a:normAutofit/>
          </a:bodyPr>
          <a:lstStyle/>
          <a:p>
            <a:r>
              <a:rPr kumimoji="0" lang="en-US" sz="4800" b="1" i="0" u="none" strike="noStrike" kern="1200" cap="small" spc="0" normalizeH="0" baseline="0" noProof="0">
                <a:ln>
                  <a:noFill/>
                </a:ln>
                <a:solidFill>
                  <a:prstClr val="white"/>
                </a:solidFill>
                <a:effectLst/>
                <a:uLnTx/>
                <a:uFillTx/>
                <a:latin typeface="Nirmala UI"/>
                <a:ea typeface="+mj-ea"/>
                <a:cs typeface="+mj-cs"/>
              </a:rPr>
              <a:t>BPM 203</a:t>
            </a:r>
            <a:r>
              <a:rPr lang="en-US" sz="4800">
                <a:solidFill>
                  <a:prstClr val="white"/>
                </a:solidFill>
                <a:latin typeface="Nirmala UI"/>
              </a:rPr>
              <a:t> Comments &amp; Edits</a:t>
            </a:r>
            <a:br>
              <a:rPr kumimoji="0" lang="en-US" sz="4800" b="1" i="0" u="none" strike="noStrike" kern="1200" cap="small" spc="0" normalizeH="0" baseline="0" noProof="0">
                <a:ln>
                  <a:noFill/>
                </a:ln>
                <a:solidFill>
                  <a:prstClr val="white"/>
                </a:solidFill>
                <a:effectLst/>
                <a:uLnTx/>
                <a:uFillTx/>
                <a:latin typeface="Nirmala UI"/>
                <a:ea typeface="+mj-ea"/>
                <a:cs typeface="+mj-cs"/>
              </a:rPr>
            </a:br>
            <a:r>
              <a:rPr lang="en-US" sz="2800" i="1">
                <a:solidFill>
                  <a:schemeClr val="accent2"/>
                </a:solidFill>
                <a:latin typeface="Nirmala UI"/>
              </a:rPr>
              <a:t>Operations</a:t>
            </a:r>
            <a:r>
              <a:rPr lang="en-US" sz="2800" i="1">
                <a:solidFill>
                  <a:srgbClr val="FFBB58">
                    <a:lumMod val="75000"/>
                  </a:srgbClr>
                </a:solidFill>
                <a:latin typeface="Nirmala UI"/>
              </a:rPr>
              <a:t> Program – Program Sharing Calculation Inputs</a:t>
            </a:r>
            <a:endParaRPr lang="en-US" sz="4800"/>
          </a:p>
        </p:txBody>
      </p:sp>
    </p:spTree>
    <p:extLst>
      <p:ext uri="{BB962C8B-B14F-4D97-AF65-F5344CB8AC3E}">
        <p14:creationId xmlns:p14="http://schemas.microsoft.com/office/powerpoint/2010/main" val="4053470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12F85-21AF-FF86-E629-9B7B224A4BA3}"/>
              </a:ext>
            </a:extLst>
          </p:cNvPr>
          <p:cNvSpPr>
            <a:spLocks noGrp="1"/>
          </p:cNvSpPr>
          <p:nvPr>
            <p:ph type="title"/>
          </p:nvPr>
        </p:nvSpPr>
        <p:spPr/>
        <p:txBody>
          <a:bodyPr/>
          <a:lstStyle/>
          <a:p>
            <a:r>
              <a:rPr kumimoji="0" lang="en-US" sz="4800" b="1" i="0" u="none" strike="noStrike" kern="1200" cap="small" spc="0" normalizeH="0" baseline="0" noProof="0">
                <a:ln>
                  <a:noFill/>
                </a:ln>
                <a:solidFill>
                  <a:prstClr val="white"/>
                </a:solidFill>
                <a:effectLst/>
                <a:uLnTx/>
                <a:uFillTx/>
                <a:latin typeface="Nirmala UI"/>
                <a:ea typeface="+mj-ea"/>
                <a:cs typeface="+mj-cs"/>
              </a:rPr>
              <a:t>BPM 203 Notes</a:t>
            </a:r>
            <a:br>
              <a:rPr kumimoji="0" lang="en-US" sz="4800" b="1" i="0" u="none" strike="noStrike" kern="1200" cap="small" spc="0" normalizeH="0" baseline="0" noProof="0">
                <a:ln>
                  <a:noFill/>
                </a:ln>
                <a:solidFill>
                  <a:prstClr val="white"/>
                </a:solidFill>
                <a:effectLst/>
                <a:uLnTx/>
                <a:uFillTx/>
                <a:latin typeface="Nirmala UI"/>
                <a:ea typeface="+mj-ea"/>
                <a:cs typeface="+mj-cs"/>
              </a:rPr>
            </a:br>
            <a:r>
              <a:rPr kumimoji="0" lang="en-US" sz="2800" b="1" i="1" u="none" strike="noStrike" kern="1200" cap="small" spc="0" normalizeH="0" baseline="0" noProof="0">
                <a:ln>
                  <a:noFill/>
                </a:ln>
                <a:solidFill>
                  <a:srgbClr val="FE8C00"/>
                </a:solidFill>
                <a:effectLst/>
                <a:uLnTx/>
                <a:uFillTx/>
                <a:latin typeface="Nirmala UI"/>
                <a:ea typeface="+mj-ea"/>
                <a:cs typeface="+mj-cs"/>
              </a:rPr>
              <a:t>Operations</a:t>
            </a:r>
            <a:r>
              <a:rPr kumimoji="0" lang="en-US" sz="2800" b="1" i="1" u="none" strike="noStrike" kern="1200" cap="small" spc="0" normalizeH="0" baseline="0" noProof="0">
                <a:ln>
                  <a:noFill/>
                </a:ln>
                <a:solidFill>
                  <a:srgbClr val="FFBB58">
                    <a:lumMod val="75000"/>
                  </a:srgbClr>
                </a:solidFill>
                <a:effectLst/>
                <a:uLnTx/>
                <a:uFillTx/>
                <a:latin typeface="Nirmala UI"/>
                <a:ea typeface="+mj-ea"/>
                <a:cs typeface="+mj-cs"/>
              </a:rPr>
              <a:t> Program – Program Sharing Calculation Inputs</a:t>
            </a:r>
            <a:endParaRPr lang="en-US"/>
          </a:p>
        </p:txBody>
      </p:sp>
      <p:sp>
        <p:nvSpPr>
          <p:cNvPr id="4" name="Slide Number Placeholder 3">
            <a:extLst>
              <a:ext uri="{FF2B5EF4-FFF2-40B4-BE49-F238E27FC236}">
                <a16:creationId xmlns:a16="http://schemas.microsoft.com/office/drawing/2014/main" id="{470F52D3-EA11-7371-CA2F-4CECB7B0066E}"/>
              </a:ext>
            </a:extLst>
          </p:cNvPr>
          <p:cNvSpPr>
            <a:spLocks noGrp="1"/>
          </p:cNvSpPr>
          <p:nvPr>
            <p:ph type="sldNum" sz="quarter" idx="10"/>
          </p:nvPr>
        </p:nvSpPr>
        <p:spPr/>
        <p:txBody>
          <a:bodyPr/>
          <a:lstStyle/>
          <a:p>
            <a:pPr>
              <a:defRPr/>
            </a:pPr>
            <a:fld id="{787FBC80-ABA0-4EBF-8974-D1B2936B8276}" type="slidenum">
              <a:rPr lang="en-US" altLang="en-US" smtClean="0"/>
              <a:pPr>
                <a:defRPr/>
              </a:pPr>
              <a:t>6</a:t>
            </a:fld>
            <a:endParaRPr lang="en-US" altLang="en-US"/>
          </a:p>
        </p:txBody>
      </p:sp>
      <p:graphicFrame>
        <p:nvGraphicFramePr>
          <p:cNvPr id="7" name="Table 6">
            <a:extLst>
              <a:ext uri="{FF2B5EF4-FFF2-40B4-BE49-F238E27FC236}">
                <a16:creationId xmlns:a16="http://schemas.microsoft.com/office/drawing/2014/main" id="{A89B9A05-8D7F-C945-FA06-88DCFFCEE83D}"/>
              </a:ext>
            </a:extLst>
          </p:cNvPr>
          <p:cNvGraphicFramePr>
            <a:graphicFrameLocks noGrp="1"/>
          </p:cNvGraphicFramePr>
          <p:nvPr>
            <p:extLst>
              <p:ext uri="{D42A27DB-BD31-4B8C-83A1-F6EECF244321}">
                <p14:modId xmlns:p14="http://schemas.microsoft.com/office/powerpoint/2010/main" val="979208125"/>
              </p:ext>
            </p:extLst>
          </p:nvPr>
        </p:nvGraphicFramePr>
        <p:xfrm>
          <a:off x="289560" y="2146216"/>
          <a:ext cx="11612880" cy="3840480"/>
        </p:xfrm>
        <a:graphic>
          <a:graphicData uri="http://schemas.openxmlformats.org/drawingml/2006/table">
            <a:tbl>
              <a:tblPr firstRow="1" bandRow="1">
                <a:tableStyleId>{5C22544A-7EE6-4342-B048-85BDC9FD1C3A}</a:tableStyleId>
              </a:tblPr>
              <a:tblGrid>
                <a:gridCol w="4764256">
                  <a:extLst>
                    <a:ext uri="{9D8B030D-6E8A-4147-A177-3AD203B41FA5}">
                      <a16:colId xmlns:a16="http://schemas.microsoft.com/office/drawing/2014/main" val="1019422514"/>
                    </a:ext>
                  </a:extLst>
                </a:gridCol>
                <a:gridCol w="893299">
                  <a:extLst>
                    <a:ext uri="{9D8B030D-6E8A-4147-A177-3AD203B41FA5}">
                      <a16:colId xmlns:a16="http://schemas.microsoft.com/office/drawing/2014/main" val="2659320468"/>
                    </a:ext>
                  </a:extLst>
                </a:gridCol>
                <a:gridCol w="1687342">
                  <a:extLst>
                    <a:ext uri="{9D8B030D-6E8A-4147-A177-3AD203B41FA5}">
                      <a16:colId xmlns:a16="http://schemas.microsoft.com/office/drawing/2014/main" val="1698858371"/>
                    </a:ext>
                  </a:extLst>
                </a:gridCol>
                <a:gridCol w="893299">
                  <a:extLst>
                    <a:ext uri="{9D8B030D-6E8A-4147-A177-3AD203B41FA5}">
                      <a16:colId xmlns:a16="http://schemas.microsoft.com/office/drawing/2014/main" val="3522220199"/>
                    </a:ext>
                  </a:extLst>
                </a:gridCol>
                <a:gridCol w="1687342">
                  <a:extLst>
                    <a:ext uri="{9D8B030D-6E8A-4147-A177-3AD203B41FA5}">
                      <a16:colId xmlns:a16="http://schemas.microsoft.com/office/drawing/2014/main" val="831131697"/>
                    </a:ext>
                  </a:extLst>
                </a:gridCol>
                <a:gridCol w="1687342">
                  <a:extLst>
                    <a:ext uri="{9D8B030D-6E8A-4147-A177-3AD203B41FA5}">
                      <a16:colId xmlns:a16="http://schemas.microsoft.com/office/drawing/2014/main" val="1364265193"/>
                    </a:ext>
                  </a:extLst>
                </a:gridCol>
              </a:tblGrid>
              <a:tr h="640080">
                <a:tc>
                  <a:txBody>
                    <a:bodyPr/>
                    <a:lstStyle/>
                    <a:p>
                      <a:pPr marL="0" indent="0">
                        <a:buFont typeface="Arial" panose="020B0604020202020204" pitchFamily="34" charset="0"/>
                        <a:buNone/>
                      </a:pPr>
                      <a:r>
                        <a:rPr lang="en-US" sz="1800" dirty="0"/>
                        <a:t>BPM</a:t>
                      </a:r>
                    </a:p>
                  </a:txBody>
                  <a:tcPr anchor="ctr">
                    <a:solidFill>
                      <a:schemeClr val="tx2"/>
                    </a:solidFill>
                  </a:tcPr>
                </a:tc>
                <a:tc gridSpan="2">
                  <a:txBody>
                    <a:bodyPr/>
                    <a:lstStyle/>
                    <a:p>
                      <a:pPr marL="0" indent="0" algn="ctr">
                        <a:buFont typeface="Arial" panose="020B0604020202020204" pitchFamily="34" charset="0"/>
                        <a:buNone/>
                      </a:pPr>
                      <a:r>
                        <a:rPr lang="en-US" sz="1800" dirty="0"/>
                        <a:t>PRC Endorsement</a:t>
                      </a:r>
                    </a:p>
                  </a:txBody>
                  <a:tcPr anchor="ctr">
                    <a:solidFill>
                      <a:schemeClr val="tx2"/>
                    </a:solidFill>
                  </a:tcPr>
                </a:tc>
                <a:tc hMerge="1">
                  <a:txBody>
                    <a:bodyPr/>
                    <a:lstStyle/>
                    <a:p>
                      <a:endParaRPr lang="en-US"/>
                    </a:p>
                  </a:txBody>
                  <a:tcPr/>
                </a:tc>
                <a:tc gridSpan="2">
                  <a:txBody>
                    <a:bodyPr/>
                    <a:lstStyle/>
                    <a:p>
                      <a:pPr marL="0" indent="0" algn="ctr">
                        <a:buFont typeface="Arial" panose="020B0604020202020204" pitchFamily="34" charset="0"/>
                        <a:buNone/>
                      </a:pPr>
                      <a:r>
                        <a:rPr lang="en-US" sz="1800" dirty="0"/>
                        <a:t>RAPC Endorsement</a:t>
                      </a:r>
                    </a:p>
                  </a:txBody>
                  <a:tcPr anchor="ctr">
                    <a:solidFill>
                      <a:schemeClr val="tx2"/>
                    </a:solidFill>
                  </a:tcPr>
                </a:tc>
                <a:tc hMerge="1">
                  <a:txBody>
                    <a:bodyPr/>
                    <a:lstStyle/>
                    <a:p>
                      <a:endParaRPr lang="en-US"/>
                    </a:p>
                  </a:txBody>
                  <a:tcPr/>
                </a:tc>
                <a:tc>
                  <a:txBody>
                    <a:bodyPr/>
                    <a:lstStyle/>
                    <a:p>
                      <a:pPr marL="0" indent="0" algn="ctr">
                        <a:buFont typeface="Arial" panose="020B0604020202020204" pitchFamily="34" charset="0"/>
                        <a:buNone/>
                      </a:pPr>
                      <a:r>
                        <a:rPr lang="en-US" sz="1800" dirty="0"/>
                        <a:t>Board Consideration</a:t>
                      </a:r>
                    </a:p>
                  </a:txBody>
                  <a:tcPr anchor="ctr">
                    <a:solidFill>
                      <a:schemeClr val="tx2"/>
                    </a:solidFill>
                  </a:tcPr>
                </a:tc>
                <a:extLst>
                  <a:ext uri="{0D108BD9-81ED-4DB2-BD59-A6C34878D82A}">
                    <a16:rowId xmlns:a16="http://schemas.microsoft.com/office/drawing/2014/main" val="4044553109"/>
                  </a:ext>
                </a:extLst>
              </a:tr>
              <a:tr h="640080">
                <a:tc>
                  <a:txBody>
                    <a:bodyPr/>
                    <a:lstStyle/>
                    <a:p>
                      <a:pPr marL="0" indent="0">
                        <a:buFont typeface="Arial" panose="020B0604020202020204" pitchFamily="34" charset="0"/>
                        <a:buNone/>
                      </a:pPr>
                      <a:r>
                        <a:rPr lang="en-US" sz="1800" b="1"/>
                        <a:t>203 </a:t>
                      </a:r>
                      <a:r>
                        <a:rPr lang="en-US" sz="1800" b="0"/>
                        <a:t>– Program Sharing Calculation Inputs</a:t>
                      </a:r>
                      <a:endParaRPr lang="en-US" sz="1800"/>
                    </a:p>
                  </a:txBody>
                  <a:tcPr anchor="ctr"/>
                </a:tc>
                <a:tc>
                  <a:txBody>
                    <a:bodyPr/>
                    <a:lstStyle/>
                    <a:p>
                      <a:pPr marL="0" indent="0" algn="ctr">
                        <a:buFont typeface="Arial" panose="020B0604020202020204" pitchFamily="34" charset="0"/>
                        <a:buNone/>
                      </a:pPr>
                      <a:r>
                        <a:rPr lang="en-US" sz="1800"/>
                        <a:t>5/8 </a:t>
                      </a:r>
                      <a:endParaRPr lang="en-US" sz="1800" i="1"/>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5/9</a:t>
                      </a:r>
                    </a:p>
                  </a:txBody>
                  <a:tcPr anchor="ctr"/>
                </a:tc>
                <a:tc>
                  <a:txBody>
                    <a:bodyPr/>
                    <a:lstStyle/>
                    <a:p>
                      <a:pPr marL="0" indent="0" algn="ctr">
                        <a:buFont typeface="Arial" panose="020B0604020202020204" pitchFamily="34" charset="0"/>
                        <a:buNone/>
                      </a:pPr>
                      <a:r>
                        <a:rPr lang="en-US" sz="1800" i="1"/>
                        <a:t>unanimous</a:t>
                      </a:r>
                      <a:r>
                        <a:rPr lang="en-US" sz="1800"/>
                        <a:t> </a:t>
                      </a:r>
                    </a:p>
                  </a:txBody>
                  <a:tcPr anchor="ctr"/>
                </a:tc>
                <a:tc>
                  <a:txBody>
                    <a:bodyPr/>
                    <a:lstStyle/>
                    <a:p>
                      <a:pPr marL="0" indent="0" algn="ctr">
                        <a:buFont typeface="Arial" panose="020B0604020202020204" pitchFamily="34" charset="0"/>
                        <a:buNone/>
                      </a:pPr>
                      <a:r>
                        <a:rPr lang="en-US" sz="1800" b="1" i="1"/>
                        <a:t>APPROVAL</a:t>
                      </a:r>
                    </a:p>
                  </a:txBody>
                  <a:tcPr anchor="ctr"/>
                </a:tc>
                <a:extLst>
                  <a:ext uri="{0D108BD9-81ED-4DB2-BD59-A6C34878D82A}">
                    <a16:rowId xmlns:a16="http://schemas.microsoft.com/office/drawing/2014/main" val="3115446921"/>
                  </a:ext>
                </a:extLst>
              </a:tr>
              <a:tr h="640080">
                <a:tc>
                  <a:txBody>
                    <a:bodyPr/>
                    <a:lstStyle/>
                    <a:p>
                      <a:pPr marL="0" indent="0">
                        <a:buFont typeface="Arial" panose="020B0604020202020204" pitchFamily="34" charset="0"/>
                        <a:buNone/>
                      </a:pPr>
                      <a:r>
                        <a:rPr lang="en-US" sz="1800" b="1"/>
                        <a:t>207 </a:t>
                      </a:r>
                      <a:r>
                        <a:rPr lang="en-US" sz="1800" b="0"/>
                        <a:t>– Settlement Process</a:t>
                      </a:r>
                      <a:endParaRPr lang="en-US" sz="1800"/>
                    </a:p>
                  </a:txBody>
                  <a:tcPr anchor="ctr"/>
                </a:tc>
                <a:tc>
                  <a:txBody>
                    <a:bodyPr/>
                    <a:lstStyle/>
                    <a:p>
                      <a:pPr marL="0" indent="0" algn="ctr">
                        <a:buFont typeface="Arial" panose="020B0604020202020204" pitchFamily="34" charset="0"/>
                        <a:buNone/>
                      </a:pPr>
                      <a:r>
                        <a:rPr lang="en-US" sz="1800"/>
                        <a:t>5/15</a:t>
                      </a:r>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 ​</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endParaRPr lang="en-US" sz="1800" i="0"/>
                    </a:p>
                  </a:txBody>
                  <a:tcPr anchor="ctr"/>
                </a:tc>
                <a:tc>
                  <a:txBody>
                    <a:bodyPr/>
                    <a:lstStyle/>
                    <a:p>
                      <a:pPr marL="0" indent="0" algn="ctr">
                        <a:buFont typeface="Arial" panose="020B0604020202020204" pitchFamily="34" charset="0"/>
                        <a:buNone/>
                      </a:pPr>
                      <a:r>
                        <a:rPr lang="en-US" sz="1800" i="1"/>
                        <a:t>unanimous</a:t>
                      </a:r>
                    </a:p>
                  </a:txBody>
                  <a:tcPr anchor="ctr"/>
                </a:tc>
                <a:tc>
                  <a:txBody>
                    <a:bodyPr/>
                    <a:lstStyle/>
                    <a:p>
                      <a:pPr marL="0" indent="0" algn="ctr">
                        <a:buFont typeface="Arial" panose="020B0604020202020204" pitchFamily="34" charset="0"/>
                        <a:buNone/>
                      </a:pPr>
                      <a:r>
                        <a:rPr lang="en-US" sz="1800" b="1" i="1"/>
                        <a:t>APPROVAL</a:t>
                      </a:r>
                      <a:endParaRPr lang="en-US" sz="1800" i="1"/>
                    </a:p>
                  </a:txBody>
                  <a:tcPr anchor="ctr"/>
                </a:tc>
                <a:extLst>
                  <a:ext uri="{0D108BD9-81ED-4DB2-BD59-A6C34878D82A}">
                    <a16:rowId xmlns:a16="http://schemas.microsoft.com/office/drawing/2014/main" val="2674179589"/>
                  </a:ext>
                </a:extLst>
              </a:tr>
              <a:tr h="640080">
                <a:tc>
                  <a:txBody>
                    <a:bodyPr/>
                    <a:lstStyle/>
                    <a:p>
                      <a:pPr marL="0" indent="0">
                        <a:buFont typeface="Arial" panose="020B0604020202020204" pitchFamily="34" charset="0"/>
                        <a:buNone/>
                      </a:pPr>
                      <a:r>
                        <a:rPr lang="en-US" sz="1800" b="1" dirty="0"/>
                        <a:t>209</a:t>
                      </a:r>
                      <a:r>
                        <a:rPr lang="en-US" sz="1800" dirty="0"/>
                        <a:t> – Energy Delivery Failure Charge</a:t>
                      </a:r>
                    </a:p>
                  </a:txBody>
                  <a:tcPr anchor="ctr"/>
                </a:tc>
                <a:tc>
                  <a:txBody>
                    <a:bodyPr/>
                    <a:lstStyle/>
                    <a:p>
                      <a:pPr marL="0" indent="0" algn="ctr">
                        <a:buFont typeface="Arial" panose="020B0604020202020204" pitchFamily="34" charset="0"/>
                        <a:buNone/>
                      </a:pPr>
                      <a:r>
                        <a:rPr lang="en-US" sz="1800"/>
                        <a:t>5/15</a:t>
                      </a:r>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i="1"/>
                        <a:t>unanimous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1"/>
                        <a:t>APPROVAL</a:t>
                      </a:r>
                      <a:endParaRPr lang="en-US" sz="1800" i="1"/>
                    </a:p>
                  </a:txBody>
                  <a:tcPr anchor="ctr"/>
                </a:tc>
                <a:extLst>
                  <a:ext uri="{0D108BD9-81ED-4DB2-BD59-A6C34878D82A}">
                    <a16:rowId xmlns:a16="http://schemas.microsoft.com/office/drawing/2014/main" val="791266818"/>
                  </a:ext>
                </a:extLst>
              </a:tr>
              <a:tr h="640080">
                <a:tc>
                  <a:txBody>
                    <a:bodyPr/>
                    <a:lstStyle/>
                    <a:p>
                      <a:pPr marL="0" indent="0">
                        <a:buFont typeface="Arial" panose="020B0604020202020204" pitchFamily="34" charset="0"/>
                        <a:buNone/>
                      </a:pPr>
                      <a:r>
                        <a:rPr lang="en-US" sz="1800" b="1"/>
                        <a:t>401 </a:t>
                      </a:r>
                      <a:r>
                        <a:rPr lang="en-US" sz="1800" b="0"/>
                        <a:t>– New Participant Onboarding</a:t>
                      </a:r>
                      <a:endParaRPr lang="en-US" sz="1800" b="1"/>
                    </a:p>
                  </a:txBody>
                  <a:tcPr anchor="ctr"/>
                </a:tc>
                <a:tc>
                  <a:txBody>
                    <a:bodyPr/>
                    <a:lstStyle/>
                    <a:p>
                      <a:pPr marL="0" indent="0" algn="ctr">
                        <a:buFont typeface="Arial" panose="020B0604020202020204" pitchFamily="34" charset="0"/>
                        <a:buNone/>
                      </a:pPr>
                      <a:r>
                        <a:rPr lang="en-US" sz="1800"/>
                        <a:t>5/15</a:t>
                      </a:r>
                      <a:endParaRPr lang="en-US" sz="1800" i="0"/>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i="1"/>
                        <a:t>unanimous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1"/>
                        <a:t>APPROVAL</a:t>
                      </a:r>
                    </a:p>
                  </a:txBody>
                  <a:tcPr anchor="ctr"/>
                </a:tc>
                <a:extLst>
                  <a:ext uri="{0D108BD9-81ED-4DB2-BD59-A6C34878D82A}">
                    <a16:rowId xmlns:a16="http://schemas.microsoft.com/office/drawing/2014/main" val="2212449426"/>
                  </a:ext>
                </a:extLst>
              </a:tr>
              <a:tr h="640080">
                <a:tc>
                  <a:txBody>
                    <a:bodyPr/>
                    <a:lstStyle/>
                    <a:p>
                      <a:pPr marL="0" indent="0">
                        <a:buFont typeface="Arial" panose="020B0604020202020204" pitchFamily="34" charset="0"/>
                        <a:buNone/>
                      </a:pPr>
                      <a:r>
                        <a:rPr lang="en-US" sz="1800" b="1" dirty="0"/>
                        <a:t>402</a:t>
                      </a:r>
                      <a:r>
                        <a:rPr lang="en-US" sz="1800" dirty="0"/>
                        <a:t> – </a:t>
                      </a:r>
                      <a:r>
                        <a:rPr lang="en-US" sz="1800" kern="1200" dirty="0">
                          <a:solidFill>
                            <a:schemeClr val="dk1"/>
                          </a:solidFill>
                          <a:effectLst/>
                          <a:latin typeface="+mn-lt"/>
                          <a:ea typeface="+mn-ea"/>
                          <a:cs typeface="+mn-cs"/>
                        </a:rPr>
                        <a:t>Protection of Commercially Sensitive and Confidential Information</a:t>
                      </a:r>
                      <a:endParaRPr lang="en-US" sz="1800" dirty="0"/>
                    </a:p>
                  </a:txBody>
                  <a:tcPr anchor="ctr"/>
                </a:tc>
                <a:tc>
                  <a:txBody>
                    <a:bodyPr/>
                    <a:lstStyle/>
                    <a:p>
                      <a:pPr marL="0" indent="0" algn="ctr">
                        <a:buFont typeface="Arial" panose="020B0604020202020204" pitchFamily="34" charset="0"/>
                        <a:buNone/>
                      </a:pPr>
                      <a:r>
                        <a:rPr lang="en-US" sz="1800"/>
                        <a:t>5/15</a:t>
                      </a:r>
                    </a:p>
                  </a:txBody>
                  <a:tcPr anchor="ctr"/>
                </a:tc>
                <a:tc>
                  <a:txBody>
                    <a:bodyPr/>
                    <a:lstStyle/>
                    <a:p>
                      <a:pPr algn="ctr" rtl="0" fontAlgn="base"/>
                      <a:r>
                        <a:rPr lang="en-US" sz="1800" b="0" i="1">
                          <a:solidFill>
                            <a:srgbClr val="1D2528"/>
                          </a:solidFill>
                          <a:effectLst/>
                          <a:latin typeface="Nirmala UI" panose="020B0502040204020203" pitchFamily="34" charset="0"/>
                        </a:rPr>
                        <a:t>unanimous</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i="1"/>
                        <a:t>unanimous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1" dirty="0"/>
                        <a:t>APPROVAL</a:t>
                      </a:r>
                    </a:p>
                  </a:txBody>
                  <a:tcPr anchor="ctr"/>
                </a:tc>
                <a:extLst>
                  <a:ext uri="{0D108BD9-81ED-4DB2-BD59-A6C34878D82A}">
                    <a16:rowId xmlns:a16="http://schemas.microsoft.com/office/drawing/2014/main" val="3143101368"/>
                  </a:ext>
                </a:extLst>
              </a:tr>
            </a:tbl>
          </a:graphicData>
        </a:graphic>
      </p:graphicFrame>
      <p:sp>
        <p:nvSpPr>
          <p:cNvPr id="8" name="Rectangle 7">
            <a:extLst>
              <a:ext uri="{FF2B5EF4-FFF2-40B4-BE49-F238E27FC236}">
                <a16:creationId xmlns:a16="http://schemas.microsoft.com/office/drawing/2014/main" id="{2B8687E8-AAE3-01C0-D497-058CF3342CFB}"/>
              </a:ext>
            </a:extLst>
          </p:cNvPr>
          <p:cNvSpPr/>
          <p:nvPr/>
        </p:nvSpPr>
        <p:spPr>
          <a:xfrm>
            <a:off x="289560" y="2780072"/>
            <a:ext cx="11612880" cy="619432"/>
          </a:xfrm>
          <a:prstGeom prst="rect">
            <a:avLst/>
          </a:prstGeom>
          <a:noFill/>
          <a:ln w="38100">
            <a:solidFill>
              <a:schemeClr val="accent3">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8092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0ADDDC-76F2-EBCD-1C14-EC64C1E465F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E6D052-E87D-028A-5865-B38F12F963CC}"/>
              </a:ext>
            </a:extLst>
          </p:cNvPr>
          <p:cNvSpPr>
            <a:spLocks noGrp="1"/>
          </p:cNvSpPr>
          <p:nvPr>
            <p:ph idx="1"/>
          </p:nvPr>
        </p:nvSpPr>
        <p:spPr>
          <a:xfrm>
            <a:off x="792480" y="1969399"/>
            <a:ext cx="10607040" cy="4351338"/>
          </a:xfrm>
        </p:spPr>
        <p:txBody>
          <a:bodyPr anchor="ctr"/>
          <a:lstStyle/>
          <a:p>
            <a:r>
              <a:rPr lang="en-US" sz="2400" dirty="0">
                <a:cs typeface="Nirmala UI"/>
              </a:rPr>
              <a:t>BPM 207 Settlement Process is the counterpart to BPM 206 Settlement Pricing </a:t>
            </a:r>
          </a:p>
          <a:p>
            <a:r>
              <a:rPr lang="en-US" sz="2400" dirty="0">
                <a:cs typeface="Nirmala UI"/>
              </a:rPr>
              <a:t>Settlement information that will be posted</a:t>
            </a:r>
          </a:p>
          <a:p>
            <a:pPr lvl="1"/>
            <a:r>
              <a:rPr lang="en-US" sz="1600" dirty="0">
                <a:cs typeface="Nirmala UI"/>
              </a:rPr>
              <a:t>Information needed for transaction: counterparty, month, dollar amount </a:t>
            </a:r>
          </a:p>
          <a:p>
            <a:pPr lvl="1"/>
            <a:r>
              <a:rPr lang="en-US" sz="1600" dirty="0">
                <a:cs typeface="Nirmala UI"/>
              </a:rPr>
              <a:t>Additional sufficient detail for a Participant to validate and verify the Final Settlement Revenue and any Make Whole Adjustment</a:t>
            </a:r>
          </a:p>
          <a:p>
            <a:r>
              <a:rPr lang="en-US" sz="2400" dirty="0">
                <a:cs typeface="Nirmala UI"/>
              </a:rPr>
              <a:t>How settlement information is accessed – via API (Application Programming Interface)</a:t>
            </a:r>
          </a:p>
          <a:p>
            <a:r>
              <a:rPr lang="en-US" sz="2400" dirty="0">
                <a:cs typeface="Nirmala UI"/>
              </a:rPr>
              <a:t>Timeline for calculations including process for missing and changing data </a:t>
            </a:r>
          </a:p>
          <a:p>
            <a:r>
              <a:rPr lang="en-US" sz="2400" dirty="0">
                <a:cs typeface="Nirmala UI"/>
              </a:rPr>
              <a:t>Dispute resolution process – referenced WRAP Tariff Section 9</a:t>
            </a:r>
          </a:p>
        </p:txBody>
      </p:sp>
      <p:sp>
        <p:nvSpPr>
          <p:cNvPr id="4" name="Slide Number Placeholder 3">
            <a:extLst>
              <a:ext uri="{FF2B5EF4-FFF2-40B4-BE49-F238E27FC236}">
                <a16:creationId xmlns:a16="http://schemas.microsoft.com/office/drawing/2014/main" id="{F7ECA782-4C1A-06F4-20F6-BD5A99A94868}"/>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7FBC80-ABA0-4EBF-8974-D1B2936B8276}" type="slidenum">
              <a:rPr kumimoji="0" lang="en-US" altLang="en-US" sz="1200" b="0" i="0" u="none" strike="noStrike" kern="1200" cap="none" spc="0" normalizeH="0" baseline="0" noProof="0" smtClean="0">
                <a:ln>
                  <a:noFill/>
                </a:ln>
                <a:solidFill>
                  <a:srgbClr val="8B8C8D"/>
                </a:solidFill>
                <a:effectLst/>
                <a:uLnTx/>
                <a:uFillTx/>
                <a:latin typeface="Nirmala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altLang="en-US" sz="1200" b="0" i="0" u="none" strike="noStrike" kern="1200" cap="none" spc="0" normalizeH="0" baseline="0" noProof="0">
              <a:ln>
                <a:noFill/>
              </a:ln>
              <a:solidFill>
                <a:srgbClr val="8B8C8D"/>
              </a:solidFill>
              <a:effectLst/>
              <a:uLnTx/>
              <a:uFillTx/>
              <a:latin typeface="Nirmala UI"/>
              <a:ea typeface="+mn-ea"/>
              <a:cs typeface="+mn-cs"/>
            </a:endParaRPr>
          </a:p>
        </p:txBody>
      </p:sp>
      <p:sp>
        <p:nvSpPr>
          <p:cNvPr id="7" name="Title 4">
            <a:extLst>
              <a:ext uri="{FF2B5EF4-FFF2-40B4-BE49-F238E27FC236}">
                <a16:creationId xmlns:a16="http://schemas.microsoft.com/office/drawing/2014/main" id="{E58EBF53-5DB7-CDC1-DD59-41EFB591DB44}"/>
              </a:ext>
            </a:extLst>
          </p:cNvPr>
          <p:cNvSpPr>
            <a:spLocks noGrp="1"/>
          </p:cNvSpPr>
          <p:nvPr>
            <p:ph type="title"/>
          </p:nvPr>
        </p:nvSpPr>
        <p:spPr>
          <a:xfrm>
            <a:off x="838200" y="365125"/>
            <a:ext cx="10718800" cy="1325563"/>
          </a:xfrm>
        </p:spPr>
        <p:txBody>
          <a:bodyPr>
            <a:normAutofit/>
          </a:bodyPr>
          <a:lstStyle/>
          <a:p>
            <a:r>
              <a:rPr kumimoji="0" lang="en-US" sz="4800" b="1" i="0" u="none" strike="noStrike" kern="1200" cap="small" spc="0" normalizeH="0" baseline="0" noProof="0">
                <a:ln>
                  <a:noFill/>
                </a:ln>
                <a:solidFill>
                  <a:prstClr val="white"/>
                </a:solidFill>
                <a:effectLst/>
                <a:uLnTx/>
                <a:uFillTx/>
                <a:latin typeface="Nirmala UI"/>
                <a:ea typeface="+mj-ea"/>
                <a:cs typeface="+mj-cs"/>
              </a:rPr>
              <a:t>BPM 207</a:t>
            </a:r>
            <a:r>
              <a:rPr lang="en-US" sz="4800">
                <a:solidFill>
                  <a:prstClr val="white"/>
                </a:solidFill>
                <a:latin typeface="Nirmala UI"/>
              </a:rPr>
              <a:t> Summary</a:t>
            </a:r>
            <a:br>
              <a:rPr kumimoji="0" lang="en-US" sz="4800" b="1" i="0" u="none" strike="noStrike" kern="1200" cap="small" spc="0" normalizeH="0" baseline="0" noProof="0">
                <a:ln>
                  <a:noFill/>
                </a:ln>
                <a:solidFill>
                  <a:prstClr val="white"/>
                </a:solidFill>
                <a:effectLst/>
                <a:uLnTx/>
                <a:uFillTx/>
                <a:latin typeface="Nirmala UI"/>
                <a:ea typeface="+mj-ea"/>
                <a:cs typeface="+mj-cs"/>
              </a:rPr>
            </a:br>
            <a:r>
              <a:rPr lang="en-US" sz="2800" i="1">
                <a:solidFill>
                  <a:srgbClr val="FFBB58">
                    <a:lumMod val="75000"/>
                  </a:srgbClr>
                </a:solidFill>
                <a:latin typeface="Nirmala UI"/>
              </a:rPr>
              <a:t>Operations Program – Settlement Process	</a:t>
            </a:r>
            <a:endParaRPr lang="en-US" sz="4800"/>
          </a:p>
        </p:txBody>
      </p:sp>
      <p:sp>
        <p:nvSpPr>
          <p:cNvPr id="2" name="Slide Number Placeholder 3">
            <a:extLst>
              <a:ext uri="{FF2B5EF4-FFF2-40B4-BE49-F238E27FC236}">
                <a16:creationId xmlns:a16="http://schemas.microsoft.com/office/drawing/2014/main" id="{B681E808-B664-2C32-1BA8-ABB4FABF4C43}"/>
              </a:ext>
            </a:extLst>
          </p:cNvPr>
          <p:cNvSpPr txBox="1">
            <a:spLocks/>
          </p:cNvSpPr>
          <p:nvPr/>
        </p:nvSpPr>
        <p:spPr>
          <a:xfrm>
            <a:off x="11182350" y="6354763"/>
            <a:ext cx="568325"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marL="0" algn="r" defTabSz="914400" rtl="0" eaLnBrk="1" latinLnBrk="0" hangingPunct="1">
              <a:defRPr sz="1200" kern="1200">
                <a:solidFill>
                  <a:srgbClr val="8B8C8D"/>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87FBC80-ABA0-4EBF-8974-D1B2936B8276}" type="slidenum">
              <a:rPr lang="en-US" altLang="en-US" smtClean="0">
                <a:latin typeface="Nirmala UI"/>
              </a:rPr>
              <a:pPr>
                <a:defRPr/>
              </a:pPr>
              <a:t>7</a:t>
            </a:fld>
            <a:endParaRPr lang="en-US" altLang="en-US">
              <a:latin typeface="Nirmala UI"/>
            </a:endParaRPr>
          </a:p>
        </p:txBody>
      </p:sp>
      <p:sp>
        <p:nvSpPr>
          <p:cNvPr id="14" name="Slide Number Placeholder 3">
            <a:extLst>
              <a:ext uri="{FF2B5EF4-FFF2-40B4-BE49-F238E27FC236}">
                <a16:creationId xmlns:a16="http://schemas.microsoft.com/office/drawing/2014/main" id="{C8C6752F-54B6-5429-11A9-BC33C361451F}"/>
              </a:ext>
            </a:extLst>
          </p:cNvPr>
          <p:cNvSpPr txBox="1">
            <a:spLocks/>
          </p:cNvSpPr>
          <p:nvPr/>
        </p:nvSpPr>
        <p:spPr>
          <a:xfrm>
            <a:off x="11182350" y="6354763"/>
            <a:ext cx="568325"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marL="0" algn="r" defTabSz="914400" rtl="0" eaLnBrk="1" latinLnBrk="0" hangingPunct="1">
              <a:defRPr sz="1200" kern="1200">
                <a:solidFill>
                  <a:srgbClr val="8B8C8D"/>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87FBC80-ABA0-4EBF-8974-D1B2936B8276}" type="slidenum">
              <a:rPr lang="en-US" altLang="en-US" smtClean="0">
                <a:latin typeface="Nirmala UI"/>
              </a:rPr>
              <a:pPr>
                <a:defRPr/>
              </a:pPr>
              <a:t>7</a:t>
            </a:fld>
            <a:endParaRPr lang="en-US" altLang="en-US">
              <a:latin typeface="Nirmala UI"/>
            </a:endParaRPr>
          </a:p>
        </p:txBody>
      </p:sp>
    </p:spTree>
    <p:extLst>
      <p:ext uri="{BB962C8B-B14F-4D97-AF65-F5344CB8AC3E}">
        <p14:creationId xmlns:p14="http://schemas.microsoft.com/office/powerpoint/2010/main" val="2448380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2E84A8-62B7-E27F-EF82-C0F0A91E598F}"/>
              </a:ext>
            </a:extLst>
          </p:cNvPr>
          <p:cNvSpPr>
            <a:spLocks noGrp="1"/>
          </p:cNvSpPr>
          <p:nvPr>
            <p:ph idx="1"/>
          </p:nvPr>
        </p:nvSpPr>
        <p:spPr>
          <a:xfrm>
            <a:off x="792480" y="2141211"/>
            <a:ext cx="10607040" cy="4100818"/>
          </a:xfrm>
        </p:spPr>
        <p:txBody>
          <a:bodyPr anchor="ctr"/>
          <a:lstStyle/>
          <a:p>
            <a:pPr>
              <a:spcAft>
                <a:spcPts val="1200"/>
              </a:spcAft>
            </a:pPr>
            <a:r>
              <a:rPr lang="en-US" sz="2000" b="1" dirty="0"/>
              <a:t>Significant Changes:</a:t>
            </a:r>
          </a:p>
          <a:p>
            <a:pPr lvl="1">
              <a:spcAft>
                <a:spcPts val="1200"/>
              </a:spcAft>
            </a:pPr>
            <a:r>
              <a:rPr lang="en-US" sz="1800" dirty="0"/>
              <a:t>Changes to inputs after-the-fact – added a 5% trigger for Participant requests for recalculation as requested</a:t>
            </a:r>
          </a:p>
          <a:p>
            <a:pPr lvl="1">
              <a:spcAft>
                <a:spcPts val="1200"/>
              </a:spcAft>
            </a:pPr>
            <a:r>
              <a:rPr lang="en-US" sz="1800" dirty="0"/>
              <a:t>Section 7 allows Participants to use existing Enabling Agreements so long as they do not supersede the tariff-defined terms of the transaction</a:t>
            </a:r>
          </a:p>
          <a:p>
            <a:pPr>
              <a:spcAft>
                <a:spcPts val="1200"/>
              </a:spcAft>
            </a:pPr>
            <a:r>
              <a:rPr lang="en-US" sz="2000" b="1" dirty="0"/>
              <a:t>Discussions &amp; Edits not made:</a:t>
            </a:r>
          </a:p>
          <a:p>
            <a:pPr lvl="1">
              <a:spcAft>
                <a:spcPts val="1200"/>
              </a:spcAft>
            </a:pPr>
            <a:r>
              <a:rPr lang="en-US" sz="1800" dirty="0"/>
              <a:t>Concerns about delays due to index pricing not being available </a:t>
            </a:r>
          </a:p>
          <a:p>
            <a:pPr lvl="1">
              <a:spcAft>
                <a:spcPts val="1200"/>
              </a:spcAft>
            </a:pPr>
            <a:r>
              <a:rPr lang="en-US" sz="1800" dirty="0"/>
              <a:t>Request for more Operations Program and Settlement data to be made public</a:t>
            </a:r>
          </a:p>
        </p:txBody>
      </p:sp>
      <p:sp>
        <p:nvSpPr>
          <p:cNvPr id="4" name="Slide Number Placeholder 3">
            <a:extLst>
              <a:ext uri="{FF2B5EF4-FFF2-40B4-BE49-F238E27FC236}">
                <a16:creationId xmlns:a16="http://schemas.microsoft.com/office/drawing/2014/main" id="{1E97F60E-7E6B-FB8D-AE52-9ED85740DD64}"/>
              </a:ext>
            </a:extLst>
          </p:cNvPr>
          <p:cNvSpPr>
            <a:spLocks noGrp="1"/>
          </p:cNvSpPr>
          <p:nvPr>
            <p:ph type="sldNum" sz="quarter" idx="10"/>
          </p:nvPr>
        </p:nvSpPr>
        <p:spPr/>
        <p:txBody>
          <a:bodyPr/>
          <a:lstStyle/>
          <a:p>
            <a:pPr>
              <a:defRPr/>
            </a:pPr>
            <a:fld id="{787FBC80-ABA0-4EBF-8974-D1B2936B8276}" type="slidenum">
              <a:rPr lang="en-US" altLang="en-US" smtClean="0"/>
              <a:pPr>
                <a:defRPr/>
              </a:pPr>
              <a:t>8</a:t>
            </a:fld>
            <a:endParaRPr lang="en-US" altLang="en-US"/>
          </a:p>
        </p:txBody>
      </p:sp>
      <p:sp>
        <p:nvSpPr>
          <p:cNvPr id="7" name="Title 4">
            <a:extLst>
              <a:ext uri="{FF2B5EF4-FFF2-40B4-BE49-F238E27FC236}">
                <a16:creationId xmlns:a16="http://schemas.microsoft.com/office/drawing/2014/main" id="{E05B44C7-ADA8-D434-52CE-D7CB4DDE6AD5}"/>
              </a:ext>
            </a:extLst>
          </p:cNvPr>
          <p:cNvSpPr>
            <a:spLocks noGrp="1"/>
          </p:cNvSpPr>
          <p:nvPr>
            <p:ph type="title"/>
          </p:nvPr>
        </p:nvSpPr>
        <p:spPr>
          <a:xfrm>
            <a:off x="838200" y="365125"/>
            <a:ext cx="10718800" cy="1325563"/>
          </a:xfrm>
        </p:spPr>
        <p:txBody>
          <a:bodyPr>
            <a:normAutofit/>
          </a:bodyPr>
          <a:lstStyle/>
          <a:p>
            <a:r>
              <a:rPr kumimoji="0" lang="en-US" sz="4800" b="1" i="0" u="none" strike="noStrike" kern="1200" cap="small" spc="0" normalizeH="0" baseline="0" noProof="0">
                <a:ln>
                  <a:noFill/>
                </a:ln>
                <a:solidFill>
                  <a:prstClr val="white"/>
                </a:solidFill>
                <a:effectLst/>
                <a:uLnTx/>
                <a:uFillTx/>
                <a:latin typeface="Nirmala UI"/>
                <a:ea typeface="+mj-ea"/>
                <a:cs typeface="+mj-cs"/>
              </a:rPr>
              <a:t>BPM 207</a:t>
            </a:r>
            <a:r>
              <a:rPr lang="en-US" sz="4800">
                <a:solidFill>
                  <a:prstClr val="white"/>
                </a:solidFill>
                <a:latin typeface="Nirmala UI"/>
              </a:rPr>
              <a:t> Edits</a:t>
            </a:r>
            <a:br>
              <a:rPr kumimoji="0" lang="en-US" sz="4800" b="1" i="0" u="none" strike="noStrike" kern="1200" cap="small" spc="0" normalizeH="0" baseline="0" noProof="0">
                <a:ln>
                  <a:noFill/>
                </a:ln>
                <a:solidFill>
                  <a:prstClr val="white"/>
                </a:solidFill>
                <a:effectLst/>
                <a:uLnTx/>
                <a:uFillTx/>
                <a:latin typeface="Nirmala UI"/>
                <a:ea typeface="+mj-ea"/>
                <a:cs typeface="+mj-cs"/>
              </a:rPr>
            </a:br>
            <a:r>
              <a:rPr lang="en-US" sz="2800" i="1">
                <a:solidFill>
                  <a:schemeClr val="accent2"/>
                </a:solidFill>
                <a:latin typeface="Nirmala UI"/>
              </a:rPr>
              <a:t>Operations</a:t>
            </a:r>
            <a:r>
              <a:rPr lang="en-US" sz="2800" i="1">
                <a:solidFill>
                  <a:srgbClr val="FFBB58">
                    <a:lumMod val="75000"/>
                  </a:srgbClr>
                </a:solidFill>
                <a:latin typeface="Nirmala UI"/>
              </a:rPr>
              <a:t> Program – Settlement Process</a:t>
            </a:r>
            <a:endParaRPr lang="en-US" sz="4800"/>
          </a:p>
        </p:txBody>
      </p:sp>
    </p:spTree>
    <p:extLst>
      <p:ext uri="{BB962C8B-B14F-4D97-AF65-F5344CB8AC3E}">
        <p14:creationId xmlns:p14="http://schemas.microsoft.com/office/powerpoint/2010/main" val="1625797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12F85-21AF-FF86-E629-9B7B224A4BA3}"/>
              </a:ext>
            </a:extLst>
          </p:cNvPr>
          <p:cNvSpPr>
            <a:spLocks noGrp="1"/>
          </p:cNvSpPr>
          <p:nvPr>
            <p:ph type="title"/>
          </p:nvPr>
        </p:nvSpPr>
        <p:spPr/>
        <p:txBody>
          <a:bodyPr/>
          <a:lstStyle/>
          <a:p>
            <a:r>
              <a:rPr kumimoji="0" lang="en-US" sz="4800" b="1" i="0" u="none" strike="noStrike" kern="1200" cap="small" spc="0" normalizeH="0" baseline="0" noProof="0">
                <a:ln>
                  <a:noFill/>
                </a:ln>
                <a:solidFill>
                  <a:prstClr val="white"/>
                </a:solidFill>
                <a:effectLst/>
                <a:uLnTx/>
                <a:uFillTx/>
                <a:latin typeface="Nirmala UI"/>
                <a:ea typeface="+mj-ea"/>
                <a:cs typeface="+mj-cs"/>
              </a:rPr>
              <a:t>BPM 207 Notes</a:t>
            </a:r>
            <a:br>
              <a:rPr kumimoji="0" lang="en-US" sz="4800" b="1" i="0" u="none" strike="noStrike" kern="1200" cap="small" spc="0" normalizeH="0" baseline="0" noProof="0">
                <a:ln>
                  <a:noFill/>
                </a:ln>
                <a:solidFill>
                  <a:prstClr val="white"/>
                </a:solidFill>
                <a:effectLst/>
                <a:uLnTx/>
                <a:uFillTx/>
                <a:latin typeface="Nirmala UI"/>
                <a:ea typeface="+mj-ea"/>
                <a:cs typeface="+mj-cs"/>
              </a:rPr>
            </a:br>
            <a:r>
              <a:rPr kumimoji="0" lang="en-US" sz="2800" b="1" i="1" u="none" strike="noStrike" kern="1200" cap="small" spc="0" normalizeH="0" baseline="0" noProof="0">
                <a:ln>
                  <a:noFill/>
                </a:ln>
                <a:solidFill>
                  <a:srgbClr val="FE8C00"/>
                </a:solidFill>
                <a:effectLst/>
                <a:uLnTx/>
                <a:uFillTx/>
                <a:latin typeface="Nirmala UI"/>
                <a:ea typeface="+mj-ea"/>
                <a:cs typeface="+mj-cs"/>
              </a:rPr>
              <a:t>Operations</a:t>
            </a:r>
            <a:r>
              <a:rPr kumimoji="0" lang="en-US" sz="2800" b="1" i="1" u="none" strike="noStrike" kern="1200" cap="small" spc="0" normalizeH="0" baseline="0" noProof="0">
                <a:ln>
                  <a:noFill/>
                </a:ln>
                <a:solidFill>
                  <a:srgbClr val="FFBB58">
                    <a:lumMod val="75000"/>
                  </a:srgbClr>
                </a:solidFill>
                <a:effectLst/>
                <a:uLnTx/>
                <a:uFillTx/>
                <a:latin typeface="Nirmala UI"/>
                <a:ea typeface="+mj-ea"/>
                <a:cs typeface="+mj-cs"/>
              </a:rPr>
              <a:t> Program – Settlement Process</a:t>
            </a:r>
            <a:endParaRPr lang="en-US"/>
          </a:p>
        </p:txBody>
      </p:sp>
      <p:sp>
        <p:nvSpPr>
          <p:cNvPr id="4" name="Slide Number Placeholder 3">
            <a:extLst>
              <a:ext uri="{FF2B5EF4-FFF2-40B4-BE49-F238E27FC236}">
                <a16:creationId xmlns:a16="http://schemas.microsoft.com/office/drawing/2014/main" id="{470F52D3-EA11-7371-CA2F-4CECB7B0066E}"/>
              </a:ext>
            </a:extLst>
          </p:cNvPr>
          <p:cNvSpPr>
            <a:spLocks noGrp="1"/>
          </p:cNvSpPr>
          <p:nvPr>
            <p:ph type="sldNum" sz="quarter" idx="10"/>
          </p:nvPr>
        </p:nvSpPr>
        <p:spPr/>
        <p:txBody>
          <a:bodyPr/>
          <a:lstStyle/>
          <a:p>
            <a:pPr>
              <a:defRPr/>
            </a:pPr>
            <a:fld id="{787FBC80-ABA0-4EBF-8974-D1B2936B8276}" type="slidenum">
              <a:rPr lang="en-US" altLang="en-US" smtClean="0"/>
              <a:pPr>
                <a:defRPr/>
              </a:pPr>
              <a:t>9</a:t>
            </a:fld>
            <a:endParaRPr lang="en-US" altLang="en-US"/>
          </a:p>
        </p:txBody>
      </p:sp>
      <p:graphicFrame>
        <p:nvGraphicFramePr>
          <p:cNvPr id="8" name="Table 7">
            <a:extLst>
              <a:ext uri="{FF2B5EF4-FFF2-40B4-BE49-F238E27FC236}">
                <a16:creationId xmlns:a16="http://schemas.microsoft.com/office/drawing/2014/main" id="{B2B7D0D7-514B-E9A2-BEF4-442FCF1F113B}"/>
              </a:ext>
            </a:extLst>
          </p:cNvPr>
          <p:cNvGraphicFramePr>
            <a:graphicFrameLocks noGrp="1"/>
          </p:cNvGraphicFramePr>
          <p:nvPr>
            <p:extLst>
              <p:ext uri="{D42A27DB-BD31-4B8C-83A1-F6EECF244321}">
                <p14:modId xmlns:p14="http://schemas.microsoft.com/office/powerpoint/2010/main" val="979208125"/>
              </p:ext>
            </p:extLst>
          </p:nvPr>
        </p:nvGraphicFramePr>
        <p:xfrm>
          <a:off x="289560" y="2146216"/>
          <a:ext cx="11612880" cy="3840480"/>
        </p:xfrm>
        <a:graphic>
          <a:graphicData uri="http://schemas.openxmlformats.org/drawingml/2006/table">
            <a:tbl>
              <a:tblPr firstRow="1" bandRow="1">
                <a:tableStyleId>{5C22544A-7EE6-4342-B048-85BDC9FD1C3A}</a:tableStyleId>
              </a:tblPr>
              <a:tblGrid>
                <a:gridCol w="4764256">
                  <a:extLst>
                    <a:ext uri="{9D8B030D-6E8A-4147-A177-3AD203B41FA5}">
                      <a16:colId xmlns:a16="http://schemas.microsoft.com/office/drawing/2014/main" val="1019422514"/>
                    </a:ext>
                  </a:extLst>
                </a:gridCol>
                <a:gridCol w="893299">
                  <a:extLst>
                    <a:ext uri="{9D8B030D-6E8A-4147-A177-3AD203B41FA5}">
                      <a16:colId xmlns:a16="http://schemas.microsoft.com/office/drawing/2014/main" val="2659320468"/>
                    </a:ext>
                  </a:extLst>
                </a:gridCol>
                <a:gridCol w="1687342">
                  <a:extLst>
                    <a:ext uri="{9D8B030D-6E8A-4147-A177-3AD203B41FA5}">
                      <a16:colId xmlns:a16="http://schemas.microsoft.com/office/drawing/2014/main" val="1698858371"/>
                    </a:ext>
                  </a:extLst>
                </a:gridCol>
                <a:gridCol w="893299">
                  <a:extLst>
                    <a:ext uri="{9D8B030D-6E8A-4147-A177-3AD203B41FA5}">
                      <a16:colId xmlns:a16="http://schemas.microsoft.com/office/drawing/2014/main" val="3522220199"/>
                    </a:ext>
                  </a:extLst>
                </a:gridCol>
                <a:gridCol w="1687342">
                  <a:extLst>
                    <a:ext uri="{9D8B030D-6E8A-4147-A177-3AD203B41FA5}">
                      <a16:colId xmlns:a16="http://schemas.microsoft.com/office/drawing/2014/main" val="831131697"/>
                    </a:ext>
                  </a:extLst>
                </a:gridCol>
                <a:gridCol w="1687342">
                  <a:extLst>
                    <a:ext uri="{9D8B030D-6E8A-4147-A177-3AD203B41FA5}">
                      <a16:colId xmlns:a16="http://schemas.microsoft.com/office/drawing/2014/main" val="1364265193"/>
                    </a:ext>
                  </a:extLst>
                </a:gridCol>
              </a:tblGrid>
              <a:tr h="640080">
                <a:tc>
                  <a:txBody>
                    <a:bodyPr/>
                    <a:lstStyle/>
                    <a:p>
                      <a:pPr marL="0" indent="0">
                        <a:buFont typeface="Arial" panose="020B0604020202020204" pitchFamily="34" charset="0"/>
                        <a:buNone/>
                      </a:pPr>
                      <a:r>
                        <a:rPr lang="en-US" sz="1800" dirty="0"/>
                        <a:t>BPM</a:t>
                      </a:r>
                    </a:p>
                  </a:txBody>
                  <a:tcPr anchor="ctr">
                    <a:solidFill>
                      <a:schemeClr val="tx2"/>
                    </a:solidFill>
                  </a:tcPr>
                </a:tc>
                <a:tc gridSpan="2">
                  <a:txBody>
                    <a:bodyPr/>
                    <a:lstStyle/>
                    <a:p>
                      <a:pPr marL="0" indent="0" algn="ctr">
                        <a:buFont typeface="Arial" panose="020B0604020202020204" pitchFamily="34" charset="0"/>
                        <a:buNone/>
                      </a:pPr>
                      <a:r>
                        <a:rPr lang="en-US" sz="1800" dirty="0"/>
                        <a:t>PRC Endorsement</a:t>
                      </a:r>
                    </a:p>
                  </a:txBody>
                  <a:tcPr anchor="ctr">
                    <a:solidFill>
                      <a:schemeClr val="tx2"/>
                    </a:solidFill>
                  </a:tcPr>
                </a:tc>
                <a:tc hMerge="1">
                  <a:txBody>
                    <a:bodyPr/>
                    <a:lstStyle/>
                    <a:p>
                      <a:endParaRPr lang="en-US"/>
                    </a:p>
                  </a:txBody>
                  <a:tcPr/>
                </a:tc>
                <a:tc gridSpan="2">
                  <a:txBody>
                    <a:bodyPr/>
                    <a:lstStyle/>
                    <a:p>
                      <a:pPr marL="0" indent="0" algn="ctr">
                        <a:buFont typeface="Arial" panose="020B0604020202020204" pitchFamily="34" charset="0"/>
                        <a:buNone/>
                      </a:pPr>
                      <a:r>
                        <a:rPr lang="en-US" sz="1800" dirty="0"/>
                        <a:t>RAPC Endorsement</a:t>
                      </a:r>
                    </a:p>
                  </a:txBody>
                  <a:tcPr anchor="ctr">
                    <a:solidFill>
                      <a:schemeClr val="tx2"/>
                    </a:solidFill>
                  </a:tcPr>
                </a:tc>
                <a:tc hMerge="1">
                  <a:txBody>
                    <a:bodyPr/>
                    <a:lstStyle/>
                    <a:p>
                      <a:endParaRPr lang="en-US"/>
                    </a:p>
                  </a:txBody>
                  <a:tcPr/>
                </a:tc>
                <a:tc>
                  <a:txBody>
                    <a:bodyPr/>
                    <a:lstStyle/>
                    <a:p>
                      <a:pPr marL="0" indent="0" algn="ctr">
                        <a:buFont typeface="Arial" panose="020B0604020202020204" pitchFamily="34" charset="0"/>
                        <a:buNone/>
                      </a:pPr>
                      <a:r>
                        <a:rPr lang="en-US" sz="1800" dirty="0"/>
                        <a:t>Board Consideration</a:t>
                      </a:r>
                    </a:p>
                  </a:txBody>
                  <a:tcPr anchor="ctr">
                    <a:solidFill>
                      <a:schemeClr val="tx2"/>
                    </a:solidFill>
                  </a:tcPr>
                </a:tc>
                <a:extLst>
                  <a:ext uri="{0D108BD9-81ED-4DB2-BD59-A6C34878D82A}">
                    <a16:rowId xmlns:a16="http://schemas.microsoft.com/office/drawing/2014/main" val="4044553109"/>
                  </a:ext>
                </a:extLst>
              </a:tr>
              <a:tr h="640080">
                <a:tc>
                  <a:txBody>
                    <a:bodyPr/>
                    <a:lstStyle/>
                    <a:p>
                      <a:pPr marL="0" indent="0">
                        <a:buFont typeface="Arial" panose="020B0604020202020204" pitchFamily="34" charset="0"/>
                        <a:buNone/>
                      </a:pPr>
                      <a:r>
                        <a:rPr lang="en-US" sz="1800" b="1"/>
                        <a:t>203 </a:t>
                      </a:r>
                      <a:r>
                        <a:rPr lang="en-US" sz="1800" b="0"/>
                        <a:t>– Program Sharing Calculation Inputs</a:t>
                      </a:r>
                      <a:endParaRPr lang="en-US" sz="1800"/>
                    </a:p>
                  </a:txBody>
                  <a:tcPr anchor="ctr"/>
                </a:tc>
                <a:tc>
                  <a:txBody>
                    <a:bodyPr/>
                    <a:lstStyle/>
                    <a:p>
                      <a:pPr marL="0" indent="0" algn="ctr">
                        <a:buFont typeface="Arial" panose="020B0604020202020204" pitchFamily="34" charset="0"/>
                        <a:buNone/>
                      </a:pPr>
                      <a:r>
                        <a:rPr lang="en-US" sz="1800"/>
                        <a:t>5/8 </a:t>
                      </a:r>
                      <a:endParaRPr lang="en-US" sz="1800" i="1"/>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5/9</a:t>
                      </a:r>
                    </a:p>
                  </a:txBody>
                  <a:tcPr anchor="ctr"/>
                </a:tc>
                <a:tc>
                  <a:txBody>
                    <a:bodyPr/>
                    <a:lstStyle/>
                    <a:p>
                      <a:pPr marL="0" indent="0" algn="ctr">
                        <a:buFont typeface="Arial" panose="020B0604020202020204" pitchFamily="34" charset="0"/>
                        <a:buNone/>
                      </a:pPr>
                      <a:r>
                        <a:rPr lang="en-US" sz="1800" i="1"/>
                        <a:t>unanimous</a:t>
                      </a:r>
                      <a:r>
                        <a:rPr lang="en-US" sz="1800"/>
                        <a:t> </a:t>
                      </a:r>
                    </a:p>
                  </a:txBody>
                  <a:tcPr anchor="ctr"/>
                </a:tc>
                <a:tc>
                  <a:txBody>
                    <a:bodyPr/>
                    <a:lstStyle/>
                    <a:p>
                      <a:pPr marL="0" indent="0" algn="ctr">
                        <a:buFont typeface="Arial" panose="020B0604020202020204" pitchFamily="34" charset="0"/>
                        <a:buNone/>
                      </a:pPr>
                      <a:r>
                        <a:rPr lang="en-US" sz="1800" b="1" i="1"/>
                        <a:t>APPROVAL</a:t>
                      </a:r>
                    </a:p>
                  </a:txBody>
                  <a:tcPr anchor="ctr"/>
                </a:tc>
                <a:extLst>
                  <a:ext uri="{0D108BD9-81ED-4DB2-BD59-A6C34878D82A}">
                    <a16:rowId xmlns:a16="http://schemas.microsoft.com/office/drawing/2014/main" val="3115446921"/>
                  </a:ext>
                </a:extLst>
              </a:tr>
              <a:tr h="640080">
                <a:tc>
                  <a:txBody>
                    <a:bodyPr/>
                    <a:lstStyle/>
                    <a:p>
                      <a:pPr marL="0" indent="0">
                        <a:buFont typeface="Arial" panose="020B0604020202020204" pitchFamily="34" charset="0"/>
                        <a:buNone/>
                      </a:pPr>
                      <a:r>
                        <a:rPr lang="en-US" sz="1800" b="1"/>
                        <a:t>207 </a:t>
                      </a:r>
                      <a:r>
                        <a:rPr lang="en-US" sz="1800" b="0"/>
                        <a:t>– Settlement Process</a:t>
                      </a:r>
                      <a:endParaRPr lang="en-US" sz="1800"/>
                    </a:p>
                  </a:txBody>
                  <a:tcPr anchor="ctr"/>
                </a:tc>
                <a:tc>
                  <a:txBody>
                    <a:bodyPr/>
                    <a:lstStyle/>
                    <a:p>
                      <a:pPr marL="0" indent="0" algn="ctr">
                        <a:buFont typeface="Arial" panose="020B0604020202020204" pitchFamily="34" charset="0"/>
                        <a:buNone/>
                      </a:pPr>
                      <a:r>
                        <a:rPr lang="en-US" sz="1800"/>
                        <a:t>5/15</a:t>
                      </a:r>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 ​</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endParaRPr lang="en-US" sz="1800" i="0"/>
                    </a:p>
                  </a:txBody>
                  <a:tcPr anchor="ctr"/>
                </a:tc>
                <a:tc>
                  <a:txBody>
                    <a:bodyPr/>
                    <a:lstStyle/>
                    <a:p>
                      <a:pPr marL="0" indent="0" algn="ctr">
                        <a:buFont typeface="Arial" panose="020B0604020202020204" pitchFamily="34" charset="0"/>
                        <a:buNone/>
                      </a:pPr>
                      <a:r>
                        <a:rPr lang="en-US" sz="1800" i="1"/>
                        <a:t>unanimous</a:t>
                      </a:r>
                    </a:p>
                  </a:txBody>
                  <a:tcPr anchor="ctr"/>
                </a:tc>
                <a:tc>
                  <a:txBody>
                    <a:bodyPr/>
                    <a:lstStyle/>
                    <a:p>
                      <a:pPr marL="0" indent="0" algn="ctr">
                        <a:buFont typeface="Arial" panose="020B0604020202020204" pitchFamily="34" charset="0"/>
                        <a:buNone/>
                      </a:pPr>
                      <a:r>
                        <a:rPr lang="en-US" sz="1800" b="1" i="1"/>
                        <a:t>APPROVAL</a:t>
                      </a:r>
                      <a:endParaRPr lang="en-US" sz="1800" i="1"/>
                    </a:p>
                  </a:txBody>
                  <a:tcPr anchor="ctr"/>
                </a:tc>
                <a:extLst>
                  <a:ext uri="{0D108BD9-81ED-4DB2-BD59-A6C34878D82A}">
                    <a16:rowId xmlns:a16="http://schemas.microsoft.com/office/drawing/2014/main" val="2674179589"/>
                  </a:ext>
                </a:extLst>
              </a:tr>
              <a:tr h="640080">
                <a:tc>
                  <a:txBody>
                    <a:bodyPr/>
                    <a:lstStyle/>
                    <a:p>
                      <a:pPr marL="0" indent="0">
                        <a:buFont typeface="Arial" panose="020B0604020202020204" pitchFamily="34" charset="0"/>
                        <a:buNone/>
                      </a:pPr>
                      <a:r>
                        <a:rPr lang="en-US" sz="1800" b="1" dirty="0"/>
                        <a:t>209</a:t>
                      </a:r>
                      <a:r>
                        <a:rPr lang="en-US" sz="1800" dirty="0"/>
                        <a:t> – Energy Delivery Failure Charge</a:t>
                      </a:r>
                    </a:p>
                  </a:txBody>
                  <a:tcPr anchor="ctr"/>
                </a:tc>
                <a:tc>
                  <a:txBody>
                    <a:bodyPr/>
                    <a:lstStyle/>
                    <a:p>
                      <a:pPr marL="0" indent="0" algn="ctr">
                        <a:buFont typeface="Arial" panose="020B0604020202020204" pitchFamily="34" charset="0"/>
                        <a:buNone/>
                      </a:pPr>
                      <a:r>
                        <a:rPr lang="en-US" sz="1800"/>
                        <a:t>5/15</a:t>
                      </a:r>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i="1"/>
                        <a:t>unanimous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1"/>
                        <a:t>APPROVAL</a:t>
                      </a:r>
                      <a:endParaRPr lang="en-US" sz="1800" i="1"/>
                    </a:p>
                  </a:txBody>
                  <a:tcPr anchor="ctr"/>
                </a:tc>
                <a:extLst>
                  <a:ext uri="{0D108BD9-81ED-4DB2-BD59-A6C34878D82A}">
                    <a16:rowId xmlns:a16="http://schemas.microsoft.com/office/drawing/2014/main" val="791266818"/>
                  </a:ext>
                </a:extLst>
              </a:tr>
              <a:tr h="640080">
                <a:tc>
                  <a:txBody>
                    <a:bodyPr/>
                    <a:lstStyle/>
                    <a:p>
                      <a:pPr marL="0" indent="0">
                        <a:buFont typeface="Arial" panose="020B0604020202020204" pitchFamily="34" charset="0"/>
                        <a:buNone/>
                      </a:pPr>
                      <a:r>
                        <a:rPr lang="en-US" sz="1800" b="1"/>
                        <a:t>401 </a:t>
                      </a:r>
                      <a:r>
                        <a:rPr lang="en-US" sz="1800" b="0"/>
                        <a:t>– New Participant Onboarding</a:t>
                      </a:r>
                      <a:endParaRPr lang="en-US" sz="1800" b="1"/>
                    </a:p>
                  </a:txBody>
                  <a:tcPr anchor="ctr"/>
                </a:tc>
                <a:tc>
                  <a:txBody>
                    <a:bodyPr/>
                    <a:lstStyle/>
                    <a:p>
                      <a:pPr marL="0" indent="0" algn="ctr">
                        <a:buFont typeface="Arial" panose="020B0604020202020204" pitchFamily="34" charset="0"/>
                        <a:buNone/>
                      </a:pPr>
                      <a:r>
                        <a:rPr lang="en-US" sz="1800"/>
                        <a:t>5/15</a:t>
                      </a:r>
                      <a:endParaRPr lang="en-US" sz="1800" i="0"/>
                    </a:p>
                  </a:txBody>
                  <a:tcPr anchor="ctr"/>
                </a:tc>
                <a:tc>
                  <a:txBody>
                    <a:bodyPr/>
                    <a:lstStyle/>
                    <a:p>
                      <a:pPr algn="ctr" rtl="0" fontAlgn="base"/>
                      <a:r>
                        <a:rPr lang="en-US" sz="1800" b="0" i="1">
                          <a:solidFill>
                            <a:srgbClr val="1D2528"/>
                          </a:solidFill>
                          <a:effectLst/>
                          <a:latin typeface="Nirmala UI" panose="020B0502040204020203" pitchFamily="34" charset="0"/>
                        </a:rPr>
                        <a:t>unanimous</a:t>
                      </a:r>
                      <a:r>
                        <a:rPr lang="en-US" sz="1800" b="0" i="0">
                          <a:solidFill>
                            <a:srgbClr val="1D2528"/>
                          </a:solidFill>
                          <a:effectLst/>
                          <a:latin typeface="Nirmala UI" panose="020B0502040204020203" pitchFamily="34" charset="0"/>
                        </a:rPr>
                        <a:t>​</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i="1"/>
                        <a:t>unanimous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1"/>
                        <a:t>APPROVAL</a:t>
                      </a:r>
                    </a:p>
                  </a:txBody>
                  <a:tcPr anchor="ctr"/>
                </a:tc>
                <a:extLst>
                  <a:ext uri="{0D108BD9-81ED-4DB2-BD59-A6C34878D82A}">
                    <a16:rowId xmlns:a16="http://schemas.microsoft.com/office/drawing/2014/main" val="2212449426"/>
                  </a:ext>
                </a:extLst>
              </a:tr>
              <a:tr h="640080">
                <a:tc>
                  <a:txBody>
                    <a:bodyPr/>
                    <a:lstStyle/>
                    <a:p>
                      <a:pPr marL="0" indent="0">
                        <a:buFont typeface="Arial" panose="020B0604020202020204" pitchFamily="34" charset="0"/>
                        <a:buNone/>
                      </a:pPr>
                      <a:r>
                        <a:rPr lang="en-US" sz="1800" b="1" dirty="0"/>
                        <a:t>402</a:t>
                      </a:r>
                      <a:r>
                        <a:rPr lang="en-US" sz="1800" dirty="0"/>
                        <a:t> – </a:t>
                      </a:r>
                      <a:r>
                        <a:rPr lang="en-US" sz="1800" kern="1200" dirty="0">
                          <a:solidFill>
                            <a:schemeClr val="dk1"/>
                          </a:solidFill>
                          <a:effectLst/>
                          <a:latin typeface="+mn-lt"/>
                          <a:ea typeface="+mn-ea"/>
                          <a:cs typeface="+mn-cs"/>
                        </a:rPr>
                        <a:t>Protection of Commercially Sensitive and Confidential Information</a:t>
                      </a:r>
                      <a:endParaRPr lang="en-US" sz="1800" dirty="0"/>
                    </a:p>
                  </a:txBody>
                  <a:tcPr anchor="ctr"/>
                </a:tc>
                <a:tc>
                  <a:txBody>
                    <a:bodyPr/>
                    <a:lstStyle/>
                    <a:p>
                      <a:pPr marL="0" indent="0" algn="ctr">
                        <a:buFont typeface="Arial" panose="020B0604020202020204" pitchFamily="34" charset="0"/>
                        <a:buNone/>
                      </a:pPr>
                      <a:r>
                        <a:rPr lang="en-US" sz="1800"/>
                        <a:t>5/15</a:t>
                      </a:r>
                    </a:p>
                  </a:txBody>
                  <a:tcPr anchor="ctr"/>
                </a:tc>
                <a:tc>
                  <a:txBody>
                    <a:bodyPr/>
                    <a:lstStyle/>
                    <a:p>
                      <a:pPr algn="ctr" rtl="0" fontAlgn="base"/>
                      <a:r>
                        <a:rPr lang="en-US" sz="1800" b="0" i="1">
                          <a:solidFill>
                            <a:srgbClr val="1D2528"/>
                          </a:solidFill>
                          <a:effectLst/>
                          <a:latin typeface="Nirmala UI" panose="020B0502040204020203" pitchFamily="34" charset="0"/>
                        </a:rPr>
                        <a:t>unanimous</a:t>
                      </a:r>
                      <a:endParaRPr lang="en-US" sz="1800" b="0" i="0">
                        <a:solidFill>
                          <a:srgbClr val="1D2528"/>
                        </a:solidFill>
                        <a:effectLst/>
                      </a:endParaRPr>
                    </a:p>
                  </a:txBody>
                  <a:tcPr anchor="ctr"/>
                </a:tc>
                <a:tc>
                  <a:txBody>
                    <a:bodyPr/>
                    <a:lstStyle/>
                    <a:p>
                      <a:pPr marL="0" indent="0" algn="ctr">
                        <a:buFont typeface="Arial" panose="020B0604020202020204" pitchFamily="34" charset="0"/>
                        <a:buNone/>
                      </a:pPr>
                      <a:r>
                        <a:rPr lang="en-US" sz="1800"/>
                        <a:t>5/16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i="1"/>
                        <a:t>unanimous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b="1" i="1" dirty="0"/>
                        <a:t>APPROVAL</a:t>
                      </a:r>
                    </a:p>
                  </a:txBody>
                  <a:tcPr anchor="ctr"/>
                </a:tc>
                <a:extLst>
                  <a:ext uri="{0D108BD9-81ED-4DB2-BD59-A6C34878D82A}">
                    <a16:rowId xmlns:a16="http://schemas.microsoft.com/office/drawing/2014/main" val="3143101368"/>
                  </a:ext>
                </a:extLst>
              </a:tr>
            </a:tbl>
          </a:graphicData>
        </a:graphic>
      </p:graphicFrame>
      <p:sp>
        <p:nvSpPr>
          <p:cNvPr id="9" name="Rectangle 8">
            <a:extLst>
              <a:ext uri="{FF2B5EF4-FFF2-40B4-BE49-F238E27FC236}">
                <a16:creationId xmlns:a16="http://schemas.microsoft.com/office/drawing/2014/main" id="{14534822-8C99-947D-94E2-62568638937A}"/>
              </a:ext>
            </a:extLst>
          </p:cNvPr>
          <p:cNvSpPr/>
          <p:nvPr/>
        </p:nvSpPr>
        <p:spPr>
          <a:xfrm>
            <a:off x="289560" y="3429000"/>
            <a:ext cx="11612880" cy="619432"/>
          </a:xfrm>
          <a:prstGeom prst="rect">
            <a:avLst/>
          </a:prstGeom>
          <a:noFill/>
          <a:ln w="38100">
            <a:solidFill>
              <a:schemeClr val="accent3">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4423516"/>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Minimal WRAP White">
  <a:themeElements>
    <a:clrScheme name="NWPP">
      <a:dk1>
        <a:sysClr val="windowText" lastClr="000000"/>
      </a:dk1>
      <a:lt1>
        <a:sysClr val="window" lastClr="FFFFFF"/>
      </a:lt1>
      <a:dk2>
        <a:srgbClr val="393C3D"/>
      </a:dk2>
      <a:lt2>
        <a:srgbClr val="E5E9EC"/>
      </a:lt2>
      <a:accent1>
        <a:srgbClr val="FFBB58"/>
      </a:accent1>
      <a:accent2>
        <a:srgbClr val="FE8B00"/>
      </a:accent2>
      <a:accent3>
        <a:srgbClr val="DD6858"/>
      </a:accent3>
      <a:accent4>
        <a:srgbClr val="72A57E"/>
      </a:accent4>
      <a:accent5>
        <a:srgbClr val="44ADD0"/>
      </a:accent5>
      <a:accent6>
        <a:srgbClr val="74607F"/>
      </a:accent6>
      <a:hlink>
        <a:srgbClr val="0563C1"/>
      </a:hlink>
      <a:folHlink>
        <a:srgbClr val="954F72"/>
      </a:folHlink>
    </a:clrScheme>
    <a:fontScheme name="NWPP Font Standard">
      <a:majorFont>
        <a:latin typeface="Nirmala UI"/>
        <a:ea typeface=""/>
        <a:cs typeface=""/>
      </a:majorFont>
      <a:minorFont>
        <a:latin typeface="Nirmala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arallax">
  <a:themeElements>
    <a:clrScheme name="NWPP">
      <a:dk1>
        <a:srgbClr val="1D2528"/>
      </a:dk1>
      <a:lt1>
        <a:sysClr val="window" lastClr="FFFFFF"/>
      </a:lt1>
      <a:dk2>
        <a:srgbClr val="393C3D"/>
      </a:dk2>
      <a:lt2>
        <a:srgbClr val="E5E9EC"/>
      </a:lt2>
      <a:accent1>
        <a:srgbClr val="FFBB58"/>
      </a:accent1>
      <a:accent2>
        <a:srgbClr val="FE8C00"/>
      </a:accent2>
      <a:accent3>
        <a:srgbClr val="DD6858"/>
      </a:accent3>
      <a:accent4>
        <a:srgbClr val="72A57E"/>
      </a:accent4>
      <a:accent5>
        <a:srgbClr val="44ADD0"/>
      </a:accent5>
      <a:accent6>
        <a:srgbClr val="74607F"/>
      </a:accent6>
      <a:hlink>
        <a:srgbClr val="0563C1"/>
      </a:hlink>
      <a:folHlink>
        <a:srgbClr val="954F72"/>
      </a:folHlink>
    </a:clrScheme>
    <a:fontScheme name="NWPP Font Standard">
      <a:majorFont>
        <a:latin typeface="Nirmala UI"/>
        <a:ea typeface=""/>
        <a:cs typeface=""/>
      </a:majorFont>
      <a:minorFont>
        <a:latin typeface="Nirmala UI"/>
        <a:ea typeface=""/>
        <a:cs typeface=""/>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3.xml><?xml version="1.0" encoding="utf-8"?>
<a:theme xmlns:a="http://schemas.openxmlformats.org/drawingml/2006/main" name="WRAP White With Orange">
  <a:themeElements>
    <a:clrScheme name="NWPP">
      <a:dk1>
        <a:srgbClr val="1D2528"/>
      </a:dk1>
      <a:lt1>
        <a:sysClr val="window" lastClr="FFFFFF"/>
      </a:lt1>
      <a:dk2>
        <a:srgbClr val="393C3D"/>
      </a:dk2>
      <a:lt2>
        <a:srgbClr val="E5E9EC"/>
      </a:lt2>
      <a:accent1>
        <a:srgbClr val="FFBB58"/>
      </a:accent1>
      <a:accent2>
        <a:srgbClr val="FE8C00"/>
      </a:accent2>
      <a:accent3>
        <a:srgbClr val="DD6858"/>
      </a:accent3>
      <a:accent4>
        <a:srgbClr val="72A57E"/>
      </a:accent4>
      <a:accent5>
        <a:srgbClr val="44ADD0"/>
      </a:accent5>
      <a:accent6>
        <a:srgbClr val="74607F"/>
      </a:accent6>
      <a:hlink>
        <a:srgbClr val="0563C1"/>
      </a:hlink>
      <a:folHlink>
        <a:srgbClr val="954F72"/>
      </a:folHlink>
    </a:clrScheme>
    <a:fontScheme name="NWPP Font Standard">
      <a:majorFont>
        <a:latin typeface="Nirmala UI"/>
        <a:ea typeface=""/>
        <a:cs typeface=""/>
      </a:majorFont>
      <a:minorFont>
        <a:latin typeface="Nirmala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Minimal WRAP White">
  <a:themeElements>
    <a:clrScheme name="NWPP">
      <a:dk1>
        <a:sysClr val="windowText" lastClr="000000"/>
      </a:dk1>
      <a:lt1>
        <a:sysClr val="window" lastClr="FFFFFF"/>
      </a:lt1>
      <a:dk2>
        <a:srgbClr val="393C3D"/>
      </a:dk2>
      <a:lt2>
        <a:srgbClr val="E5E9EC"/>
      </a:lt2>
      <a:accent1>
        <a:srgbClr val="FFBB58"/>
      </a:accent1>
      <a:accent2>
        <a:srgbClr val="FE8B00"/>
      </a:accent2>
      <a:accent3>
        <a:srgbClr val="DD6858"/>
      </a:accent3>
      <a:accent4>
        <a:srgbClr val="72A57E"/>
      </a:accent4>
      <a:accent5>
        <a:srgbClr val="44ADD0"/>
      </a:accent5>
      <a:accent6>
        <a:srgbClr val="74607F"/>
      </a:accent6>
      <a:hlink>
        <a:srgbClr val="0563C1"/>
      </a:hlink>
      <a:folHlink>
        <a:srgbClr val="954F72"/>
      </a:folHlink>
    </a:clrScheme>
    <a:fontScheme name="NWPP Font Standard">
      <a:majorFont>
        <a:latin typeface="Nirmala UI"/>
        <a:ea typeface=""/>
        <a:cs typeface=""/>
      </a:majorFont>
      <a:minorFont>
        <a:latin typeface="Nirmala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WRAP White With Orange">
  <a:themeElements>
    <a:clrScheme name="NWPP">
      <a:dk1>
        <a:srgbClr val="1D2528"/>
      </a:dk1>
      <a:lt1>
        <a:sysClr val="window" lastClr="FFFFFF"/>
      </a:lt1>
      <a:dk2>
        <a:srgbClr val="393C3D"/>
      </a:dk2>
      <a:lt2>
        <a:srgbClr val="E5E9EC"/>
      </a:lt2>
      <a:accent1>
        <a:srgbClr val="FFBB58"/>
      </a:accent1>
      <a:accent2>
        <a:srgbClr val="FE8C00"/>
      </a:accent2>
      <a:accent3>
        <a:srgbClr val="DD6858"/>
      </a:accent3>
      <a:accent4>
        <a:srgbClr val="72A57E"/>
      </a:accent4>
      <a:accent5>
        <a:srgbClr val="44ADD0"/>
      </a:accent5>
      <a:accent6>
        <a:srgbClr val="74607F"/>
      </a:accent6>
      <a:hlink>
        <a:srgbClr val="0563C1"/>
      </a:hlink>
      <a:folHlink>
        <a:srgbClr val="954F72"/>
      </a:folHlink>
    </a:clrScheme>
    <a:fontScheme name="NWPP Font Standard">
      <a:majorFont>
        <a:latin typeface="Nirmala UI"/>
        <a:ea typeface=""/>
        <a:cs typeface=""/>
      </a:majorFont>
      <a:minorFont>
        <a:latin typeface="Nirmala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2_Minimal WRAP White">
  <a:themeElements>
    <a:clrScheme name="NWPP">
      <a:dk1>
        <a:sysClr val="windowText" lastClr="000000"/>
      </a:dk1>
      <a:lt1>
        <a:sysClr val="window" lastClr="FFFFFF"/>
      </a:lt1>
      <a:dk2>
        <a:srgbClr val="393C3D"/>
      </a:dk2>
      <a:lt2>
        <a:srgbClr val="E5E9EC"/>
      </a:lt2>
      <a:accent1>
        <a:srgbClr val="FFBB58"/>
      </a:accent1>
      <a:accent2>
        <a:srgbClr val="FE8B00"/>
      </a:accent2>
      <a:accent3>
        <a:srgbClr val="DD6858"/>
      </a:accent3>
      <a:accent4>
        <a:srgbClr val="72A57E"/>
      </a:accent4>
      <a:accent5>
        <a:srgbClr val="44ADD0"/>
      </a:accent5>
      <a:accent6>
        <a:srgbClr val="74607F"/>
      </a:accent6>
      <a:hlink>
        <a:srgbClr val="0563C1"/>
      </a:hlink>
      <a:folHlink>
        <a:srgbClr val="954F72"/>
      </a:folHlink>
    </a:clrScheme>
    <a:fontScheme name="NWPP Font Standard">
      <a:majorFont>
        <a:latin typeface="Nirmala UI"/>
        <a:ea typeface=""/>
        <a:cs typeface=""/>
      </a:majorFont>
      <a:minorFont>
        <a:latin typeface="Nirmala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Custom Design">
  <a:themeElements>
    <a:clrScheme name="SPP Official Branding">
      <a:dk1>
        <a:srgbClr val="2A363B"/>
      </a:dk1>
      <a:lt1>
        <a:sysClr val="window" lastClr="FFFFFF"/>
      </a:lt1>
      <a:dk2>
        <a:srgbClr val="5A6770"/>
      </a:dk2>
      <a:lt2>
        <a:srgbClr val="E7E6E6"/>
      </a:lt2>
      <a:accent1>
        <a:srgbClr val="C7202F"/>
      </a:accent1>
      <a:accent2>
        <a:srgbClr val="2399BB"/>
      </a:accent2>
      <a:accent3>
        <a:srgbClr val="1FBF92"/>
      </a:accent3>
      <a:accent4>
        <a:srgbClr val="FBAB18"/>
      </a:accent4>
      <a:accent5>
        <a:srgbClr val="A142C0"/>
      </a:accent5>
      <a:accent6>
        <a:srgbClr val="A67777"/>
      </a:accent6>
      <a:hlink>
        <a:srgbClr val="2399BB"/>
      </a:hlink>
      <a:folHlink>
        <a:srgbClr val="FBAB18"/>
      </a:folHlink>
    </a:clrScheme>
    <a:fontScheme name="SPP Branding Fonts">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Template+20190903+WIDESCREEN [Read-Only]" id="{FE33A764-5904-4178-9B37-7E0FAFCD38C0}" vid="{C391C0CF-539A-4535-B02C-FEBE6A703CBA}"/>
    </a:ext>
  </a:extLst>
</a:theme>
</file>

<file path=ppt/theme/theme8.xml><?xml version="1.0" encoding="utf-8"?>
<a:theme xmlns:a="http://schemas.openxmlformats.org/drawingml/2006/main" name="3_Minimal WRAP White">
  <a:themeElements>
    <a:clrScheme name="NWPP">
      <a:dk1>
        <a:sysClr val="windowText" lastClr="000000"/>
      </a:dk1>
      <a:lt1>
        <a:sysClr val="window" lastClr="FFFFFF"/>
      </a:lt1>
      <a:dk2>
        <a:srgbClr val="393C3D"/>
      </a:dk2>
      <a:lt2>
        <a:srgbClr val="E5E9EC"/>
      </a:lt2>
      <a:accent1>
        <a:srgbClr val="FFBB58"/>
      </a:accent1>
      <a:accent2>
        <a:srgbClr val="FE8B00"/>
      </a:accent2>
      <a:accent3>
        <a:srgbClr val="DD6858"/>
      </a:accent3>
      <a:accent4>
        <a:srgbClr val="72A57E"/>
      </a:accent4>
      <a:accent5>
        <a:srgbClr val="44ADD0"/>
      </a:accent5>
      <a:accent6>
        <a:srgbClr val="74607F"/>
      </a:accent6>
      <a:hlink>
        <a:srgbClr val="0563C1"/>
      </a:hlink>
      <a:folHlink>
        <a:srgbClr val="954F72"/>
      </a:folHlink>
    </a:clrScheme>
    <a:fontScheme name="NWPP Font Standard">
      <a:majorFont>
        <a:latin typeface="Nirmala UI"/>
        <a:ea typeface=""/>
        <a:cs typeface=""/>
      </a:majorFont>
      <a:minorFont>
        <a:latin typeface="Nirmala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b87bbc26-ca98-4281-8a70-0d30ab095a9c">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9092ADA693CE740B442AA73F0845577" ma:contentTypeVersion="10" ma:contentTypeDescription="Create a new document." ma:contentTypeScope="" ma:versionID="0c3be8a2c7bc637265d36b478ccdf3fb">
  <xsd:schema xmlns:xsd="http://www.w3.org/2001/XMLSchema" xmlns:xs="http://www.w3.org/2001/XMLSchema" xmlns:p="http://schemas.microsoft.com/office/2006/metadata/properties" xmlns:ns2="c4df3422-0c5a-41b4-8b8f-531e2830b301" xmlns:ns3="b87bbc26-ca98-4281-8a70-0d30ab095a9c" targetNamespace="http://schemas.microsoft.com/office/2006/metadata/properties" ma:root="true" ma:fieldsID="b77c6fb399804952b2818c5f2b0412aa" ns2:_="" ns3:_="">
    <xsd:import namespace="c4df3422-0c5a-41b4-8b8f-531e2830b301"/>
    <xsd:import namespace="b87bbc26-ca98-4281-8a70-0d30ab095a9c"/>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MediaServiceGenerationTime" minOccurs="0"/>
                <xsd:element ref="ns2:MediaServiceEventHashCode"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df3422-0c5a-41b4-8b8f-531e2830b3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87bbc26-ca98-4281-8a70-0d30ab095a9c"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A0A229E-1913-49D1-B965-8A85FE1112EB}">
  <ds:schemaRefs>
    <ds:schemaRef ds:uri="66df9282-8695-40ca-906b-a1ca8a17edfd"/>
    <ds:schemaRef ds:uri="7535295a-62c9-4317-9096-68d3c97f894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C66395B-BD99-401D-A9A4-01DAD1C15AFF}"/>
</file>

<file path=customXml/itemProps3.xml><?xml version="1.0" encoding="utf-8"?>
<ds:datastoreItem xmlns:ds="http://schemas.openxmlformats.org/officeDocument/2006/customXml" ds:itemID="{A4B07EE6-68C7-4891-B570-FD14852870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1340</Words>
  <Application>Microsoft Office PowerPoint</Application>
  <PresentationFormat>Widescreen</PresentationFormat>
  <Paragraphs>321</Paragraphs>
  <Slides>18</Slides>
  <Notes>4</Notes>
  <HiddenSlides>0</HiddenSlides>
  <MMClips>0</MMClips>
  <ScaleCrop>false</ScaleCrop>
  <HeadingPairs>
    <vt:vector size="6" baseType="variant">
      <vt:variant>
        <vt:lpstr>Fonts Used</vt:lpstr>
      </vt:variant>
      <vt:variant>
        <vt:i4>12</vt:i4>
      </vt:variant>
      <vt:variant>
        <vt:lpstr>Theme</vt:lpstr>
      </vt:variant>
      <vt:variant>
        <vt:i4>8</vt:i4>
      </vt:variant>
      <vt:variant>
        <vt:lpstr>Slide Titles</vt:lpstr>
      </vt:variant>
      <vt:variant>
        <vt:i4>18</vt:i4>
      </vt:variant>
    </vt:vector>
  </HeadingPairs>
  <TitlesOfParts>
    <vt:vector size="38" baseType="lpstr">
      <vt:lpstr>Aptos</vt:lpstr>
      <vt:lpstr>Arial</vt:lpstr>
      <vt:lpstr>Avenir Next</vt:lpstr>
      <vt:lpstr>Bahnschrift SemiLight Condensed</vt:lpstr>
      <vt:lpstr>Calibri</vt:lpstr>
      <vt:lpstr>Myanmar Text</vt:lpstr>
      <vt:lpstr>Nirmala UI</vt:lpstr>
      <vt:lpstr>Segoe UI</vt:lpstr>
      <vt:lpstr>Segoe UI Black</vt:lpstr>
      <vt:lpstr>Segoe UI Light</vt:lpstr>
      <vt:lpstr>Segoe UI Semilight</vt:lpstr>
      <vt:lpstr>Symbol</vt:lpstr>
      <vt:lpstr>Minimal WRAP White</vt:lpstr>
      <vt:lpstr>Parallax</vt:lpstr>
      <vt:lpstr>WRAP White With Orange</vt:lpstr>
      <vt:lpstr>1_Minimal WRAP White</vt:lpstr>
      <vt:lpstr>1_WRAP White With Orange</vt:lpstr>
      <vt:lpstr>2_Minimal WRAP White</vt:lpstr>
      <vt:lpstr>Custom Design</vt:lpstr>
      <vt:lpstr>3_Minimal WRAP White</vt:lpstr>
      <vt:lpstr>Western Resource Adequacy Program</vt:lpstr>
      <vt:lpstr>BPM Process flowchart </vt:lpstr>
      <vt:lpstr>BPM Status Update</vt:lpstr>
      <vt:lpstr>BPM 203 Summary Operations Program – Program Sharing Calculation Inputs</vt:lpstr>
      <vt:lpstr>BPM 203 Comments &amp; Edits Operations Program – Program Sharing Calculation Inputs</vt:lpstr>
      <vt:lpstr>BPM 203 Notes Operations Program – Program Sharing Calculation Inputs</vt:lpstr>
      <vt:lpstr>BPM 207 Summary Operations Program – Settlement Process </vt:lpstr>
      <vt:lpstr>BPM 207 Edits Operations Program – Settlement Process</vt:lpstr>
      <vt:lpstr>BPM 207 Notes Operations Program – Settlement Process</vt:lpstr>
      <vt:lpstr>BPM 209 Summary Operations Program – Energy Delivery Failure Charges</vt:lpstr>
      <vt:lpstr>BPM 209 Edits  Operations Program – Energy Delivery Failure Charges</vt:lpstr>
      <vt:lpstr>BPM 209 Notes Operations Program – Energy Delivery Failure Charge</vt:lpstr>
      <vt:lpstr>BPM 401 Summary Auxiliary – New Participants    </vt:lpstr>
      <vt:lpstr>BPM 401 Edits  Auxiliary – New Participants</vt:lpstr>
      <vt:lpstr>BPM 401 Notes Auxiliary – New Participant Onboarding</vt:lpstr>
      <vt:lpstr>BPM 402 Summary Auxiliary – Confidential Information  </vt:lpstr>
      <vt:lpstr>BPM 402 Edits  Auxiliary – Confidential Information</vt:lpstr>
      <vt:lpstr>BPM 402 Notes Auxiliary – Confidential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Western Resource Adequacy Program</dc:title>
  <dc:creator>Katie Gregor (WPP)</dc:creator>
  <cp:lastModifiedBy>Katie Gregor (WPP)</cp:lastModifiedBy>
  <cp:revision>1</cp:revision>
  <dcterms:created xsi:type="dcterms:W3CDTF">2023-04-19T17:05:02Z</dcterms:created>
  <dcterms:modified xsi:type="dcterms:W3CDTF">2024-06-05T23:09:32Z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0x010100E9092ADA693CE740B442AA73F0845577</vt:lpwstr>
  </property>
  <property fmtid="{D5CDD505-2E9C-101B-9397-08002B2CF9AE}" pid="3" name="MediaServiceImageTags">
    <vt:lpwstr/>
  </property>
  <property fmtid="{D5CDD505-2E9C-101B-9397-08002B2CF9AE}" pid="4" name="Order">
    <vt:r8>161900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