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729" r:id="rId5"/>
    <p:sldMasterId id="2147483796" r:id="rId6"/>
    <p:sldMasterId id="2147483780" r:id="rId7"/>
  </p:sldMasterIdLst>
  <p:notesMasterIdLst>
    <p:notesMasterId r:id="rId17"/>
  </p:notesMasterIdLst>
  <p:handoutMasterIdLst>
    <p:handoutMasterId r:id="rId18"/>
  </p:handoutMasterIdLst>
  <p:sldIdLst>
    <p:sldId id="259" r:id="rId8"/>
    <p:sldId id="295" r:id="rId9"/>
    <p:sldId id="297" r:id="rId10"/>
    <p:sldId id="298" r:id="rId11"/>
    <p:sldId id="264" r:id="rId12"/>
    <p:sldId id="265" r:id="rId13"/>
    <p:sldId id="262" r:id="rId14"/>
    <p:sldId id="273"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5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3380CF-EBE5-4A62-840A-E6AA50741232}" v="1" dt="2025-10-30T16:17:15.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67" autoAdjust="0"/>
    <p:restoredTop sz="88015" autoAdjust="0"/>
  </p:normalViewPr>
  <p:slideViewPr>
    <p:cSldViewPr snapToGrid="0" snapToObjects="1">
      <p:cViewPr varScale="1">
        <p:scale>
          <a:sx n="97" d="100"/>
          <a:sy n="97" d="100"/>
        </p:scale>
        <p:origin x="720" y="90"/>
      </p:cViewPr>
      <p:guideLst/>
    </p:cSldViewPr>
  </p:slideViewPr>
  <p:notesTextViewPr>
    <p:cViewPr>
      <p:scale>
        <a:sx n="3" d="2"/>
        <a:sy n="3" d="2"/>
      </p:scale>
      <p:origin x="0" y="0"/>
    </p:cViewPr>
  </p:notesTextViewPr>
  <p:notesViewPr>
    <p:cSldViewPr snapToGrid="0" snapToObjects="1">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Butler (WPP)" userId="34dec0da-95ce-4dd9-a89d-539ef22e29d3" providerId="ADAL" clId="{EB2764AF-57C9-4320-9448-A94B3ADCC615}"/>
    <pc:docChg chg="undo redo custSel addSld delSld modSld sldOrd">
      <pc:chgData name="Justin Butler (WPP)" userId="34dec0da-95ce-4dd9-a89d-539ef22e29d3" providerId="ADAL" clId="{EB2764AF-57C9-4320-9448-A94B3ADCC615}" dt="2025-10-31T17:50:51.668" v="1859" actId="14100"/>
      <pc:docMkLst>
        <pc:docMk/>
      </pc:docMkLst>
      <pc:sldChg chg="addSp delSp modSp mod modClrScheme chgLayout">
        <pc:chgData name="Justin Butler (WPP)" userId="34dec0da-95ce-4dd9-a89d-539ef22e29d3" providerId="ADAL" clId="{EB2764AF-57C9-4320-9448-A94B3ADCC615}" dt="2025-10-30T21:19:55.531" v="1569" actId="14100"/>
        <pc:sldMkLst>
          <pc:docMk/>
          <pc:sldMk cId="0" sldId="259"/>
        </pc:sldMkLst>
        <pc:spChg chg="add del">
          <ac:chgData name="Justin Butler (WPP)" userId="34dec0da-95ce-4dd9-a89d-539ef22e29d3" providerId="ADAL" clId="{EB2764AF-57C9-4320-9448-A94B3ADCC615}" dt="2025-10-30T16:46:03.332" v="78" actId="22"/>
          <ac:spMkLst>
            <pc:docMk/>
            <pc:sldMk cId="0" sldId="259"/>
            <ac:spMk id="4" creationId="{01B9C351-EB20-3EAC-D7AE-8EB0240A47D7}"/>
          </ac:spMkLst>
        </pc:spChg>
        <pc:spChg chg="mod ord">
          <ac:chgData name="Justin Butler (WPP)" userId="34dec0da-95ce-4dd9-a89d-539ef22e29d3" providerId="ADAL" clId="{EB2764AF-57C9-4320-9448-A94B3ADCC615}" dt="2025-10-30T18:17:14.948" v="532" actId="700"/>
          <ac:spMkLst>
            <pc:docMk/>
            <pc:sldMk cId="0" sldId="259"/>
            <ac:spMk id="8" creationId="{5649FCAB-1953-4418-A01A-0EABCA7DCF59}"/>
          </ac:spMkLst>
        </pc:spChg>
        <pc:spChg chg="mod ord">
          <ac:chgData name="Justin Butler (WPP)" userId="34dec0da-95ce-4dd9-a89d-539ef22e29d3" providerId="ADAL" clId="{EB2764AF-57C9-4320-9448-A94B3ADCC615}" dt="2025-10-30T18:17:14.948" v="532" actId="700"/>
          <ac:spMkLst>
            <pc:docMk/>
            <pc:sldMk cId="0" sldId="259"/>
            <ac:spMk id="15362" creationId="{70B401F4-F163-4EF0-B6E6-B9052F54E786}"/>
          </ac:spMkLst>
        </pc:spChg>
        <pc:picChg chg="add mod">
          <ac:chgData name="Justin Butler (WPP)" userId="34dec0da-95ce-4dd9-a89d-539ef22e29d3" providerId="ADAL" clId="{EB2764AF-57C9-4320-9448-A94B3ADCC615}" dt="2025-10-30T21:19:55.531" v="1569" actId="14100"/>
          <ac:picMkLst>
            <pc:docMk/>
            <pc:sldMk cId="0" sldId="259"/>
            <ac:picMk id="2" creationId="{42B519E4-EA34-990E-AAD9-352A8CCB8BBD}"/>
          </ac:picMkLst>
        </pc:picChg>
      </pc:sldChg>
      <pc:sldChg chg="addSp delSp modSp add mod modNotesTx">
        <pc:chgData name="Justin Butler (WPP)" userId="34dec0da-95ce-4dd9-a89d-539ef22e29d3" providerId="ADAL" clId="{EB2764AF-57C9-4320-9448-A94B3ADCC615}" dt="2025-10-30T21:17:55.612" v="1563" actId="20577"/>
        <pc:sldMkLst>
          <pc:docMk/>
          <pc:sldMk cId="2023105724" sldId="262"/>
        </pc:sldMkLst>
        <pc:spChg chg="mod">
          <ac:chgData name="Justin Butler (WPP)" userId="34dec0da-95ce-4dd9-a89d-539ef22e29d3" providerId="ADAL" clId="{EB2764AF-57C9-4320-9448-A94B3ADCC615}" dt="2025-10-30T20:46:51.212" v="1038" actId="14100"/>
          <ac:spMkLst>
            <pc:docMk/>
            <pc:sldMk cId="2023105724" sldId="262"/>
            <ac:spMk id="5" creationId="{5F443C52-295C-DDA6-00FF-60AF84AB34CA}"/>
          </ac:spMkLst>
        </pc:spChg>
        <pc:spChg chg="mod">
          <ac:chgData name="Justin Butler (WPP)" userId="34dec0da-95ce-4dd9-a89d-539ef22e29d3" providerId="ADAL" clId="{EB2764AF-57C9-4320-9448-A94B3ADCC615}" dt="2025-10-30T21:13:53.789" v="1410" actId="113"/>
          <ac:spMkLst>
            <pc:docMk/>
            <pc:sldMk cId="2023105724" sldId="262"/>
            <ac:spMk id="9" creationId="{214FC865-5C83-3FE2-1B21-717CA4121B4D}"/>
          </ac:spMkLst>
        </pc:spChg>
        <pc:picChg chg="del">
          <ac:chgData name="Justin Butler (WPP)" userId="34dec0da-95ce-4dd9-a89d-539ef22e29d3" providerId="ADAL" clId="{EB2764AF-57C9-4320-9448-A94B3ADCC615}" dt="2025-10-30T20:41:41.279" v="991" actId="478"/>
          <ac:picMkLst>
            <pc:docMk/>
            <pc:sldMk cId="2023105724" sldId="262"/>
            <ac:picMk id="3" creationId="{3303398E-A807-E077-A017-55B57947F232}"/>
          </ac:picMkLst>
        </pc:picChg>
        <pc:picChg chg="add mod">
          <ac:chgData name="Justin Butler (WPP)" userId="34dec0da-95ce-4dd9-a89d-539ef22e29d3" providerId="ADAL" clId="{EB2764AF-57C9-4320-9448-A94B3ADCC615}" dt="2025-10-30T20:42:06.311" v="997" actId="14100"/>
          <ac:picMkLst>
            <pc:docMk/>
            <pc:sldMk cId="2023105724" sldId="262"/>
            <ac:picMk id="6" creationId="{E9189247-AA4D-DF04-3878-990960530EE7}"/>
          </ac:picMkLst>
        </pc:picChg>
      </pc:sldChg>
      <pc:sldChg chg="addSp delSp modSp add mod setBg setClrOvrMap">
        <pc:chgData name="Justin Butler (WPP)" userId="34dec0da-95ce-4dd9-a89d-539ef22e29d3" providerId="ADAL" clId="{EB2764AF-57C9-4320-9448-A94B3ADCC615}" dt="2025-10-30T18:34:14.098" v="887" actId="27636"/>
        <pc:sldMkLst>
          <pc:docMk/>
          <pc:sldMk cId="1037242275" sldId="264"/>
        </pc:sldMkLst>
        <pc:spChg chg="add del mod">
          <ac:chgData name="Justin Butler (WPP)" userId="34dec0da-95ce-4dd9-a89d-539ef22e29d3" providerId="ADAL" clId="{EB2764AF-57C9-4320-9448-A94B3ADCC615}" dt="2025-10-30T18:25:38.559" v="598" actId="21"/>
          <ac:spMkLst>
            <pc:docMk/>
            <pc:sldMk cId="1037242275" sldId="264"/>
            <ac:spMk id="2" creationId="{FF9011E7-DA00-4A24-333D-302DACCDD9F5}"/>
          </ac:spMkLst>
        </pc:spChg>
        <pc:spChg chg="add mod">
          <ac:chgData name="Justin Butler (WPP)" userId="34dec0da-95ce-4dd9-a89d-539ef22e29d3" providerId="ADAL" clId="{EB2764AF-57C9-4320-9448-A94B3ADCC615}" dt="2025-10-30T18:34:14.098" v="887" actId="27636"/>
          <ac:spMkLst>
            <pc:docMk/>
            <pc:sldMk cId="1037242275" sldId="264"/>
            <ac:spMk id="3" creationId="{EE3DC9E4-2CE0-6507-96BA-362C149255B5}"/>
          </ac:spMkLst>
        </pc:spChg>
        <pc:spChg chg="mod">
          <ac:chgData name="Justin Butler (WPP)" userId="34dec0da-95ce-4dd9-a89d-539ef22e29d3" providerId="ADAL" clId="{EB2764AF-57C9-4320-9448-A94B3ADCC615}" dt="2025-10-30T18:22:00.037" v="536" actId="26606"/>
          <ac:spMkLst>
            <pc:docMk/>
            <pc:sldMk cId="1037242275" sldId="264"/>
            <ac:spMk id="5" creationId="{9041D216-E07D-ED31-D545-ADC4F8CDA717}"/>
          </ac:spMkLst>
        </pc:spChg>
        <pc:spChg chg="mod">
          <ac:chgData name="Justin Butler (WPP)" userId="34dec0da-95ce-4dd9-a89d-539ef22e29d3" providerId="ADAL" clId="{EB2764AF-57C9-4320-9448-A94B3ADCC615}" dt="2025-10-30T18:22:50.309" v="587" actId="14100"/>
          <ac:spMkLst>
            <pc:docMk/>
            <pc:sldMk cId="1037242275" sldId="264"/>
            <ac:spMk id="6" creationId="{433B041E-FC1F-E9F2-412A-2CBB70F0FC93}"/>
          </ac:spMkLst>
        </pc:spChg>
        <pc:spChg chg="add del">
          <ac:chgData name="Justin Butler (WPP)" userId="34dec0da-95ce-4dd9-a89d-539ef22e29d3" providerId="ADAL" clId="{EB2764AF-57C9-4320-9448-A94B3ADCC615}" dt="2025-10-30T18:21:49.004" v="534" actId="26606"/>
          <ac:spMkLst>
            <pc:docMk/>
            <pc:sldMk cId="1037242275" sldId="264"/>
            <ac:spMk id="19" creationId="{CE3D4922-3D1C-4679-9A86-15BFC1A252F0}"/>
          </ac:spMkLst>
        </pc:spChg>
        <pc:spChg chg="add del">
          <ac:chgData name="Justin Butler (WPP)" userId="34dec0da-95ce-4dd9-a89d-539ef22e29d3" providerId="ADAL" clId="{EB2764AF-57C9-4320-9448-A94B3ADCC615}" dt="2025-10-30T18:21:49.004" v="534" actId="26606"/>
          <ac:spMkLst>
            <pc:docMk/>
            <pc:sldMk cId="1037242275" sldId="264"/>
            <ac:spMk id="21" creationId="{93667F4D-F2CD-4E50-BACC-24766910F77C}"/>
          </ac:spMkLst>
        </pc:spChg>
        <pc:spChg chg="add del">
          <ac:chgData name="Justin Butler (WPP)" userId="34dec0da-95ce-4dd9-a89d-539ef22e29d3" providerId="ADAL" clId="{EB2764AF-57C9-4320-9448-A94B3ADCC615}" dt="2025-10-30T18:21:49.004" v="534" actId="26606"/>
          <ac:spMkLst>
            <pc:docMk/>
            <pc:sldMk cId="1037242275" sldId="264"/>
            <ac:spMk id="23" creationId="{20CAAE25-D2F2-493F-9569-EC552C1ADD70}"/>
          </ac:spMkLst>
        </pc:spChg>
        <pc:spChg chg="add del">
          <ac:chgData name="Justin Butler (WPP)" userId="34dec0da-95ce-4dd9-a89d-539ef22e29d3" providerId="ADAL" clId="{EB2764AF-57C9-4320-9448-A94B3ADCC615}" dt="2025-10-30T18:21:49.004" v="534" actId="26606"/>
          <ac:spMkLst>
            <pc:docMk/>
            <pc:sldMk cId="1037242275" sldId="264"/>
            <ac:spMk id="25" creationId="{92FDEA97-0861-44C0-9B26-4BB5F777AE11}"/>
          </ac:spMkLst>
        </pc:spChg>
        <pc:spChg chg="add del">
          <ac:chgData name="Justin Butler (WPP)" userId="34dec0da-95ce-4dd9-a89d-539ef22e29d3" providerId="ADAL" clId="{EB2764AF-57C9-4320-9448-A94B3ADCC615}" dt="2025-10-30T18:21:49.004" v="534" actId="26606"/>
          <ac:spMkLst>
            <pc:docMk/>
            <pc:sldMk cId="1037242275" sldId="264"/>
            <ac:spMk id="27" creationId="{0FC953F9-A744-406B-9DCA-1E7B5D4713AE}"/>
          </ac:spMkLst>
        </pc:spChg>
        <pc:spChg chg="add del">
          <ac:chgData name="Justin Butler (WPP)" userId="34dec0da-95ce-4dd9-a89d-539ef22e29d3" providerId="ADAL" clId="{EB2764AF-57C9-4320-9448-A94B3ADCC615}" dt="2025-10-30T18:21:49.004" v="534" actId="26606"/>
          <ac:spMkLst>
            <pc:docMk/>
            <pc:sldMk cId="1037242275" sldId="264"/>
            <ac:spMk id="29" creationId="{859003D2-E7D2-4253-9EF1-1F513027A894}"/>
          </ac:spMkLst>
        </pc:spChg>
        <pc:spChg chg="add del">
          <ac:chgData name="Justin Butler (WPP)" userId="34dec0da-95ce-4dd9-a89d-539ef22e29d3" providerId="ADAL" clId="{EB2764AF-57C9-4320-9448-A94B3ADCC615}" dt="2025-10-30T18:22:00.037" v="536" actId="26606"/>
          <ac:spMkLst>
            <pc:docMk/>
            <pc:sldMk cId="1037242275" sldId="264"/>
            <ac:spMk id="38" creationId="{E67A1FC6-22FB-4EA7-B90A-C9F18FBEF30F}"/>
          </ac:spMkLst>
        </pc:spChg>
        <pc:spChg chg="add del">
          <ac:chgData name="Justin Butler (WPP)" userId="34dec0da-95ce-4dd9-a89d-539ef22e29d3" providerId="ADAL" clId="{EB2764AF-57C9-4320-9448-A94B3ADCC615}" dt="2025-10-30T18:22:00.037" v="536" actId="26606"/>
          <ac:spMkLst>
            <pc:docMk/>
            <pc:sldMk cId="1037242275" sldId="264"/>
            <ac:spMk id="39" creationId="{6246FDC4-DD97-431A-914A-9EB57A4A3C7C}"/>
          </ac:spMkLst>
        </pc:spChg>
        <pc:spChg chg="add del">
          <ac:chgData name="Justin Butler (WPP)" userId="34dec0da-95ce-4dd9-a89d-539ef22e29d3" providerId="ADAL" clId="{EB2764AF-57C9-4320-9448-A94B3ADCC615}" dt="2025-10-30T18:22:00.037" v="536" actId="26606"/>
          <ac:spMkLst>
            <pc:docMk/>
            <pc:sldMk cId="1037242275" sldId="264"/>
            <ac:spMk id="40" creationId="{CD4E68A2-74B0-42F5-BB75-2E1A7C2018C7}"/>
          </ac:spMkLst>
        </pc:spChg>
        <pc:grpChg chg="add del">
          <ac:chgData name="Justin Butler (WPP)" userId="34dec0da-95ce-4dd9-a89d-539ef22e29d3" providerId="ADAL" clId="{EB2764AF-57C9-4320-9448-A94B3ADCC615}" dt="2025-10-30T18:21:49.004" v="534" actId="26606"/>
          <ac:grpSpMkLst>
            <pc:docMk/>
            <pc:sldMk cId="1037242275" sldId="264"/>
            <ac:grpSpMk id="11" creationId="{E9D059B6-ADD8-488A-B346-63289E90D13F}"/>
          </ac:grpSpMkLst>
        </pc:grpChg>
        <pc:grpChg chg="add del">
          <ac:chgData name="Justin Butler (WPP)" userId="34dec0da-95ce-4dd9-a89d-539ef22e29d3" providerId="ADAL" clId="{EB2764AF-57C9-4320-9448-A94B3ADCC615}" dt="2025-10-30T18:22:00.037" v="536" actId="26606"/>
          <ac:grpSpMkLst>
            <pc:docMk/>
            <pc:sldMk cId="1037242275" sldId="264"/>
            <ac:grpSpMk id="31" creationId="{E9D059B6-ADD8-488A-B346-63289E90D13F}"/>
          </ac:grpSpMkLst>
        </pc:grpChg>
        <pc:picChg chg="add del">
          <ac:chgData name="Justin Butler (WPP)" userId="34dec0da-95ce-4dd9-a89d-539ef22e29d3" providerId="ADAL" clId="{EB2764AF-57C9-4320-9448-A94B3ADCC615}" dt="2025-10-30T18:22:07.056" v="538" actId="478"/>
          <ac:picMkLst>
            <pc:docMk/>
            <pc:sldMk cId="1037242275" sldId="264"/>
            <ac:picMk id="12" creationId="{36E76FF4-44C5-77C1-17E7-5A27731ACE3F}"/>
          </ac:picMkLst>
        </pc:picChg>
      </pc:sldChg>
      <pc:sldChg chg="addSp delSp modSp add mod modClrScheme chgLayout">
        <pc:chgData name="Justin Butler (WPP)" userId="34dec0da-95ce-4dd9-a89d-539ef22e29d3" providerId="ADAL" clId="{EB2764AF-57C9-4320-9448-A94B3ADCC615}" dt="2025-10-30T20:49:52.778" v="1057" actId="1076"/>
        <pc:sldMkLst>
          <pc:docMk/>
          <pc:sldMk cId="3104981012" sldId="265"/>
        </pc:sldMkLst>
        <pc:spChg chg="add del mod ord">
          <ac:chgData name="Justin Butler (WPP)" userId="34dec0da-95ce-4dd9-a89d-539ef22e29d3" providerId="ADAL" clId="{EB2764AF-57C9-4320-9448-A94B3ADCC615}" dt="2025-10-30T18:53:32.978" v="919" actId="22"/>
          <ac:spMkLst>
            <pc:docMk/>
            <pc:sldMk cId="3104981012" sldId="265"/>
            <ac:spMk id="2" creationId="{538E6ABD-B7EF-E8DB-E8D5-384B182889CB}"/>
          </ac:spMkLst>
        </pc:spChg>
        <pc:spChg chg="add mod ord">
          <ac:chgData name="Justin Butler (WPP)" userId="34dec0da-95ce-4dd9-a89d-539ef22e29d3" providerId="ADAL" clId="{EB2764AF-57C9-4320-9448-A94B3ADCC615}" dt="2025-10-30T20:49:26.299" v="1053" actId="14100"/>
          <ac:spMkLst>
            <pc:docMk/>
            <pc:sldMk cId="3104981012" sldId="265"/>
            <ac:spMk id="3" creationId="{15DF25C7-819D-DF9F-2CBB-FEEB25FA7FAB}"/>
          </ac:spMkLst>
        </pc:spChg>
        <pc:spChg chg="mod ord">
          <ac:chgData name="Justin Butler (WPP)" userId="34dec0da-95ce-4dd9-a89d-539ef22e29d3" providerId="ADAL" clId="{EB2764AF-57C9-4320-9448-A94B3ADCC615}" dt="2025-10-30T19:19:28.217" v="966" actId="700"/>
          <ac:spMkLst>
            <pc:docMk/>
            <pc:sldMk cId="3104981012" sldId="265"/>
            <ac:spMk id="4" creationId="{20BFF1BC-FCD3-B792-4571-ABC32ABDA0AF}"/>
          </ac:spMkLst>
        </pc:spChg>
        <pc:spChg chg="mod ord">
          <ac:chgData name="Justin Butler (WPP)" userId="34dec0da-95ce-4dd9-a89d-539ef22e29d3" providerId="ADAL" clId="{EB2764AF-57C9-4320-9448-A94B3ADCC615}" dt="2025-10-30T19:19:28.217" v="966" actId="700"/>
          <ac:spMkLst>
            <pc:docMk/>
            <pc:sldMk cId="3104981012" sldId="265"/>
            <ac:spMk id="5" creationId="{6C904C92-8BBF-8665-FFDC-69C76A9E7EC5}"/>
          </ac:spMkLst>
        </pc:spChg>
        <pc:spChg chg="del mod ord">
          <ac:chgData name="Justin Butler (WPP)" userId="34dec0da-95ce-4dd9-a89d-539ef22e29d3" providerId="ADAL" clId="{EB2764AF-57C9-4320-9448-A94B3ADCC615}" dt="2025-10-30T18:36:52.417" v="913" actId="700"/>
          <ac:spMkLst>
            <pc:docMk/>
            <pc:sldMk cId="3104981012" sldId="265"/>
            <ac:spMk id="6" creationId="{CADFCA50-3DB9-1B4E-B5F8-A4BF7933F623}"/>
          </ac:spMkLst>
        </pc:spChg>
        <pc:spChg chg="add mod">
          <ac:chgData name="Justin Butler (WPP)" userId="34dec0da-95ce-4dd9-a89d-539ef22e29d3" providerId="ADAL" clId="{EB2764AF-57C9-4320-9448-A94B3ADCC615}" dt="2025-10-30T20:49:39.967" v="1054" actId="1076"/>
          <ac:spMkLst>
            <pc:docMk/>
            <pc:sldMk cId="3104981012" sldId="265"/>
            <ac:spMk id="15" creationId="{2D91C113-1AB7-0C28-899A-CA630D6C220E}"/>
          </ac:spMkLst>
        </pc:spChg>
        <pc:picChg chg="add mod ord">
          <ac:chgData name="Justin Butler (WPP)" userId="34dec0da-95ce-4dd9-a89d-539ef22e29d3" providerId="ADAL" clId="{EB2764AF-57C9-4320-9448-A94B3ADCC615}" dt="2025-10-30T20:49:13.500" v="1052" actId="14100"/>
          <ac:picMkLst>
            <pc:docMk/>
            <pc:sldMk cId="3104981012" sldId="265"/>
            <ac:picMk id="8" creationId="{C0F1AFA2-0009-956F-510A-BF4407A607F6}"/>
          </ac:picMkLst>
        </pc:picChg>
        <pc:picChg chg="add del">
          <ac:chgData name="Justin Butler (WPP)" userId="34dec0da-95ce-4dd9-a89d-539ef22e29d3" providerId="ADAL" clId="{EB2764AF-57C9-4320-9448-A94B3ADCC615}" dt="2025-10-30T18:57:09.904" v="922" actId="22"/>
          <ac:picMkLst>
            <pc:docMk/>
            <pc:sldMk cId="3104981012" sldId="265"/>
            <ac:picMk id="10" creationId="{F55E51B9-9A44-29FE-8350-F6F8BCE0294F}"/>
          </ac:picMkLst>
        </pc:picChg>
        <pc:picChg chg="add mod">
          <ac:chgData name="Justin Butler (WPP)" userId="34dec0da-95ce-4dd9-a89d-539ef22e29d3" providerId="ADAL" clId="{EB2764AF-57C9-4320-9448-A94B3ADCC615}" dt="2025-10-30T20:48:57.249" v="1050" actId="14100"/>
          <ac:picMkLst>
            <pc:docMk/>
            <pc:sldMk cId="3104981012" sldId="265"/>
            <ac:picMk id="12" creationId="{67BFAC53-1621-1B02-5D9F-16E5852671BE}"/>
          </ac:picMkLst>
        </pc:picChg>
        <pc:picChg chg="add mod">
          <ac:chgData name="Justin Butler (WPP)" userId="34dec0da-95ce-4dd9-a89d-539ef22e29d3" providerId="ADAL" clId="{EB2764AF-57C9-4320-9448-A94B3ADCC615}" dt="2025-10-30T20:49:52.778" v="1057" actId="1076"/>
          <ac:picMkLst>
            <pc:docMk/>
            <pc:sldMk cId="3104981012" sldId="265"/>
            <ac:picMk id="14" creationId="{EAAB8BB9-DBE8-F42A-470D-65E5910BD5BE}"/>
          </ac:picMkLst>
        </pc:picChg>
        <pc:picChg chg="add mod">
          <ac:chgData name="Justin Butler (WPP)" userId="34dec0da-95ce-4dd9-a89d-539ef22e29d3" providerId="ADAL" clId="{EB2764AF-57C9-4320-9448-A94B3ADCC615}" dt="2025-10-30T20:49:50.096" v="1056" actId="1076"/>
          <ac:picMkLst>
            <pc:docMk/>
            <pc:sldMk cId="3104981012" sldId="265"/>
            <ac:picMk id="17" creationId="{18A9654E-6FEC-E9F5-0F96-CB9C2236F015}"/>
          </ac:picMkLst>
        </pc:picChg>
      </pc:sldChg>
      <pc:sldChg chg="addSp delSp modSp mod modClrScheme chgLayout">
        <pc:chgData name="Justin Butler (WPP)" userId="34dec0da-95ce-4dd9-a89d-539ef22e29d3" providerId="ADAL" clId="{EB2764AF-57C9-4320-9448-A94B3ADCC615}" dt="2025-10-31T17:50:51.668" v="1859" actId="14100"/>
        <pc:sldMkLst>
          <pc:docMk/>
          <pc:sldMk cId="0" sldId="273"/>
        </pc:sldMkLst>
        <pc:spChg chg="mod ord">
          <ac:chgData name="Justin Butler (WPP)" userId="34dec0da-95ce-4dd9-a89d-539ef22e29d3" providerId="ADAL" clId="{EB2764AF-57C9-4320-9448-A94B3ADCC615}" dt="2025-10-30T21:27:47.971" v="1605" actId="20577"/>
          <ac:spMkLst>
            <pc:docMk/>
            <pc:sldMk cId="0" sldId="273"/>
            <ac:spMk id="2" creationId="{899E8328-63CB-4C42-8A63-B5751BC043D4}"/>
          </ac:spMkLst>
        </pc:spChg>
        <pc:spChg chg="add del mod ord">
          <ac:chgData name="Justin Butler (WPP)" userId="34dec0da-95ce-4dd9-a89d-539ef22e29d3" providerId="ADAL" clId="{EB2764AF-57C9-4320-9448-A94B3ADCC615}" dt="2025-10-31T17:50:51.668" v="1859" actId="14100"/>
          <ac:spMkLst>
            <pc:docMk/>
            <pc:sldMk cId="0" sldId="273"/>
            <ac:spMk id="11" creationId="{EBC03293-E87A-51C2-84B3-C8F3D328236A}"/>
          </ac:spMkLst>
        </pc:spChg>
        <pc:picChg chg="add del mod">
          <ac:chgData name="Justin Butler (WPP)" userId="34dec0da-95ce-4dd9-a89d-539ef22e29d3" providerId="ADAL" clId="{EB2764AF-57C9-4320-9448-A94B3ADCC615}" dt="2025-10-31T17:50:22.155" v="1852" actId="1076"/>
          <ac:picMkLst>
            <pc:docMk/>
            <pc:sldMk cId="0" sldId="273"/>
            <ac:picMk id="4" creationId="{00CEBAC5-0123-81B2-5074-C98C0BEC8FCE}"/>
          </ac:picMkLst>
        </pc:picChg>
        <pc:picChg chg="add mod">
          <ac:chgData name="Justin Butler (WPP)" userId="34dec0da-95ce-4dd9-a89d-539ef22e29d3" providerId="ADAL" clId="{EB2764AF-57C9-4320-9448-A94B3ADCC615}" dt="2025-10-31T17:47:54.799" v="1807" actId="931"/>
          <ac:picMkLst>
            <pc:docMk/>
            <pc:sldMk cId="0" sldId="273"/>
            <ac:picMk id="5" creationId="{C7895059-E9C8-40AA-A349-459825764C71}"/>
          </ac:picMkLst>
        </pc:picChg>
        <pc:picChg chg="add del mod">
          <ac:chgData name="Justin Butler (WPP)" userId="34dec0da-95ce-4dd9-a89d-539ef22e29d3" providerId="ADAL" clId="{EB2764AF-57C9-4320-9448-A94B3ADCC615}" dt="2025-10-31T17:50:27.012" v="1853" actId="1076"/>
          <ac:picMkLst>
            <pc:docMk/>
            <pc:sldMk cId="0" sldId="273"/>
            <ac:picMk id="6" creationId="{0A85C8C0-3B73-9887-61BB-EB8F612A7734}"/>
          </ac:picMkLst>
        </pc:picChg>
        <pc:picChg chg="add del mod">
          <ac:chgData name="Justin Butler (WPP)" userId="34dec0da-95ce-4dd9-a89d-539ef22e29d3" providerId="ADAL" clId="{EB2764AF-57C9-4320-9448-A94B3ADCC615}" dt="2025-10-31T17:50:30.818" v="1854" actId="1076"/>
          <ac:picMkLst>
            <pc:docMk/>
            <pc:sldMk cId="0" sldId="273"/>
            <ac:picMk id="8" creationId="{426DE74B-4709-7997-EDCB-C559A239F043}"/>
          </ac:picMkLst>
        </pc:picChg>
        <pc:picChg chg="add mod">
          <ac:chgData name="Justin Butler (WPP)" userId="34dec0da-95ce-4dd9-a89d-539ef22e29d3" providerId="ADAL" clId="{EB2764AF-57C9-4320-9448-A94B3ADCC615}" dt="2025-10-31T17:47:54.799" v="1807" actId="931"/>
          <ac:picMkLst>
            <pc:docMk/>
            <pc:sldMk cId="0" sldId="273"/>
            <ac:picMk id="9" creationId="{07394431-65C7-BD10-5D07-5FB4F2B5A66D}"/>
          </ac:picMkLst>
        </pc:picChg>
        <pc:picChg chg="add del mod">
          <ac:chgData name="Justin Butler (WPP)" userId="34dec0da-95ce-4dd9-a89d-539ef22e29d3" providerId="ADAL" clId="{EB2764AF-57C9-4320-9448-A94B3ADCC615}" dt="2025-10-31T17:50:34.414" v="1855" actId="1076"/>
          <ac:picMkLst>
            <pc:docMk/>
            <pc:sldMk cId="0" sldId="273"/>
            <ac:picMk id="10" creationId="{6BA3FEC9-F9DE-0576-E50C-1CA54F63705E}"/>
          </ac:picMkLst>
        </pc:picChg>
        <pc:picChg chg="add mod">
          <ac:chgData name="Justin Butler (WPP)" userId="34dec0da-95ce-4dd9-a89d-539ef22e29d3" providerId="ADAL" clId="{EB2764AF-57C9-4320-9448-A94B3ADCC615}" dt="2025-10-31T17:47:54.799" v="1807" actId="931"/>
          <ac:picMkLst>
            <pc:docMk/>
            <pc:sldMk cId="0" sldId="273"/>
            <ac:picMk id="13" creationId="{62CDA85C-96D3-D5D3-3D29-AA999CC368E2}"/>
          </ac:picMkLst>
        </pc:picChg>
        <pc:picChg chg="add mod">
          <ac:chgData name="Justin Butler (WPP)" userId="34dec0da-95ce-4dd9-a89d-539ef22e29d3" providerId="ADAL" clId="{EB2764AF-57C9-4320-9448-A94B3ADCC615}" dt="2025-10-31T17:47:54.799" v="1807" actId="931"/>
          <ac:picMkLst>
            <pc:docMk/>
            <pc:sldMk cId="0" sldId="273"/>
            <ac:picMk id="15" creationId="{6A358C0A-B0CF-36EF-2068-76626AE507FB}"/>
          </ac:picMkLst>
        </pc:picChg>
      </pc:sldChg>
      <pc:sldChg chg="del">
        <pc:chgData name="Justin Butler (WPP)" userId="34dec0da-95ce-4dd9-a89d-539ef22e29d3" providerId="ADAL" clId="{EB2764AF-57C9-4320-9448-A94B3ADCC615}" dt="2025-10-30T20:50:41.703" v="1063" actId="47"/>
        <pc:sldMkLst>
          <pc:docMk/>
          <pc:sldMk cId="2855768557" sldId="286"/>
        </pc:sldMkLst>
      </pc:sldChg>
      <pc:sldChg chg="del">
        <pc:chgData name="Justin Butler (WPP)" userId="34dec0da-95ce-4dd9-a89d-539ef22e29d3" providerId="ADAL" clId="{EB2764AF-57C9-4320-9448-A94B3ADCC615}" dt="2025-10-30T20:50:40.757" v="1062" actId="47"/>
        <pc:sldMkLst>
          <pc:docMk/>
          <pc:sldMk cId="856516682" sldId="287"/>
        </pc:sldMkLst>
      </pc:sldChg>
      <pc:sldChg chg="del">
        <pc:chgData name="Justin Butler (WPP)" userId="34dec0da-95ce-4dd9-a89d-539ef22e29d3" providerId="ADAL" clId="{EB2764AF-57C9-4320-9448-A94B3ADCC615}" dt="2025-10-30T20:50:39.941" v="1061" actId="47"/>
        <pc:sldMkLst>
          <pc:docMk/>
          <pc:sldMk cId="991044000" sldId="288"/>
        </pc:sldMkLst>
      </pc:sldChg>
      <pc:sldChg chg="del">
        <pc:chgData name="Justin Butler (WPP)" userId="34dec0da-95ce-4dd9-a89d-539ef22e29d3" providerId="ADAL" clId="{EB2764AF-57C9-4320-9448-A94B3ADCC615}" dt="2025-10-30T20:50:16.236" v="1059" actId="47"/>
        <pc:sldMkLst>
          <pc:docMk/>
          <pc:sldMk cId="4189615512" sldId="289"/>
        </pc:sldMkLst>
      </pc:sldChg>
      <pc:sldChg chg="del">
        <pc:chgData name="Justin Butler (WPP)" userId="34dec0da-95ce-4dd9-a89d-539ef22e29d3" providerId="ADAL" clId="{EB2764AF-57C9-4320-9448-A94B3ADCC615}" dt="2025-10-30T20:50:17.479" v="1060" actId="47"/>
        <pc:sldMkLst>
          <pc:docMk/>
          <pc:sldMk cId="3625397089" sldId="290"/>
        </pc:sldMkLst>
      </pc:sldChg>
      <pc:sldChg chg="del">
        <pc:chgData name="Justin Butler (WPP)" userId="34dec0da-95ce-4dd9-a89d-539ef22e29d3" providerId="ADAL" clId="{EB2764AF-57C9-4320-9448-A94B3ADCC615}" dt="2025-10-30T20:50:14.570" v="1058" actId="47"/>
        <pc:sldMkLst>
          <pc:docMk/>
          <pc:sldMk cId="2731464300" sldId="291"/>
        </pc:sldMkLst>
      </pc:sldChg>
      <pc:sldChg chg="del">
        <pc:chgData name="Justin Butler (WPP)" userId="34dec0da-95ce-4dd9-a89d-539ef22e29d3" providerId="ADAL" clId="{EB2764AF-57C9-4320-9448-A94B3ADCC615}" dt="2025-10-30T20:50:43.084" v="1064" actId="47"/>
        <pc:sldMkLst>
          <pc:docMk/>
          <pc:sldMk cId="1913882393" sldId="292"/>
        </pc:sldMkLst>
      </pc:sldChg>
      <pc:sldChg chg="del">
        <pc:chgData name="Justin Butler (WPP)" userId="34dec0da-95ce-4dd9-a89d-539ef22e29d3" providerId="ADAL" clId="{EB2764AF-57C9-4320-9448-A94B3ADCC615}" dt="2025-10-30T20:50:44.336" v="1065" actId="47"/>
        <pc:sldMkLst>
          <pc:docMk/>
          <pc:sldMk cId="390782072" sldId="293"/>
        </pc:sldMkLst>
      </pc:sldChg>
      <pc:sldChg chg="del">
        <pc:chgData name="Justin Butler (WPP)" userId="34dec0da-95ce-4dd9-a89d-539ef22e29d3" providerId="ADAL" clId="{EB2764AF-57C9-4320-9448-A94B3ADCC615}" dt="2025-10-30T20:50:47.130" v="1067" actId="47"/>
        <pc:sldMkLst>
          <pc:docMk/>
          <pc:sldMk cId="3225966174" sldId="294"/>
        </pc:sldMkLst>
      </pc:sldChg>
      <pc:sldChg chg="addSp delSp modSp mod ord setBg modClrScheme delDesignElem chgLayout">
        <pc:chgData name="Justin Butler (WPP)" userId="34dec0da-95ce-4dd9-a89d-539ef22e29d3" providerId="ADAL" clId="{EB2764AF-57C9-4320-9448-A94B3ADCC615}" dt="2025-10-30T18:08:45.802" v="502" actId="6264"/>
        <pc:sldMkLst>
          <pc:docMk/>
          <pc:sldMk cId="1225869120" sldId="295"/>
        </pc:sldMkLst>
        <pc:spChg chg="mod ord">
          <ac:chgData name="Justin Butler (WPP)" userId="34dec0da-95ce-4dd9-a89d-539ef22e29d3" providerId="ADAL" clId="{EB2764AF-57C9-4320-9448-A94B3ADCC615}" dt="2025-10-30T18:08:45.802" v="502" actId="6264"/>
          <ac:spMkLst>
            <pc:docMk/>
            <pc:sldMk cId="1225869120" sldId="295"/>
            <ac:spMk id="2" creationId="{05A15E76-8E8A-BFC2-A9F5-FA0F6F49424A}"/>
          </ac:spMkLst>
        </pc:spChg>
        <pc:spChg chg="del">
          <ac:chgData name="Justin Butler (WPP)" userId="34dec0da-95ce-4dd9-a89d-539ef22e29d3" providerId="ADAL" clId="{EB2764AF-57C9-4320-9448-A94B3ADCC615}" dt="2025-10-30T16:47:57.963" v="91" actId="21"/>
          <ac:spMkLst>
            <pc:docMk/>
            <pc:sldMk cId="1225869120" sldId="295"/>
            <ac:spMk id="3" creationId="{9CE1FA49-F28A-7BE6-AA8E-42262E6BE033}"/>
          </ac:spMkLst>
        </pc:spChg>
        <pc:spChg chg="mod ord">
          <ac:chgData name="Justin Butler (WPP)" userId="34dec0da-95ce-4dd9-a89d-539ef22e29d3" providerId="ADAL" clId="{EB2764AF-57C9-4320-9448-A94B3ADCC615}" dt="2025-10-30T18:08:45.802" v="502" actId="6264"/>
          <ac:spMkLst>
            <pc:docMk/>
            <pc:sldMk cId="1225869120" sldId="295"/>
            <ac:spMk id="4" creationId="{35A75957-80FA-CCD4-D91D-2D9B45CFB090}"/>
          </ac:spMkLst>
        </pc:spChg>
        <pc:spChg chg="add mod">
          <ac:chgData name="Justin Butler (WPP)" userId="34dec0da-95ce-4dd9-a89d-539ef22e29d3" providerId="ADAL" clId="{EB2764AF-57C9-4320-9448-A94B3ADCC615}" dt="2025-10-30T18:04:02.765" v="494" actId="20577"/>
          <ac:spMkLst>
            <pc:docMk/>
            <pc:sldMk cId="1225869120" sldId="295"/>
            <ac:spMk id="7" creationId="{2CE5EC05-88FE-F859-C3CF-BA37642C526A}"/>
          </ac:spMkLst>
        </pc:spChg>
        <pc:spChg chg="add del mod ord">
          <ac:chgData name="Justin Butler (WPP)" userId="34dec0da-95ce-4dd9-a89d-539ef22e29d3" providerId="ADAL" clId="{EB2764AF-57C9-4320-9448-A94B3ADCC615}" dt="2025-10-30T18:07:56.089" v="499" actId="700"/>
          <ac:spMkLst>
            <pc:docMk/>
            <pc:sldMk cId="1225869120" sldId="295"/>
            <ac:spMk id="8" creationId="{911F2372-10BE-F1F0-645F-142D103108CB}"/>
          </ac:spMkLst>
        </pc:spChg>
        <pc:spChg chg="add del mod">
          <ac:chgData name="Justin Butler (WPP)" userId="34dec0da-95ce-4dd9-a89d-539ef22e29d3" providerId="ADAL" clId="{EB2764AF-57C9-4320-9448-A94B3ADCC615}" dt="2025-10-30T18:08:45.802" v="502" actId="6264"/>
          <ac:spMkLst>
            <pc:docMk/>
            <pc:sldMk cId="1225869120" sldId="295"/>
            <ac:spMk id="9" creationId="{20B5991C-9A30-7E9D-A510-CFF4B6C53B3B}"/>
          </ac:spMkLst>
        </pc:spChg>
        <pc:spChg chg="add del">
          <ac:chgData name="Justin Butler (WPP)" userId="34dec0da-95ce-4dd9-a89d-539ef22e29d3" providerId="ADAL" clId="{EB2764AF-57C9-4320-9448-A94B3ADCC615}" dt="2025-10-30T18:08:45.802" v="502" actId="6264"/>
          <ac:spMkLst>
            <pc:docMk/>
            <pc:sldMk cId="1225869120" sldId="295"/>
            <ac:spMk id="10" creationId="{0CBF71E6-C54A-4E15-90AD-354C39435516}"/>
          </ac:spMkLst>
        </pc:spChg>
        <pc:spChg chg="add del mod">
          <ac:chgData name="Justin Butler (WPP)" userId="34dec0da-95ce-4dd9-a89d-539ef22e29d3" providerId="ADAL" clId="{EB2764AF-57C9-4320-9448-A94B3ADCC615}" dt="2025-10-30T18:08:45.802" v="502" actId="6264"/>
          <ac:spMkLst>
            <pc:docMk/>
            <pc:sldMk cId="1225869120" sldId="295"/>
            <ac:spMk id="11" creationId="{BCC80AE1-E9E1-7069-EFDE-BCF734F284CC}"/>
          </ac:spMkLst>
        </pc:spChg>
        <pc:spChg chg="add del mod ord">
          <ac:chgData name="Justin Butler (WPP)" userId="34dec0da-95ce-4dd9-a89d-539ef22e29d3" providerId="ADAL" clId="{EB2764AF-57C9-4320-9448-A94B3ADCC615}" dt="2025-10-30T18:08:45.802" v="502" actId="6264"/>
          <ac:spMkLst>
            <pc:docMk/>
            <pc:sldMk cId="1225869120" sldId="295"/>
            <ac:spMk id="12" creationId="{9B73C586-CCD6-411F-F806-5AB8003838D5}"/>
          </ac:spMkLst>
        </pc:spChg>
        <pc:picChg chg="mod">
          <ac:chgData name="Justin Butler (WPP)" userId="34dec0da-95ce-4dd9-a89d-539ef22e29d3" providerId="ADAL" clId="{EB2764AF-57C9-4320-9448-A94B3ADCC615}" dt="2025-10-30T18:04:19.293" v="495" actId="14100"/>
          <ac:picMkLst>
            <pc:docMk/>
            <pc:sldMk cId="1225869120" sldId="295"/>
            <ac:picMk id="6" creationId="{80C2E2A1-DC2D-C8FA-5541-EEC316F6EC16}"/>
          </ac:picMkLst>
        </pc:picChg>
      </pc:sldChg>
      <pc:sldChg chg="del">
        <pc:chgData name="Justin Butler (WPP)" userId="34dec0da-95ce-4dd9-a89d-539ef22e29d3" providerId="ADAL" clId="{EB2764AF-57C9-4320-9448-A94B3ADCC615}" dt="2025-10-30T20:50:45.460" v="1066" actId="47"/>
        <pc:sldMkLst>
          <pc:docMk/>
          <pc:sldMk cId="954347807" sldId="296"/>
        </pc:sldMkLst>
      </pc:sldChg>
      <pc:sldChg chg="addSp modSp add mod ord setBg">
        <pc:chgData name="Justin Butler (WPP)" userId="34dec0da-95ce-4dd9-a89d-539ef22e29d3" providerId="ADAL" clId="{EB2764AF-57C9-4320-9448-A94B3ADCC615}" dt="2025-10-30T21:36:31.834" v="1606" actId="20577"/>
        <pc:sldMkLst>
          <pc:docMk/>
          <pc:sldMk cId="1380329902" sldId="297"/>
        </pc:sldMkLst>
        <pc:spChg chg="mod">
          <ac:chgData name="Justin Butler (WPP)" userId="34dec0da-95ce-4dd9-a89d-539ef22e29d3" providerId="ADAL" clId="{EB2764AF-57C9-4320-9448-A94B3ADCC615}" dt="2025-10-30T16:55:55.510" v="107" actId="26606"/>
          <ac:spMkLst>
            <pc:docMk/>
            <pc:sldMk cId="1380329902" sldId="297"/>
            <ac:spMk id="4" creationId="{20BFF1BC-FCD3-B792-4571-ABC32ABDA0AF}"/>
          </ac:spMkLst>
        </pc:spChg>
        <pc:spChg chg="mod">
          <ac:chgData name="Justin Butler (WPP)" userId="34dec0da-95ce-4dd9-a89d-539ef22e29d3" providerId="ADAL" clId="{EB2764AF-57C9-4320-9448-A94B3ADCC615}" dt="2025-10-30T17:53:44.158" v="470" actId="14100"/>
          <ac:spMkLst>
            <pc:docMk/>
            <pc:sldMk cId="1380329902" sldId="297"/>
            <ac:spMk id="5" creationId="{6C904C92-8BBF-8665-FFDC-69C76A9E7EC5}"/>
          </ac:spMkLst>
        </pc:spChg>
        <pc:spChg chg="mod">
          <ac:chgData name="Justin Butler (WPP)" userId="34dec0da-95ce-4dd9-a89d-539ef22e29d3" providerId="ADAL" clId="{EB2764AF-57C9-4320-9448-A94B3ADCC615}" dt="2025-10-30T21:36:31.834" v="1606" actId="20577"/>
          <ac:spMkLst>
            <pc:docMk/>
            <pc:sldMk cId="1380329902" sldId="297"/>
            <ac:spMk id="6" creationId="{CADFCA50-3DB9-1B4E-B5F8-A4BF7933F623}"/>
          </ac:spMkLst>
        </pc:spChg>
        <pc:spChg chg="add">
          <ac:chgData name="Justin Butler (WPP)" userId="34dec0da-95ce-4dd9-a89d-539ef22e29d3" providerId="ADAL" clId="{EB2764AF-57C9-4320-9448-A94B3ADCC615}" dt="2025-10-30T16:55:55.510" v="107" actId="26606"/>
          <ac:spMkLst>
            <pc:docMk/>
            <pc:sldMk cId="1380329902" sldId="297"/>
            <ac:spMk id="11" creationId="{C8643778-7F6C-4E8D-84D1-D5CDB9928191}"/>
          </ac:spMkLst>
        </pc:spChg>
        <pc:spChg chg="add">
          <ac:chgData name="Justin Butler (WPP)" userId="34dec0da-95ce-4dd9-a89d-539ef22e29d3" providerId="ADAL" clId="{EB2764AF-57C9-4320-9448-A94B3ADCC615}" dt="2025-10-30T16:55:55.510" v="107" actId="26606"/>
          <ac:spMkLst>
            <pc:docMk/>
            <pc:sldMk cId="1380329902" sldId="297"/>
            <ac:spMk id="13" creationId="{1D22F88D-6907-48AF-B024-346E855E0D96}"/>
          </ac:spMkLst>
        </pc:spChg>
        <pc:grpChg chg="add">
          <ac:chgData name="Justin Butler (WPP)" userId="34dec0da-95ce-4dd9-a89d-539ef22e29d3" providerId="ADAL" clId="{EB2764AF-57C9-4320-9448-A94B3ADCC615}" dt="2025-10-30T16:55:55.510" v="107" actId="26606"/>
          <ac:grpSpMkLst>
            <pc:docMk/>
            <pc:sldMk cId="1380329902" sldId="297"/>
            <ac:grpSpMk id="15" creationId="{F3842748-48B5-4DD0-A06A-A31C74024A99}"/>
          </ac:grpSpMkLst>
        </pc:grpChg>
      </pc:sldChg>
      <pc:sldChg chg="addSp delSp modSp add mod">
        <pc:chgData name="Justin Butler (WPP)" userId="34dec0da-95ce-4dd9-a89d-539ef22e29d3" providerId="ADAL" clId="{EB2764AF-57C9-4320-9448-A94B3ADCC615}" dt="2025-10-31T17:43:45.378" v="1767" actId="20577"/>
        <pc:sldMkLst>
          <pc:docMk/>
          <pc:sldMk cId="3109430917" sldId="298"/>
        </pc:sldMkLst>
        <pc:spChg chg="mod">
          <ac:chgData name="Justin Butler (WPP)" userId="34dec0da-95ce-4dd9-a89d-539ef22e29d3" providerId="ADAL" clId="{EB2764AF-57C9-4320-9448-A94B3ADCC615}" dt="2025-10-30T21:21:04.717" v="1573" actId="255"/>
          <ac:spMkLst>
            <pc:docMk/>
            <pc:sldMk cId="3109430917" sldId="298"/>
            <ac:spMk id="6" creationId="{433B041E-FC1F-E9F2-412A-2CBB70F0FC93}"/>
          </ac:spMkLst>
        </pc:spChg>
        <pc:graphicFrameChg chg="add mod modGraphic">
          <ac:chgData name="Justin Butler (WPP)" userId="34dec0da-95ce-4dd9-a89d-539ef22e29d3" providerId="ADAL" clId="{EB2764AF-57C9-4320-9448-A94B3ADCC615}" dt="2025-10-31T17:43:45.378" v="1767" actId="20577"/>
          <ac:graphicFrameMkLst>
            <pc:docMk/>
            <pc:sldMk cId="3109430917" sldId="298"/>
            <ac:graphicFrameMk id="2" creationId="{00DCE87C-FD38-CC46-01FB-F5BBE60D20FB}"/>
          </ac:graphicFrameMkLst>
        </pc:graphicFrameChg>
        <pc:picChg chg="del">
          <ac:chgData name="Justin Butler (WPP)" userId="34dec0da-95ce-4dd9-a89d-539ef22e29d3" providerId="ADAL" clId="{EB2764AF-57C9-4320-9448-A94B3ADCC615}" dt="2025-10-30T17:24:52.066" v="451" actId="478"/>
          <ac:picMkLst>
            <pc:docMk/>
            <pc:sldMk cId="3109430917" sldId="298"/>
            <ac:picMk id="12" creationId="{36E76FF4-44C5-77C1-17E7-5A27731ACE3F}"/>
          </ac:picMkLst>
        </pc:picChg>
      </pc:sldChg>
      <pc:sldChg chg="new del">
        <pc:chgData name="Justin Butler (WPP)" userId="34dec0da-95ce-4dd9-a89d-539ef22e29d3" providerId="ADAL" clId="{EB2764AF-57C9-4320-9448-A94B3ADCC615}" dt="2025-10-30T21:26:44.681" v="1588" actId="2696"/>
        <pc:sldMkLst>
          <pc:docMk/>
          <pc:sldMk cId="2666672922" sldId="299"/>
        </pc:sldMkLst>
      </pc:sldChg>
      <pc:sldChg chg="modSp add mod">
        <pc:chgData name="Justin Butler (WPP)" userId="34dec0da-95ce-4dd9-a89d-539ef22e29d3" providerId="ADAL" clId="{EB2764AF-57C9-4320-9448-A94B3ADCC615}" dt="2025-10-30T21:26:35.603" v="1587" actId="20577"/>
        <pc:sldMkLst>
          <pc:docMk/>
          <pc:sldMk cId="0" sldId="300"/>
        </pc:sldMkLst>
        <pc:spChg chg="mod">
          <ac:chgData name="Justin Butler (WPP)" userId="34dec0da-95ce-4dd9-a89d-539ef22e29d3" providerId="ADAL" clId="{EB2764AF-57C9-4320-9448-A94B3ADCC615}" dt="2025-10-30T21:26:35.603" v="1587" actId="20577"/>
          <ac:spMkLst>
            <pc:docMk/>
            <pc:sldMk cId="0" sldId="300"/>
            <ac:spMk id="2" creationId="{899E8328-63CB-4C42-8A63-B5751BC043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70CE90-305C-1B93-9EB4-D14B350809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6FAF28-6602-B215-65FE-D9C787DBCE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607387-39BC-4106-8C02-6EF280298AF1}" type="datetimeFigureOut">
              <a:rPr lang="en-US" smtClean="0"/>
              <a:t>10/31/2025</a:t>
            </a:fld>
            <a:endParaRPr lang="en-US"/>
          </a:p>
        </p:txBody>
      </p:sp>
      <p:sp>
        <p:nvSpPr>
          <p:cNvPr id="4" name="Footer Placeholder 3">
            <a:extLst>
              <a:ext uri="{FF2B5EF4-FFF2-40B4-BE49-F238E27FC236}">
                <a16:creationId xmlns:a16="http://schemas.microsoft.com/office/drawing/2014/main" id="{A83BB949-F844-94A8-DB46-B8D4B0B691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E031C1-A32C-3DCC-E32C-89703A4313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64C39B-830A-402C-8E56-AF44143253C5}" type="slidenum">
              <a:rPr lang="en-US" smtClean="0"/>
              <a:t>‹#›</a:t>
            </a:fld>
            <a:endParaRPr lang="en-US"/>
          </a:p>
        </p:txBody>
      </p:sp>
    </p:spTree>
    <p:extLst>
      <p:ext uri="{BB962C8B-B14F-4D97-AF65-F5344CB8AC3E}">
        <p14:creationId xmlns:p14="http://schemas.microsoft.com/office/powerpoint/2010/main" val="1869652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FB3EE-87CB-AA41-8B86-9C32BCC8772B}" type="datetimeFigureOut">
              <a:rPr lang="en-US" smtClean="0"/>
              <a:t>10/31/2025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616C2-D351-064D-A019-0466575130C1}" type="slidenum">
              <a:rPr lang="en-US" smtClean="0"/>
              <a:t>‹#›</a:t>
            </a:fld>
            <a:endParaRPr lang="en-US"/>
          </a:p>
        </p:txBody>
      </p:sp>
    </p:spTree>
    <p:extLst>
      <p:ext uri="{BB962C8B-B14F-4D97-AF65-F5344CB8AC3E}">
        <p14:creationId xmlns:p14="http://schemas.microsoft.com/office/powerpoint/2010/main" val="181600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051EF4-5736-47D1-892D-BB32B7D54F24}"/>
              </a:ext>
            </a:extLst>
          </p:cNvPr>
          <p:cNvSpPr>
            <a:spLocks noGrp="1" noRot="1" noChangeAspect="1" noChangeArrowheads="1" noTextEdit="1"/>
          </p:cNvSpPr>
          <p:nvPr>
            <p:ph type="sldImg"/>
          </p:nvPr>
        </p:nvSpPr>
        <p:spPr>
          <a:xfrm>
            <a:off x="381000" y="685800"/>
            <a:ext cx="6096000" cy="3429000"/>
          </a:xfrm>
          <a:ln/>
        </p:spPr>
      </p:sp>
      <p:sp>
        <p:nvSpPr>
          <p:cNvPr id="16387" name="Notes Placeholder 2">
            <a:extLst>
              <a:ext uri="{FF2B5EF4-FFF2-40B4-BE49-F238E27FC236}">
                <a16:creationId xmlns:a16="http://schemas.microsoft.com/office/drawing/2014/main" id="{24B626B7-ACE6-40F1-81A6-F90BFF9471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1FA823CF-C8BA-4CBF-813B-41212CBCBC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9A082D-50E1-46A9-A365-B7A6C1A533E7}" type="slidenum">
              <a:rPr lang="en-US" altLang="en-US" sz="1200" smtClean="0"/>
              <a:pPr/>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rainfall:</a:t>
            </a:r>
          </a:p>
          <a:p>
            <a:pPr marL="171450" indent="-171450">
              <a:buFont typeface="Arial" panose="020B0604020202020204" pitchFamily="34" charset="0"/>
              <a:buChar char="•"/>
            </a:pPr>
            <a:r>
              <a:rPr lang="en-US" dirty="0"/>
              <a:t>Phoenix – 7.5-8.04</a:t>
            </a:r>
          </a:p>
          <a:p>
            <a:pPr marL="171450" indent="-171450">
              <a:buFont typeface="Arial" panose="020B0604020202020204" pitchFamily="34" charset="0"/>
              <a:buChar char="•"/>
            </a:pPr>
            <a:r>
              <a:rPr lang="en-US" dirty="0"/>
              <a:t>Tucson – 10.61-11.92</a:t>
            </a:r>
          </a:p>
          <a:p>
            <a:pPr marL="171450" indent="-171450">
              <a:buFont typeface="Arial" panose="020B0604020202020204" pitchFamily="34" charset="0"/>
              <a:buChar char="•"/>
            </a:pPr>
            <a:r>
              <a:rPr lang="en-US" dirty="0"/>
              <a:t>Las Vegas – 5</a:t>
            </a:r>
          </a:p>
          <a:p>
            <a:pPr marL="171450" indent="-171450">
              <a:buFont typeface="Arial" panose="020B0604020202020204" pitchFamily="34" charset="0"/>
              <a:buChar char="•"/>
            </a:pPr>
            <a:r>
              <a:rPr lang="en-US" dirty="0"/>
              <a:t>Imperial – 2.93</a:t>
            </a:r>
          </a:p>
          <a:p>
            <a:pPr marL="171450" indent="-171450">
              <a:buFont typeface="Arial" panose="020B0604020202020204" pitchFamily="34" charset="0"/>
              <a:buChar char="•"/>
            </a:pPr>
            <a:r>
              <a:rPr lang="en-US" dirty="0"/>
              <a:t>Albuquerque – 9.47</a:t>
            </a:r>
          </a:p>
          <a:p>
            <a:pPr marL="171450" indent="-171450">
              <a:buFont typeface="Arial" panose="020B0604020202020204" pitchFamily="34" charset="0"/>
              <a:buChar char="•"/>
            </a:pPr>
            <a:r>
              <a:rPr lang="en-US" dirty="0"/>
              <a:t>St. George – 8.30</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9616C2-D351-064D-A019-0466575130C1}" type="slidenum">
              <a:rPr lang="en-US" smtClean="0"/>
              <a:t>7</a:t>
            </a:fld>
            <a:endParaRPr lang="en-US"/>
          </a:p>
        </p:txBody>
      </p:sp>
    </p:spTree>
    <p:extLst>
      <p:ext uri="{BB962C8B-B14F-4D97-AF65-F5344CB8AC3E}">
        <p14:creationId xmlns:p14="http://schemas.microsoft.com/office/powerpoint/2010/main" val="2540038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EF76-7740-4A84-B559-03B6CB12E4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308720-D265-46EA-8504-7B0987068D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0" name="Picture 19">
            <a:extLst>
              <a:ext uri="{FF2B5EF4-FFF2-40B4-BE49-F238E27FC236}">
                <a16:creationId xmlns:a16="http://schemas.microsoft.com/office/drawing/2014/main" id="{1CD444B4-32AA-1840-A641-D4BD943972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1432" y="228944"/>
            <a:ext cx="2317205" cy="640080"/>
          </a:xfrm>
          <a:prstGeom prst="rect">
            <a:avLst/>
          </a:prstGeom>
        </p:spPr>
      </p:pic>
      <p:grpSp>
        <p:nvGrpSpPr>
          <p:cNvPr id="9" name="Group 8">
            <a:extLst>
              <a:ext uri="{FF2B5EF4-FFF2-40B4-BE49-F238E27FC236}">
                <a16:creationId xmlns:a16="http://schemas.microsoft.com/office/drawing/2014/main" id="{CE5C2F06-0947-CC44-BB4D-F3F72BD9989A}"/>
              </a:ext>
            </a:extLst>
          </p:cNvPr>
          <p:cNvGrpSpPr/>
          <p:nvPr userDrawn="1"/>
        </p:nvGrpSpPr>
        <p:grpSpPr>
          <a:xfrm rot="16200000">
            <a:off x="420624" y="5029200"/>
            <a:ext cx="1596887" cy="1602823"/>
            <a:chOff x="357809" y="365125"/>
            <a:chExt cx="1596887" cy="1602823"/>
          </a:xfrm>
        </p:grpSpPr>
        <p:cxnSp>
          <p:nvCxnSpPr>
            <p:cNvPr id="10" name="Straight Connector 9">
              <a:extLst>
                <a:ext uri="{FF2B5EF4-FFF2-40B4-BE49-F238E27FC236}">
                  <a16:creationId xmlns:a16="http://schemas.microsoft.com/office/drawing/2014/main" id="{A3ACE037-62DC-1346-BDB1-4C896250DDC8}"/>
                </a:ext>
              </a:extLst>
            </p:cNvPr>
            <p:cNvCxnSpPr/>
            <p:nvPr userDrawn="1"/>
          </p:nvCxnSpPr>
          <p:spPr>
            <a:xfrm>
              <a:off x="357809" y="365125"/>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0BDC27-492D-1C41-98A5-0F517EF89170}"/>
                </a:ext>
              </a:extLst>
            </p:cNvPr>
            <p:cNvCxnSpPr>
              <a:cxnSpLocks/>
            </p:cNvCxnSpPr>
            <p:nvPr userDrawn="1"/>
          </p:nvCxnSpPr>
          <p:spPr>
            <a:xfrm flipH="1">
              <a:off x="357809" y="365125"/>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4266BC1-409B-D840-B078-7ABB41FF325D}"/>
              </a:ext>
            </a:extLst>
          </p:cNvPr>
          <p:cNvGrpSpPr/>
          <p:nvPr userDrawn="1"/>
        </p:nvGrpSpPr>
        <p:grpSpPr>
          <a:xfrm rot="5400000">
            <a:off x="10177272" y="228600"/>
            <a:ext cx="1596887" cy="1602823"/>
            <a:chOff x="357809" y="365125"/>
            <a:chExt cx="1596887" cy="1602823"/>
          </a:xfrm>
        </p:grpSpPr>
        <p:cxnSp>
          <p:nvCxnSpPr>
            <p:cNvPr id="15" name="Straight Connector 14">
              <a:extLst>
                <a:ext uri="{FF2B5EF4-FFF2-40B4-BE49-F238E27FC236}">
                  <a16:creationId xmlns:a16="http://schemas.microsoft.com/office/drawing/2014/main" id="{FC772701-182B-6040-BE3B-C8719205F30B}"/>
                </a:ext>
              </a:extLst>
            </p:cNvPr>
            <p:cNvCxnSpPr/>
            <p:nvPr userDrawn="1"/>
          </p:nvCxnSpPr>
          <p:spPr>
            <a:xfrm>
              <a:off x="357809" y="365125"/>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17B4F5-466F-7E43-B9E4-7854F75EAC0E}"/>
                </a:ext>
              </a:extLst>
            </p:cNvPr>
            <p:cNvCxnSpPr>
              <a:cxnSpLocks/>
            </p:cNvCxnSpPr>
            <p:nvPr userDrawn="1"/>
          </p:nvCxnSpPr>
          <p:spPr>
            <a:xfrm flipH="1">
              <a:off x="357809" y="365125"/>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 name="Slide Number Placeholder 16">
            <a:extLst>
              <a:ext uri="{FF2B5EF4-FFF2-40B4-BE49-F238E27FC236}">
                <a16:creationId xmlns:a16="http://schemas.microsoft.com/office/drawing/2014/main" id="{76080D42-28FE-4899-9D1D-F67C15D1E479}"/>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132414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983B-5CB5-4610-9548-3DE0C0FFE1C4}"/>
              </a:ext>
            </a:extLst>
          </p:cNvPr>
          <p:cNvSpPr>
            <a:spLocks noGrp="1"/>
          </p:cNvSpPr>
          <p:nvPr>
            <p:ph type="title"/>
          </p:nvPr>
        </p:nvSpPr>
        <p:spPr>
          <a:xfrm>
            <a:off x="838200" y="2766218"/>
            <a:ext cx="10515600" cy="1325563"/>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EB5E0072-0FDB-47A3-95A0-997EDED0D342}"/>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104812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3236-2650-4002-BBE6-41B807BD12AA}"/>
              </a:ext>
            </a:extLst>
          </p:cNvPr>
          <p:cNvSpPr>
            <a:spLocks noGrp="1"/>
          </p:cNvSpPr>
          <p:nvPr>
            <p:ph type="title"/>
          </p:nvPr>
        </p:nvSpPr>
        <p:spPr>
          <a:xfrm>
            <a:off x="839788" y="457200"/>
            <a:ext cx="3932237" cy="1600200"/>
          </a:xfrm>
        </p:spPr>
        <p:txBody>
          <a:bodyPr anchor="b"/>
          <a:lstStyle>
            <a:lvl1pPr algn="ct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1BE671-D30E-46C1-9CDE-53F14C0F6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ED7911-7434-4F82-A978-77EFE7561C63}"/>
              </a:ext>
            </a:extLst>
          </p:cNvPr>
          <p:cNvSpPr>
            <a:spLocks noGrp="1"/>
          </p:cNvSpPr>
          <p:nvPr>
            <p:ph type="body" sz="half" idx="2"/>
          </p:nvPr>
        </p:nvSpPr>
        <p:spPr>
          <a:xfrm>
            <a:off x="839788" y="2057400"/>
            <a:ext cx="3932237" cy="381158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57D8C-F0A4-4222-9119-FD72633EFB5A}"/>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2773080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4D59EE-9CCB-46C2-883D-899D383C32EB}"/>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164218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F3737B-C2E8-4AD9-80E0-817805DA653C}"/>
              </a:ext>
            </a:extLst>
          </p:cNvPr>
          <p:cNvSpPr/>
          <p:nvPr userDrawn="1"/>
        </p:nvSpPr>
        <p:spPr>
          <a:xfrm>
            <a:off x="0" y="-26633"/>
            <a:ext cx="12192000" cy="3602038"/>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FEF76-7740-4A84-B559-03B6CB12E4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308720-D265-46EA-8504-7B0987068D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9ED46CF-28E9-470F-B24C-2146E2B6DEFE}"/>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7" name="Picture 6">
            <a:extLst>
              <a:ext uri="{FF2B5EF4-FFF2-40B4-BE49-F238E27FC236}">
                <a16:creationId xmlns:a16="http://schemas.microsoft.com/office/drawing/2014/main" id="{10F24986-1249-47C3-920B-64E001BA8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728" y="6212542"/>
            <a:ext cx="2317205" cy="640080"/>
          </a:xfrm>
          <a:prstGeom prst="rect">
            <a:avLst/>
          </a:prstGeom>
        </p:spPr>
      </p:pic>
    </p:spTree>
    <p:extLst>
      <p:ext uri="{BB962C8B-B14F-4D97-AF65-F5344CB8AC3E}">
        <p14:creationId xmlns:p14="http://schemas.microsoft.com/office/powerpoint/2010/main" val="1772489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F074CD-1879-4ADB-9911-92F0CA98D233}"/>
              </a:ext>
            </a:extLst>
          </p:cNvPr>
          <p:cNvSpPr/>
          <p:nvPr userDrawn="1"/>
        </p:nvSpPr>
        <p:spPr>
          <a:xfrm>
            <a:off x="0" y="-26634"/>
            <a:ext cx="12192000" cy="4589463"/>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20383-B215-43DD-810C-CF4AC98E08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0F2EF0-0C9C-453D-81F5-B6DA3664E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80795B3B-079B-4DB2-BF96-B6BA9C66E0B2}"/>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921482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D540945-0800-4E44-B67C-73F375BD2D29}"/>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1203500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Wide Title With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88436F-BCDF-4434-9B2B-B1F542CD2B29}"/>
              </a:ext>
            </a:extLst>
          </p:cNvPr>
          <p:cNvSpPr/>
          <p:nvPr userDrawn="1"/>
        </p:nvSpPr>
        <p:spPr>
          <a:xfrm>
            <a:off x="0" y="0"/>
            <a:ext cx="5149049"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a:xfrm>
            <a:off x="838200" y="365760"/>
            <a:ext cx="4206240" cy="5838471"/>
          </a:xfrm>
        </p:spPr>
        <p:txBody>
          <a:bodyPr/>
          <a:lstStyle>
            <a:lvl1pPr algn="r">
              <a:defRPr/>
            </a:lvl1p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5318760" y="365760"/>
            <a:ext cx="6035040" cy="5838471"/>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C08D8EC-BCD9-4B16-A75A-884C28B9F3BB}"/>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7" name="Picture 6">
            <a:extLst>
              <a:ext uri="{FF2B5EF4-FFF2-40B4-BE49-F238E27FC236}">
                <a16:creationId xmlns:a16="http://schemas.microsoft.com/office/drawing/2014/main" id="{420FBBEA-174D-4D23-A72A-F4678EB2DD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681" y="6302238"/>
            <a:ext cx="1399569" cy="457200"/>
          </a:xfrm>
          <a:prstGeom prst="rect">
            <a:avLst/>
          </a:prstGeom>
        </p:spPr>
      </p:pic>
    </p:spTree>
    <p:extLst>
      <p:ext uri="{BB962C8B-B14F-4D97-AF65-F5344CB8AC3E}">
        <p14:creationId xmlns:p14="http://schemas.microsoft.com/office/powerpoint/2010/main" val="1827416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Narrow Title With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DF458B-8E83-4B41-BFF9-0DA55FF99E4C}"/>
              </a:ext>
            </a:extLst>
          </p:cNvPr>
          <p:cNvSpPr/>
          <p:nvPr userDrawn="1"/>
        </p:nvSpPr>
        <p:spPr>
          <a:xfrm>
            <a:off x="1" y="0"/>
            <a:ext cx="35814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a:xfrm>
            <a:off x="838200" y="365760"/>
            <a:ext cx="2560320" cy="5838471"/>
          </a:xfrm>
        </p:spPr>
        <p:txBody>
          <a:bodyPr/>
          <a:lstStyle>
            <a:lvl1pPr algn="r">
              <a:defRPr/>
            </a:lvl1p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3675888" y="365759"/>
            <a:ext cx="7677912" cy="5838471"/>
          </a:xfr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0AFFC42F-0574-4936-AB4B-B474CE9A6CC9}"/>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7" name="Picture 6">
            <a:extLst>
              <a:ext uri="{FF2B5EF4-FFF2-40B4-BE49-F238E27FC236}">
                <a16:creationId xmlns:a16="http://schemas.microsoft.com/office/drawing/2014/main" id="{099C8ECF-FEAE-4035-A926-A290EEF24A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681" y="6302238"/>
            <a:ext cx="1399569" cy="457200"/>
          </a:xfrm>
          <a:prstGeom prst="rect">
            <a:avLst/>
          </a:prstGeom>
        </p:spPr>
      </p:pic>
    </p:spTree>
    <p:extLst>
      <p:ext uri="{BB962C8B-B14F-4D97-AF65-F5344CB8AC3E}">
        <p14:creationId xmlns:p14="http://schemas.microsoft.com/office/powerpoint/2010/main" val="2046968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Content Loc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A0808B-9282-4891-82B5-82C58E08C1AF}"/>
              </a:ext>
            </a:extLst>
          </p:cNvPr>
          <p:cNvSpPr/>
          <p:nvPr userDrawn="1"/>
        </p:nvSpPr>
        <p:spPr>
          <a:xfrm>
            <a:off x="1" y="0"/>
            <a:ext cx="35814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3675888" y="1828800"/>
            <a:ext cx="7677912" cy="4375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0F65AF1-869F-44FA-8121-DE4641F0B8C4}"/>
              </a:ext>
            </a:extLst>
          </p:cNvPr>
          <p:cNvSpPr>
            <a:spLocks noGrp="1"/>
          </p:cNvSpPr>
          <p:nvPr>
            <p:ph type="body" sz="quarter" idx="13"/>
          </p:nvPr>
        </p:nvSpPr>
        <p:spPr>
          <a:xfrm>
            <a:off x="841248" y="338492"/>
            <a:ext cx="2560320" cy="5843016"/>
          </a:xfrm>
        </p:spPr>
        <p:txBody>
          <a:bodyPr anchor="ctr" anchorCtr="1"/>
          <a:lstStyle>
            <a:lvl1pPr marL="0" indent="0" algn="r">
              <a:buNone/>
              <a:defRPr/>
            </a:lvl1pPr>
          </a:lstStyle>
          <a:p>
            <a:pPr lvl="0"/>
            <a:r>
              <a:rPr lang="en-US"/>
              <a:t>Click to edit Master text styles</a:t>
            </a:r>
          </a:p>
        </p:txBody>
      </p:sp>
      <p:sp>
        <p:nvSpPr>
          <p:cNvPr id="10" name="Title 9">
            <a:extLst>
              <a:ext uri="{FF2B5EF4-FFF2-40B4-BE49-F238E27FC236}">
                <a16:creationId xmlns:a16="http://schemas.microsoft.com/office/drawing/2014/main" id="{E7266A9F-F7DB-4DA5-99C7-A894EB580F3B}"/>
              </a:ext>
            </a:extLst>
          </p:cNvPr>
          <p:cNvSpPr>
            <a:spLocks noGrp="1"/>
          </p:cNvSpPr>
          <p:nvPr>
            <p:ph type="title"/>
          </p:nvPr>
        </p:nvSpPr>
        <p:spPr>
          <a:xfrm>
            <a:off x="3675888" y="338492"/>
            <a:ext cx="7677912" cy="1325563"/>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87396D0-C099-4B8B-BA01-23176FC292B6}"/>
              </a:ext>
            </a:extLst>
          </p:cNvPr>
          <p:cNvSpPr>
            <a:spLocks noGrp="1"/>
          </p:cNvSpPr>
          <p:nvPr>
            <p:ph type="sldNum" sz="quarter" idx="15"/>
          </p:nvPr>
        </p:nvSpPr>
        <p:spPr/>
        <p:txBody>
          <a:bodyPr/>
          <a:lstStyle/>
          <a:p>
            <a:fld id="{26A52B71-7D07-4CF5-A8D5-1C4F79F1E808}" type="slidenum">
              <a:rPr lang="en-US" smtClean="0"/>
              <a:t>‹#›</a:t>
            </a:fld>
            <a:endParaRPr lang="en-US"/>
          </a:p>
        </p:txBody>
      </p:sp>
      <p:pic>
        <p:nvPicPr>
          <p:cNvPr id="11" name="Picture 10">
            <a:extLst>
              <a:ext uri="{FF2B5EF4-FFF2-40B4-BE49-F238E27FC236}">
                <a16:creationId xmlns:a16="http://schemas.microsoft.com/office/drawing/2014/main" id="{157DAD0D-18EE-4671-8D73-03BC11F74D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681" y="6302238"/>
            <a:ext cx="1399569" cy="457200"/>
          </a:xfrm>
          <a:prstGeom prst="rect">
            <a:avLst/>
          </a:prstGeom>
        </p:spPr>
      </p:pic>
    </p:spTree>
    <p:extLst>
      <p:ext uri="{BB962C8B-B14F-4D97-AF65-F5344CB8AC3E}">
        <p14:creationId xmlns:p14="http://schemas.microsoft.com/office/powerpoint/2010/main" val="3753541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F168-BFAF-4BE2-B586-493708551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E7140F-3C44-4F08-BA0C-AE26EAFBADF7}"/>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88C751B-14B5-4076-87E7-714ACCF7F2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4F81D53-382D-41A1-8431-56FA56596B92}"/>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134770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0F2EF0-0C9C-453D-81F5-B6DA3664E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3">
            <a:extLst>
              <a:ext uri="{FF2B5EF4-FFF2-40B4-BE49-F238E27FC236}">
                <a16:creationId xmlns:a16="http://schemas.microsoft.com/office/drawing/2014/main" id="{36FB5054-9A0F-41D0-9639-FB4255401EC7}"/>
              </a:ext>
            </a:extLst>
          </p:cNvPr>
          <p:cNvSpPr>
            <a:spLocks noGrp="1"/>
          </p:cNvSpPr>
          <p:nvPr>
            <p:ph type="title"/>
          </p:nvPr>
        </p:nvSpPr>
        <p:spPr>
          <a:xfrm>
            <a:off x="832104" y="1709928"/>
            <a:ext cx="10515600" cy="2852928"/>
          </a:xfrm>
        </p:spPr>
        <p:txBody>
          <a:bodyPr/>
          <a:lstStyle/>
          <a:p>
            <a:r>
              <a:rPr lang="en-US"/>
              <a:t>Click to edit Master title style</a:t>
            </a:r>
          </a:p>
        </p:txBody>
      </p:sp>
      <p:sp>
        <p:nvSpPr>
          <p:cNvPr id="12" name="Slide Number Placeholder 11">
            <a:extLst>
              <a:ext uri="{FF2B5EF4-FFF2-40B4-BE49-F238E27FC236}">
                <a16:creationId xmlns:a16="http://schemas.microsoft.com/office/drawing/2014/main" id="{A8EFC589-A164-411A-9E33-C1601FE4B16E}"/>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2488762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38409-1C0E-4B7E-956E-473345255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4F5D29-C367-43C6-AE79-552FE7100D33}"/>
              </a:ext>
            </a:extLst>
          </p:cNvPr>
          <p:cNvSpPr>
            <a:spLocks noGrp="1"/>
          </p:cNvSpPr>
          <p:nvPr>
            <p:ph type="body" idx="1"/>
          </p:nvPr>
        </p:nvSpPr>
        <p:spPr>
          <a:xfrm>
            <a:off x="839788" y="1681163"/>
            <a:ext cx="5157787"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2F26D46-EA97-42CB-8FEC-FCA83846D3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0135FE-268C-4443-B91F-E810FB09D5D6}"/>
              </a:ext>
            </a:extLst>
          </p:cNvPr>
          <p:cNvSpPr>
            <a:spLocks noGrp="1"/>
          </p:cNvSpPr>
          <p:nvPr>
            <p:ph type="body" sz="quarter" idx="3"/>
          </p:nvPr>
        </p:nvSpPr>
        <p:spPr>
          <a:xfrm>
            <a:off x="6172200" y="1681163"/>
            <a:ext cx="5183188"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983F9C9-4527-480D-BEF2-B1C1D126AF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77459F9-258B-4D01-9D08-C31268CECF32}"/>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240745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983B-5CB5-4610-9548-3DE0C0FFE1C4}"/>
              </a:ext>
            </a:extLst>
          </p:cNvPr>
          <p:cNvSpPr>
            <a:spLocks noGrp="1"/>
          </p:cNvSpPr>
          <p:nvPr>
            <p:ph type="title"/>
          </p:nvPr>
        </p:nvSpPr>
        <p:spPr/>
        <p:txBody>
          <a:bodyPr/>
          <a:lstStyle/>
          <a:p>
            <a:r>
              <a:rPr lang="en-US" dirty="0"/>
              <a:t>Click to edit Master title style</a:t>
            </a:r>
          </a:p>
        </p:txBody>
      </p:sp>
      <p:sp>
        <p:nvSpPr>
          <p:cNvPr id="4" name="Slide Number Placeholder 3">
            <a:extLst>
              <a:ext uri="{FF2B5EF4-FFF2-40B4-BE49-F238E27FC236}">
                <a16:creationId xmlns:a16="http://schemas.microsoft.com/office/drawing/2014/main" id="{BE55181A-1413-431B-90C9-CC1422755BA3}"/>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504225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Centered 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0B1F90-EC5A-4ABB-8773-1306ADA6723A}"/>
              </a:ext>
            </a:extLst>
          </p:cNvPr>
          <p:cNvSpPr/>
          <p:nvPr userDrawn="1"/>
        </p:nvSpPr>
        <p:spPr>
          <a:xfrm>
            <a:off x="0" y="2516186"/>
            <a:ext cx="12192000" cy="18256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E983B-5CB5-4610-9548-3DE0C0FFE1C4}"/>
              </a:ext>
            </a:extLst>
          </p:cNvPr>
          <p:cNvSpPr>
            <a:spLocks noGrp="1"/>
          </p:cNvSpPr>
          <p:nvPr>
            <p:ph type="title"/>
          </p:nvPr>
        </p:nvSpPr>
        <p:spPr>
          <a:xfrm>
            <a:off x="838200" y="2766218"/>
            <a:ext cx="10515600" cy="1325563"/>
          </a:xfrm>
        </p:spPr>
        <p:txBody>
          <a:bodyPr/>
          <a:lstStyle>
            <a:lvl1pPr algn="ctr">
              <a:defRPr b="1"/>
            </a:lvl1pPr>
          </a:lstStyle>
          <a:p>
            <a:r>
              <a:rPr lang="en-US" dirty="0"/>
              <a:t>Click to edit Master title style</a:t>
            </a:r>
          </a:p>
        </p:txBody>
      </p:sp>
      <p:sp>
        <p:nvSpPr>
          <p:cNvPr id="4" name="Slide Number Placeholder 3">
            <a:extLst>
              <a:ext uri="{FF2B5EF4-FFF2-40B4-BE49-F238E27FC236}">
                <a16:creationId xmlns:a16="http://schemas.microsoft.com/office/drawing/2014/main" id="{5F321148-ED5A-4DA2-8F9D-F3CE735E9309}"/>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6" name="Picture 5">
            <a:extLst>
              <a:ext uri="{FF2B5EF4-FFF2-40B4-BE49-F238E27FC236}">
                <a16:creationId xmlns:a16="http://schemas.microsoft.com/office/drawing/2014/main" id="{018D0449-E466-450A-990E-EED9161E73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681" y="6302238"/>
            <a:ext cx="1399569" cy="457200"/>
          </a:xfrm>
          <a:prstGeom prst="rect">
            <a:avLst/>
          </a:prstGeom>
        </p:spPr>
      </p:pic>
    </p:spTree>
    <p:extLst>
      <p:ext uri="{BB962C8B-B14F-4D97-AF65-F5344CB8AC3E}">
        <p14:creationId xmlns:p14="http://schemas.microsoft.com/office/powerpoint/2010/main" val="456426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2A3541-CE07-4C3F-8158-1697199FE05F}"/>
              </a:ext>
            </a:extLst>
          </p:cNvPr>
          <p:cNvSpPr/>
          <p:nvPr userDrawn="1"/>
        </p:nvSpPr>
        <p:spPr>
          <a:xfrm>
            <a:off x="0" y="0"/>
            <a:ext cx="5149049"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73236-2650-4002-BBE6-41B807BD12AA}"/>
              </a:ext>
            </a:extLst>
          </p:cNvPr>
          <p:cNvSpPr>
            <a:spLocks noGrp="1"/>
          </p:cNvSpPr>
          <p:nvPr>
            <p:ph type="title"/>
          </p:nvPr>
        </p:nvSpPr>
        <p:spPr>
          <a:xfrm>
            <a:off x="839788" y="457200"/>
            <a:ext cx="3932237" cy="1600200"/>
          </a:xfrm>
        </p:spPr>
        <p:txBody>
          <a:bodyPr anchor="b"/>
          <a:lstStyle>
            <a:lvl1pPr algn="ctr">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1C1BE671-D30E-46C1-9CDE-53F14C0F6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7911-7434-4F82-A978-77EFE7561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FA5BE5F3-D52E-47D1-B04B-CF6D69F05043}"/>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8" name="Picture 7">
            <a:extLst>
              <a:ext uri="{FF2B5EF4-FFF2-40B4-BE49-F238E27FC236}">
                <a16:creationId xmlns:a16="http://schemas.microsoft.com/office/drawing/2014/main" id="{EED8B8E4-F211-41F1-A2C2-1901074AED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681" y="6302238"/>
            <a:ext cx="1399569" cy="457200"/>
          </a:xfrm>
          <a:prstGeom prst="rect">
            <a:avLst/>
          </a:prstGeom>
        </p:spPr>
      </p:pic>
    </p:spTree>
    <p:extLst>
      <p:ext uri="{BB962C8B-B14F-4D97-AF65-F5344CB8AC3E}">
        <p14:creationId xmlns:p14="http://schemas.microsoft.com/office/powerpoint/2010/main" val="2005706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158CD0-5CB4-4BDE-B805-18DE49F815DA}"/>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1504096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F3737B-C2E8-4AD9-80E0-817805DA653C}"/>
              </a:ext>
            </a:extLst>
          </p:cNvPr>
          <p:cNvSpPr/>
          <p:nvPr userDrawn="1"/>
        </p:nvSpPr>
        <p:spPr>
          <a:xfrm>
            <a:off x="0" y="-133170"/>
            <a:ext cx="12192000" cy="3735207"/>
          </a:xfrm>
          <a:prstGeom prst="rect">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FEF76-7740-4A84-B559-03B6CB12E4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308720-D265-46EA-8504-7B0987068D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9ED46CF-28E9-470F-B24C-2146E2B6DEFE}"/>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7" name="Picture 6">
            <a:extLst>
              <a:ext uri="{FF2B5EF4-FFF2-40B4-BE49-F238E27FC236}">
                <a16:creationId xmlns:a16="http://schemas.microsoft.com/office/drawing/2014/main" id="{3A695B70-4F66-49D5-BFC1-E13BF2C952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728" y="6212542"/>
            <a:ext cx="2317205" cy="640080"/>
          </a:xfrm>
          <a:prstGeom prst="rect">
            <a:avLst/>
          </a:prstGeom>
        </p:spPr>
      </p:pic>
    </p:spTree>
    <p:extLst>
      <p:ext uri="{BB962C8B-B14F-4D97-AF65-F5344CB8AC3E}">
        <p14:creationId xmlns:p14="http://schemas.microsoft.com/office/powerpoint/2010/main" val="4226005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F074CD-1879-4ADB-9911-92F0CA98D233}"/>
              </a:ext>
            </a:extLst>
          </p:cNvPr>
          <p:cNvSpPr/>
          <p:nvPr userDrawn="1"/>
        </p:nvSpPr>
        <p:spPr>
          <a:xfrm>
            <a:off x="0" y="-26634"/>
            <a:ext cx="12192000" cy="4589463"/>
          </a:xfrm>
          <a:prstGeom prst="rect">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20383-B215-43DD-810C-CF4AC98E08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0F2EF0-0C9C-453D-81F5-B6DA3664E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80795B3B-079B-4DB2-BF96-B6BA9C66E0B2}"/>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7" name="Picture 6">
            <a:extLst>
              <a:ext uri="{FF2B5EF4-FFF2-40B4-BE49-F238E27FC236}">
                <a16:creationId xmlns:a16="http://schemas.microsoft.com/office/drawing/2014/main" id="{E4EE6AB2-13D1-44A7-BD32-003F686978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681" y="6302238"/>
            <a:ext cx="1399569" cy="457200"/>
          </a:xfrm>
          <a:prstGeom prst="rect">
            <a:avLst/>
          </a:prstGeom>
        </p:spPr>
      </p:pic>
    </p:spTree>
    <p:extLst>
      <p:ext uri="{BB962C8B-B14F-4D97-AF65-F5344CB8AC3E}">
        <p14:creationId xmlns:p14="http://schemas.microsoft.com/office/powerpoint/2010/main" val="231636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D540945-0800-4E44-B67C-73F375BD2D29}"/>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3748621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Wide Title With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88436F-BCDF-4434-9B2B-B1F542CD2B29}"/>
              </a:ext>
            </a:extLst>
          </p:cNvPr>
          <p:cNvSpPr/>
          <p:nvPr userDrawn="1"/>
        </p:nvSpPr>
        <p:spPr>
          <a:xfrm>
            <a:off x="0" y="0"/>
            <a:ext cx="514904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a:xfrm>
            <a:off x="838200" y="365760"/>
            <a:ext cx="4206240" cy="5838471"/>
          </a:xfrm>
        </p:spPr>
        <p:txBody>
          <a:bodyPr/>
          <a:lstStyle>
            <a:lvl1pPr algn="r">
              <a:defRPr/>
            </a:lvl1p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5318760" y="365760"/>
            <a:ext cx="6035040" cy="5838471"/>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C08D8EC-BCD9-4B16-A75A-884C28B9F3BB}"/>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7" name="Picture 6">
            <a:extLst>
              <a:ext uri="{FF2B5EF4-FFF2-40B4-BE49-F238E27FC236}">
                <a16:creationId xmlns:a16="http://schemas.microsoft.com/office/drawing/2014/main" id="{D6F290BB-F90B-49F6-9313-6B0D559938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240" y="6302238"/>
            <a:ext cx="1398450" cy="457200"/>
          </a:xfrm>
          <a:prstGeom prst="rect">
            <a:avLst/>
          </a:prstGeom>
        </p:spPr>
      </p:pic>
    </p:spTree>
    <p:extLst>
      <p:ext uri="{BB962C8B-B14F-4D97-AF65-F5344CB8AC3E}">
        <p14:creationId xmlns:p14="http://schemas.microsoft.com/office/powerpoint/2010/main" val="4066081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Narrow Title With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DF458B-8E83-4B41-BFF9-0DA55FF99E4C}"/>
              </a:ext>
            </a:extLst>
          </p:cNvPr>
          <p:cNvSpPr/>
          <p:nvPr userDrawn="1"/>
        </p:nvSpPr>
        <p:spPr>
          <a:xfrm>
            <a:off x="1" y="0"/>
            <a:ext cx="35814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a:xfrm>
            <a:off x="838200" y="365760"/>
            <a:ext cx="2560320" cy="5838471"/>
          </a:xfrm>
        </p:spPr>
        <p:txBody>
          <a:bodyPr/>
          <a:lstStyle>
            <a:lvl1pPr algn="r">
              <a:defRPr/>
            </a:lvl1p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3675888" y="365759"/>
            <a:ext cx="7677912" cy="5838471"/>
          </a:xfr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0AFFC42F-0574-4936-AB4B-B474CE9A6CC9}"/>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7" name="Picture 6">
            <a:extLst>
              <a:ext uri="{FF2B5EF4-FFF2-40B4-BE49-F238E27FC236}">
                <a16:creationId xmlns:a16="http://schemas.microsoft.com/office/drawing/2014/main" id="{D950ED83-CB0F-4E29-9665-477C5FA5D1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240" y="6302238"/>
            <a:ext cx="1398450" cy="457200"/>
          </a:xfrm>
          <a:prstGeom prst="rect">
            <a:avLst/>
          </a:prstGeom>
        </p:spPr>
      </p:pic>
    </p:spTree>
    <p:extLst>
      <p:ext uri="{BB962C8B-B14F-4D97-AF65-F5344CB8AC3E}">
        <p14:creationId xmlns:p14="http://schemas.microsoft.com/office/powerpoint/2010/main" val="264414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7ED9709-A878-41C3-88A1-8FA5FAC0257C}"/>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3896726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Content Loc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A0808B-9282-4891-82B5-82C58E08C1AF}"/>
              </a:ext>
            </a:extLst>
          </p:cNvPr>
          <p:cNvSpPr/>
          <p:nvPr userDrawn="1"/>
        </p:nvSpPr>
        <p:spPr>
          <a:xfrm>
            <a:off x="1" y="0"/>
            <a:ext cx="35814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3675888" y="1828800"/>
            <a:ext cx="7677912" cy="4375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0F65AF1-869F-44FA-8121-DE4641F0B8C4}"/>
              </a:ext>
            </a:extLst>
          </p:cNvPr>
          <p:cNvSpPr>
            <a:spLocks noGrp="1"/>
          </p:cNvSpPr>
          <p:nvPr>
            <p:ph type="body" sz="quarter" idx="13"/>
          </p:nvPr>
        </p:nvSpPr>
        <p:spPr>
          <a:xfrm>
            <a:off x="841248" y="320737"/>
            <a:ext cx="2560320" cy="5843016"/>
          </a:xfrm>
        </p:spPr>
        <p:txBody>
          <a:bodyPr anchor="ctr" anchorCtr="1"/>
          <a:lstStyle>
            <a:lvl1pPr marL="0" indent="0" algn="r">
              <a:buNone/>
              <a:defRPr>
                <a:solidFill>
                  <a:schemeClr val="bg1"/>
                </a:solidFill>
              </a:defRPr>
            </a:lvl1pPr>
          </a:lstStyle>
          <a:p>
            <a:pPr lvl="0"/>
            <a:r>
              <a:rPr lang="en-US"/>
              <a:t>Click to edit Master text styles</a:t>
            </a:r>
          </a:p>
        </p:txBody>
      </p:sp>
      <p:sp>
        <p:nvSpPr>
          <p:cNvPr id="10" name="Title 9">
            <a:extLst>
              <a:ext uri="{FF2B5EF4-FFF2-40B4-BE49-F238E27FC236}">
                <a16:creationId xmlns:a16="http://schemas.microsoft.com/office/drawing/2014/main" id="{E7266A9F-F7DB-4DA5-99C7-A894EB580F3B}"/>
              </a:ext>
            </a:extLst>
          </p:cNvPr>
          <p:cNvSpPr>
            <a:spLocks noGrp="1"/>
          </p:cNvSpPr>
          <p:nvPr>
            <p:ph type="title"/>
          </p:nvPr>
        </p:nvSpPr>
        <p:spPr>
          <a:xfrm>
            <a:off x="3675888" y="338492"/>
            <a:ext cx="7677912" cy="1325563"/>
          </a:xfrm>
        </p:spPr>
        <p:txBody>
          <a:bodyPr/>
          <a:lstStyle>
            <a:lvl1pPr>
              <a:defRPr>
                <a:solidFill>
                  <a:schemeClr val="tx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87396D0-C099-4B8B-BA01-23176FC292B6}"/>
              </a:ext>
            </a:extLst>
          </p:cNvPr>
          <p:cNvSpPr>
            <a:spLocks noGrp="1"/>
          </p:cNvSpPr>
          <p:nvPr>
            <p:ph type="sldNum" sz="quarter" idx="15"/>
          </p:nvPr>
        </p:nvSpPr>
        <p:spPr/>
        <p:txBody>
          <a:bodyPr/>
          <a:lstStyle/>
          <a:p>
            <a:fld id="{26A52B71-7D07-4CF5-A8D5-1C4F79F1E808}" type="slidenum">
              <a:rPr lang="en-US" smtClean="0"/>
              <a:t>‹#›</a:t>
            </a:fld>
            <a:endParaRPr lang="en-US"/>
          </a:p>
        </p:txBody>
      </p:sp>
      <p:pic>
        <p:nvPicPr>
          <p:cNvPr id="11" name="Picture 10">
            <a:extLst>
              <a:ext uri="{FF2B5EF4-FFF2-40B4-BE49-F238E27FC236}">
                <a16:creationId xmlns:a16="http://schemas.microsoft.com/office/drawing/2014/main" id="{DCC6262A-E150-4E12-B339-94CEBEC85C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240" y="6302238"/>
            <a:ext cx="1398450" cy="457200"/>
          </a:xfrm>
          <a:prstGeom prst="rect">
            <a:avLst/>
          </a:prstGeom>
        </p:spPr>
      </p:pic>
    </p:spTree>
    <p:extLst>
      <p:ext uri="{BB962C8B-B14F-4D97-AF65-F5344CB8AC3E}">
        <p14:creationId xmlns:p14="http://schemas.microsoft.com/office/powerpoint/2010/main" val="2773655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F168-BFAF-4BE2-B586-493708551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E7140F-3C44-4F08-BA0C-AE26EAFBADF7}"/>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88C751B-14B5-4076-87E7-714ACCF7F2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4F81D53-382D-41A1-8431-56FA56596B92}"/>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4163728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38409-1C0E-4B7E-956E-473345255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4F5D29-C367-43C6-AE79-552FE7100D33}"/>
              </a:ext>
            </a:extLst>
          </p:cNvPr>
          <p:cNvSpPr>
            <a:spLocks noGrp="1"/>
          </p:cNvSpPr>
          <p:nvPr>
            <p:ph type="body" idx="1"/>
          </p:nvPr>
        </p:nvSpPr>
        <p:spPr>
          <a:xfrm>
            <a:off x="839788" y="1681163"/>
            <a:ext cx="5157787"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2F26D46-EA97-42CB-8FEC-FCA83846D3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0135FE-268C-4443-B91F-E810FB09D5D6}"/>
              </a:ext>
            </a:extLst>
          </p:cNvPr>
          <p:cNvSpPr>
            <a:spLocks noGrp="1"/>
          </p:cNvSpPr>
          <p:nvPr>
            <p:ph type="body" sz="quarter" idx="3"/>
          </p:nvPr>
        </p:nvSpPr>
        <p:spPr>
          <a:xfrm>
            <a:off x="6172200" y="1681163"/>
            <a:ext cx="5183188"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983F9C9-4527-480D-BEF2-B1C1D126AF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77459F9-258B-4D01-9D08-C31268CECF32}"/>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1914902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983B-5CB5-4610-9548-3DE0C0FFE1C4}"/>
              </a:ext>
            </a:extLst>
          </p:cNvPr>
          <p:cNvSpPr>
            <a:spLocks noGrp="1"/>
          </p:cNvSpPr>
          <p:nvPr>
            <p:ph type="title"/>
          </p:nvPr>
        </p:nvSpPr>
        <p:spPr/>
        <p:txBody>
          <a:bodyPr/>
          <a:lstStyle/>
          <a:p>
            <a:r>
              <a:rPr lang="en-US" dirty="0"/>
              <a:t>Click to edit Master title style</a:t>
            </a:r>
          </a:p>
        </p:txBody>
      </p:sp>
      <p:sp>
        <p:nvSpPr>
          <p:cNvPr id="4" name="Slide Number Placeholder 3">
            <a:extLst>
              <a:ext uri="{FF2B5EF4-FFF2-40B4-BE49-F238E27FC236}">
                <a16:creationId xmlns:a16="http://schemas.microsoft.com/office/drawing/2014/main" id="{BE55181A-1413-431B-90C9-CC1422755BA3}"/>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471288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Centered 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0B1F90-EC5A-4ABB-8773-1306ADA6723A}"/>
              </a:ext>
            </a:extLst>
          </p:cNvPr>
          <p:cNvSpPr/>
          <p:nvPr userDrawn="1"/>
        </p:nvSpPr>
        <p:spPr>
          <a:xfrm>
            <a:off x="0" y="2516186"/>
            <a:ext cx="12192000" cy="1825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E983B-5CB5-4610-9548-3DE0C0FFE1C4}"/>
              </a:ext>
            </a:extLst>
          </p:cNvPr>
          <p:cNvSpPr>
            <a:spLocks noGrp="1"/>
          </p:cNvSpPr>
          <p:nvPr>
            <p:ph type="title"/>
          </p:nvPr>
        </p:nvSpPr>
        <p:spPr>
          <a:xfrm>
            <a:off x="838200" y="2766218"/>
            <a:ext cx="10515600" cy="1325563"/>
          </a:xfrm>
        </p:spPr>
        <p:txBody>
          <a:bodyPr/>
          <a:lstStyle>
            <a:lvl1pPr algn="ctr">
              <a:defRPr b="1"/>
            </a:lvl1pPr>
          </a:lstStyle>
          <a:p>
            <a:r>
              <a:rPr lang="en-US" dirty="0"/>
              <a:t>Click to edit Master title style</a:t>
            </a:r>
          </a:p>
        </p:txBody>
      </p:sp>
      <p:sp>
        <p:nvSpPr>
          <p:cNvPr id="4" name="Slide Number Placeholder 3">
            <a:extLst>
              <a:ext uri="{FF2B5EF4-FFF2-40B4-BE49-F238E27FC236}">
                <a16:creationId xmlns:a16="http://schemas.microsoft.com/office/drawing/2014/main" id="{5F321148-ED5A-4DA2-8F9D-F3CE735E9309}"/>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6" name="Picture 5">
            <a:extLst>
              <a:ext uri="{FF2B5EF4-FFF2-40B4-BE49-F238E27FC236}">
                <a16:creationId xmlns:a16="http://schemas.microsoft.com/office/drawing/2014/main" id="{90E615FC-4C6E-41EA-B3B4-4939450F4E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681" y="6302238"/>
            <a:ext cx="1399569" cy="457200"/>
          </a:xfrm>
          <a:prstGeom prst="rect">
            <a:avLst/>
          </a:prstGeom>
        </p:spPr>
      </p:pic>
    </p:spTree>
    <p:extLst>
      <p:ext uri="{BB962C8B-B14F-4D97-AF65-F5344CB8AC3E}">
        <p14:creationId xmlns:p14="http://schemas.microsoft.com/office/powerpoint/2010/main" val="857743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2A3541-CE07-4C3F-8158-1697199FE05F}"/>
              </a:ext>
            </a:extLst>
          </p:cNvPr>
          <p:cNvSpPr/>
          <p:nvPr userDrawn="1"/>
        </p:nvSpPr>
        <p:spPr>
          <a:xfrm>
            <a:off x="0" y="0"/>
            <a:ext cx="514904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73236-2650-4002-BBE6-41B807BD12AA}"/>
              </a:ext>
            </a:extLst>
          </p:cNvPr>
          <p:cNvSpPr>
            <a:spLocks noGrp="1"/>
          </p:cNvSpPr>
          <p:nvPr>
            <p:ph type="title"/>
          </p:nvPr>
        </p:nvSpPr>
        <p:spPr>
          <a:xfrm>
            <a:off x="839788" y="457200"/>
            <a:ext cx="3932237" cy="1600200"/>
          </a:xfrm>
        </p:spPr>
        <p:txBody>
          <a:bodyPr anchor="b"/>
          <a:lstStyle>
            <a:lvl1pPr algn="ctr">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1C1BE671-D30E-46C1-9CDE-53F14C0F6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7911-7434-4F82-A978-77EFE7561C63}"/>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FA5BE5F3-D52E-47D1-B04B-CF6D69F05043}"/>
              </a:ext>
            </a:extLst>
          </p:cNvPr>
          <p:cNvSpPr>
            <a:spLocks noGrp="1"/>
          </p:cNvSpPr>
          <p:nvPr>
            <p:ph type="sldNum" sz="quarter" idx="11"/>
          </p:nvPr>
        </p:nvSpPr>
        <p:spPr/>
        <p:txBody>
          <a:bodyPr/>
          <a:lstStyle/>
          <a:p>
            <a:fld id="{26A52B71-7D07-4CF5-A8D5-1C4F79F1E808}" type="slidenum">
              <a:rPr lang="en-US" smtClean="0"/>
              <a:t>‹#›</a:t>
            </a:fld>
            <a:endParaRPr lang="en-US"/>
          </a:p>
        </p:txBody>
      </p:sp>
      <p:pic>
        <p:nvPicPr>
          <p:cNvPr id="8" name="Picture 7">
            <a:extLst>
              <a:ext uri="{FF2B5EF4-FFF2-40B4-BE49-F238E27FC236}">
                <a16:creationId xmlns:a16="http://schemas.microsoft.com/office/drawing/2014/main" id="{80713B8C-4060-42E7-8D67-1C5D3B7202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240" y="6302238"/>
            <a:ext cx="1398450" cy="457200"/>
          </a:xfrm>
          <a:prstGeom prst="rect">
            <a:avLst/>
          </a:prstGeom>
        </p:spPr>
      </p:pic>
    </p:spTree>
    <p:extLst>
      <p:ext uri="{BB962C8B-B14F-4D97-AF65-F5344CB8AC3E}">
        <p14:creationId xmlns:p14="http://schemas.microsoft.com/office/powerpoint/2010/main" val="1711332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158CD0-5CB4-4BDE-B805-18DE49F815DA}"/>
              </a:ext>
            </a:extLst>
          </p:cNvPr>
          <p:cNvSpPr>
            <a:spLocks noGrp="1"/>
          </p:cNvSpPr>
          <p:nvPr>
            <p:ph type="sldNum" sz="quarter" idx="11"/>
          </p:nvPr>
        </p:nvSpPr>
        <p:spPr/>
        <p:txBody>
          <a:bodyPr/>
          <a:lstStyle/>
          <a:p>
            <a:fld id="{26A52B71-7D07-4CF5-A8D5-1C4F79F1E808}" type="slidenum">
              <a:rPr lang="en-US" smtClean="0"/>
              <a:t>‹#›</a:t>
            </a:fld>
            <a:endParaRPr lang="en-US"/>
          </a:p>
        </p:txBody>
      </p:sp>
    </p:spTree>
    <p:extLst>
      <p:ext uri="{BB962C8B-B14F-4D97-AF65-F5344CB8AC3E}">
        <p14:creationId xmlns:p14="http://schemas.microsoft.com/office/powerpoint/2010/main" val="1593006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latin typeface="+mj-l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a:extLst>
              <a:ext uri="{FF2B5EF4-FFF2-40B4-BE49-F238E27FC236}">
                <a16:creationId xmlns:a16="http://schemas.microsoft.com/office/drawing/2014/main" id="{4F46025A-5447-44C7-9D86-7444386134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729" y="5890492"/>
            <a:ext cx="2482723" cy="685800"/>
          </a:xfrm>
          <a:prstGeom prst="rect">
            <a:avLst/>
          </a:prstGeom>
        </p:spPr>
      </p:pic>
      <p:sp>
        <p:nvSpPr>
          <p:cNvPr id="7" name="Slide Number Placeholder 6">
            <a:extLst>
              <a:ext uri="{FF2B5EF4-FFF2-40B4-BE49-F238E27FC236}">
                <a16:creationId xmlns:a16="http://schemas.microsoft.com/office/drawing/2014/main" id="{14B7845D-3FEC-4D6B-93E0-D357EA6AA63B}"/>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2692248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829CE28-4600-4BCF-8BA4-761DD9D362B7}"/>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1994291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1"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91822D15-E342-464A-B370-2C43A69DA557}"/>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366131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Wide Titl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a:xfrm>
            <a:off x="838200" y="339127"/>
            <a:ext cx="4206240" cy="5838471"/>
          </a:xfrm>
          <a:solidFill>
            <a:schemeClr val="accent1"/>
          </a:solidFill>
        </p:spPr>
        <p:txBody>
          <a:bodyPr/>
          <a:lstStyle>
            <a:lvl1pPr algn="r">
              <a:defRPr/>
            </a:lvl1p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5318760" y="365760"/>
            <a:ext cx="6035040" cy="5838471"/>
          </a:xfr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2C207642-C0DB-4DDC-82F0-5B302FAF7F96}"/>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14473630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01746A8-FF2C-4466-9E17-C85C2CD540AF}"/>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40056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84311" y="2658533"/>
            <a:ext cx="489505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07967" y="2667000"/>
            <a:ext cx="489505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59286BA0-1B1D-40CB-AFD4-8A7A4CB37228}"/>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3519825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DBB6D98A-C766-4565-840C-EB1673839F52}"/>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4241498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0A5CC-1C19-4E56-B43C-AB93FCB54CDE}"/>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800078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1"/>
            </a:lvl1pPr>
          </a:lstStyle>
          <a:p>
            <a:r>
              <a:rPr lang="en-US" dirty="0"/>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7">
            <a:extLst>
              <a:ext uri="{FF2B5EF4-FFF2-40B4-BE49-F238E27FC236}">
                <a16:creationId xmlns:a16="http://schemas.microsoft.com/office/drawing/2014/main" id="{FEC7BFB0-4F18-4683-B67E-7848DCDC92F7}"/>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3346392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1" cap="none"/>
            </a:lvl1pPr>
          </a:lstStyle>
          <a:p>
            <a:r>
              <a:rPr lang="en-US" dirty="0"/>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C292774F-46E4-4A61-884C-CD21890E1802}"/>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424175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arrow Titl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3D53-EE31-43D9-AF67-97A6AA0A022A}"/>
              </a:ext>
            </a:extLst>
          </p:cNvPr>
          <p:cNvSpPr>
            <a:spLocks noGrp="1"/>
          </p:cNvSpPr>
          <p:nvPr>
            <p:ph type="title"/>
          </p:nvPr>
        </p:nvSpPr>
        <p:spPr>
          <a:xfrm>
            <a:off x="838200" y="365760"/>
            <a:ext cx="2560320" cy="5838471"/>
          </a:xfrm>
          <a:solidFill>
            <a:schemeClr val="accent1"/>
          </a:solidFill>
        </p:spPr>
        <p:txBody>
          <a:bodyPr/>
          <a:lstStyle>
            <a:lvl1pPr algn="r">
              <a:defRPr/>
            </a:lvl1pPr>
          </a:lstStyle>
          <a:p>
            <a:r>
              <a:rPr lang="en-US"/>
              <a:t>Click to edit Master title style</a:t>
            </a:r>
          </a:p>
        </p:txBody>
      </p:sp>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3675888" y="365759"/>
            <a:ext cx="7677912" cy="5838471"/>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32D050A-E3B4-4780-A4A8-580CD49FA42B}"/>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396525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Loca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B4AFA1-7AB4-4285-A60D-5294B5BC83B6}"/>
              </a:ext>
            </a:extLst>
          </p:cNvPr>
          <p:cNvSpPr>
            <a:spLocks noGrp="1"/>
          </p:cNvSpPr>
          <p:nvPr>
            <p:ph idx="1"/>
          </p:nvPr>
        </p:nvSpPr>
        <p:spPr>
          <a:xfrm>
            <a:off x="3675888" y="1828800"/>
            <a:ext cx="7677912" cy="4375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0F65AF1-869F-44FA-8121-DE4641F0B8C4}"/>
              </a:ext>
            </a:extLst>
          </p:cNvPr>
          <p:cNvSpPr>
            <a:spLocks noGrp="1"/>
          </p:cNvSpPr>
          <p:nvPr>
            <p:ph type="body" sz="quarter" idx="13"/>
          </p:nvPr>
        </p:nvSpPr>
        <p:spPr>
          <a:xfrm>
            <a:off x="841248" y="365124"/>
            <a:ext cx="2560320" cy="5843016"/>
          </a:xfrm>
          <a:solidFill>
            <a:schemeClr val="accent1"/>
          </a:solidFill>
        </p:spPr>
        <p:txBody>
          <a:bodyPr anchor="ctr" anchorCtr="1"/>
          <a:lstStyle>
            <a:lvl1pPr marL="0" indent="0" algn="r">
              <a:buNone/>
              <a:defRPr/>
            </a:lvl1pPr>
          </a:lstStyle>
          <a:p>
            <a:pPr lvl="0"/>
            <a:r>
              <a:rPr lang="en-US" dirty="0"/>
              <a:t>Click to edit Master text styles</a:t>
            </a:r>
          </a:p>
        </p:txBody>
      </p:sp>
      <p:sp>
        <p:nvSpPr>
          <p:cNvPr id="10" name="Title 9">
            <a:extLst>
              <a:ext uri="{FF2B5EF4-FFF2-40B4-BE49-F238E27FC236}">
                <a16:creationId xmlns:a16="http://schemas.microsoft.com/office/drawing/2014/main" id="{E7266A9F-F7DB-4DA5-99C7-A894EB580F3B}"/>
              </a:ext>
            </a:extLst>
          </p:cNvPr>
          <p:cNvSpPr>
            <a:spLocks noGrp="1"/>
          </p:cNvSpPr>
          <p:nvPr>
            <p:ph type="title"/>
          </p:nvPr>
        </p:nvSpPr>
        <p:spPr>
          <a:xfrm>
            <a:off x="3675888" y="338492"/>
            <a:ext cx="7677912" cy="132556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89A021A-C0C7-4CE9-AE60-C8E30515E616}"/>
              </a:ext>
            </a:extLst>
          </p:cNvPr>
          <p:cNvSpPr>
            <a:spLocks noGrp="1"/>
          </p:cNvSpPr>
          <p:nvPr>
            <p:ph type="sldNum" sz="quarter" idx="14"/>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241707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F168-BFAF-4BE2-B586-493708551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E7140F-3C44-4F08-BA0C-AE26EAFBAD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8C751B-14B5-4076-87E7-714ACCF7F2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B498D8AF-C8F1-4C74-90F1-A1C275FB7576}"/>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284683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38409-1C0E-4B7E-956E-473345255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4F5D29-C367-43C6-AE79-552FE7100D33}"/>
              </a:ext>
            </a:extLst>
          </p:cNvPr>
          <p:cNvSpPr>
            <a:spLocks noGrp="1"/>
          </p:cNvSpPr>
          <p:nvPr>
            <p:ph type="body" idx="1"/>
          </p:nvPr>
        </p:nvSpPr>
        <p:spPr>
          <a:xfrm>
            <a:off x="839788" y="1681163"/>
            <a:ext cx="5157787"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2F26D46-EA97-42CB-8FEC-FCA83846D3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0135FE-268C-4443-B91F-E810FB09D5D6}"/>
              </a:ext>
            </a:extLst>
          </p:cNvPr>
          <p:cNvSpPr>
            <a:spLocks noGrp="1"/>
          </p:cNvSpPr>
          <p:nvPr>
            <p:ph type="body" sz="quarter" idx="3"/>
          </p:nvPr>
        </p:nvSpPr>
        <p:spPr>
          <a:xfrm>
            <a:off x="6172200" y="1681163"/>
            <a:ext cx="5183188" cy="82391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983F9C9-4527-480D-BEF2-B1C1D126AF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DBFA4487-7676-4FBA-911F-128E7E04164A}"/>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91995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983B-5CB5-4610-9548-3DE0C0FFE1C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4696E32-EB71-4991-962C-CD7C70B24B1F}"/>
              </a:ext>
            </a:extLst>
          </p:cNvPr>
          <p:cNvSpPr>
            <a:spLocks noGrp="1"/>
          </p:cNvSpPr>
          <p:nvPr>
            <p:ph type="sldNum" sz="quarter" idx="10"/>
          </p:nvPr>
        </p:nvSpPr>
        <p:spPr/>
        <p:txBody>
          <a:bodyPr/>
          <a:lstStyle/>
          <a:p>
            <a:fld id="{C7F5878E-C31F-4433-9021-DC953B06993D}" type="slidenum">
              <a:rPr lang="en-US" smtClean="0"/>
              <a:t>‹#›</a:t>
            </a:fld>
            <a:endParaRPr lang="en-US"/>
          </a:p>
        </p:txBody>
      </p:sp>
    </p:spTree>
    <p:extLst>
      <p:ext uri="{BB962C8B-B14F-4D97-AF65-F5344CB8AC3E}">
        <p14:creationId xmlns:p14="http://schemas.microsoft.com/office/powerpoint/2010/main" val="929110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5.png"/><Relationship Id="rId5" Type="http://schemas.openxmlformats.org/officeDocument/2006/relationships/slideLayout" Target="../slideLayouts/slideLayout41.xml"/><Relationship Id="rId10"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7F8B45-CAF6-464B-88C9-09581D4BB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E74183D-60F7-4DAC-B18D-091FD9316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B00C2D1D-35E9-48DE-A89E-504D356ACFAB}"/>
              </a:ext>
            </a:extLst>
          </p:cNvPr>
          <p:cNvSpPr>
            <a:spLocks noGrp="1"/>
          </p:cNvSpPr>
          <p:nvPr>
            <p:ph type="sldNum" sz="quarter" idx="4"/>
          </p:nvPr>
        </p:nvSpPr>
        <p:spPr>
          <a:xfrm>
            <a:off x="11186560" y="6358644"/>
            <a:ext cx="5642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5878E-C31F-4433-9021-DC953B06993D}" type="slidenum">
              <a:rPr lang="en-US" smtClean="0"/>
              <a:t>‹#›</a:t>
            </a:fld>
            <a:endParaRPr lang="en-US"/>
          </a:p>
        </p:txBody>
      </p:sp>
      <p:pic>
        <p:nvPicPr>
          <p:cNvPr id="9" name="Picture 8">
            <a:extLst>
              <a:ext uri="{FF2B5EF4-FFF2-40B4-BE49-F238E27FC236}">
                <a16:creationId xmlns:a16="http://schemas.microsoft.com/office/drawing/2014/main" id="{B56E5780-13CA-7B4A-B69C-7F969AF477A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6681" y="6302238"/>
            <a:ext cx="1399569" cy="457200"/>
          </a:xfrm>
          <a:prstGeom prst="rect">
            <a:avLst/>
          </a:prstGeom>
        </p:spPr>
      </p:pic>
      <p:grpSp>
        <p:nvGrpSpPr>
          <p:cNvPr id="6" name="Group 5">
            <a:extLst>
              <a:ext uri="{FF2B5EF4-FFF2-40B4-BE49-F238E27FC236}">
                <a16:creationId xmlns:a16="http://schemas.microsoft.com/office/drawing/2014/main" id="{050A44DB-EC4B-4B7E-AAB4-E9ADDE1BB253}"/>
              </a:ext>
            </a:extLst>
          </p:cNvPr>
          <p:cNvGrpSpPr/>
          <p:nvPr userDrawn="1"/>
        </p:nvGrpSpPr>
        <p:grpSpPr>
          <a:xfrm>
            <a:off x="420624" y="228600"/>
            <a:ext cx="1596887" cy="1602823"/>
            <a:chOff x="457200" y="182880"/>
            <a:chExt cx="1596887" cy="1602823"/>
          </a:xfrm>
        </p:grpSpPr>
        <p:cxnSp>
          <p:nvCxnSpPr>
            <p:cNvPr id="11" name="Straight Connector 10">
              <a:extLst>
                <a:ext uri="{FF2B5EF4-FFF2-40B4-BE49-F238E27FC236}">
                  <a16:creationId xmlns:a16="http://schemas.microsoft.com/office/drawing/2014/main" id="{CB38A4D3-E4FD-7C45-8E62-E4C682931326}"/>
                </a:ext>
              </a:extLst>
            </p:cNvPr>
            <p:cNvCxnSpPr/>
            <p:nvPr userDrawn="1"/>
          </p:nvCxnSpPr>
          <p:spPr>
            <a:xfrm>
              <a:off x="457200" y="182880"/>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0E13DA-2C4E-D748-AA3D-016F576BF465}"/>
                </a:ext>
              </a:extLst>
            </p:cNvPr>
            <p:cNvCxnSpPr>
              <a:cxnSpLocks/>
            </p:cNvCxnSpPr>
            <p:nvPr userDrawn="1"/>
          </p:nvCxnSpPr>
          <p:spPr>
            <a:xfrm flipH="1">
              <a:off x="457200" y="182880"/>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37916026-43A1-1246-8EAC-C7AD072D9C40}"/>
              </a:ext>
            </a:extLst>
          </p:cNvPr>
          <p:cNvGrpSpPr/>
          <p:nvPr userDrawn="1"/>
        </p:nvGrpSpPr>
        <p:grpSpPr>
          <a:xfrm rot="10800000">
            <a:off x="10177272" y="5029200"/>
            <a:ext cx="1596887" cy="1602823"/>
            <a:chOff x="357809" y="365125"/>
            <a:chExt cx="1596887" cy="1602823"/>
          </a:xfrm>
        </p:grpSpPr>
        <p:cxnSp>
          <p:nvCxnSpPr>
            <p:cNvPr id="15" name="Straight Connector 14">
              <a:extLst>
                <a:ext uri="{FF2B5EF4-FFF2-40B4-BE49-F238E27FC236}">
                  <a16:creationId xmlns:a16="http://schemas.microsoft.com/office/drawing/2014/main" id="{2878FCBC-5D9F-5543-9B6E-8741681D9E69}"/>
                </a:ext>
              </a:extLst>
            </p:cNvPr>
            <p:cNvCxnSpPr/>
            <p:nvPr userDrawn="1"/>
          </p:nvCxnSpPr>
          <p:spPr>
            <a:xfrm>
              <a:off x="357809" y="365125"/>
              <a:ext cx="0" cy="16028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5700BF-5C46-0A48-8447-104C76F25C91}"/>
                </a:ext>
              </a:extLst>
            </p:cNvPr>
            <p:cNvCxnSpPr>
              <a:cxnSpLocks/>
            </p:cNvCxnSpPr>
            <p:nvPr userDrawn="1"/>
          </p:nvCxnSpPr>
          <p:spPr>
            <a:xfrm flipH="1">
              <a:off x="357809" y="365125"/>
              <a:ext cx="159688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181397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hdr="0" ftr="0" dt="0"/>
  <p:txStyles>
    <p:titleStyle>
      <a:lvl1pPr algn="l" defTabSz="914400" rtl="0" eaLnBrk="1" latinLnBrk="0" hangingPunct="1">
        <a:lnSpc>
          <a:spcPct val="90000"/>
        </a:lnSpc>
        <a:spcBef>
          <a:spcPct val="0"/>
        </a:spcBef>
        <a:buNone/>
        <a:defRPr sz="4400" b="1" kern="1200">
          <a:solidFill>
            <a:schemeClr val="tx1"/>
          </a:solidFill>
          <a:effectLst/>
          <a:latin typeface="+mj-lt"/>
          <a:ea typeface="+mj-ea"/>
          <a:cs typeface="+mj-cs"/>
        </a:defRPr>
      </a:lvl1pPr>
    </p:titleStyle>
    <p:bodyStyle>
      <a:lvl1pPr marL="228600" indent="-228600" algn="l" defTabSz="914400" rtl="0" eaLnBrk="1" latinLnBrk="0" hangingPunct="1">
        <a:lnSpc>
          <a:spcPct val="100000"/>
        </a:lnSpc>
        <a:spcBef>
          <a:spcPts val="1000"/>
        </a:spcBef>
        <a:buFont typeface="Bahnschrift SemiLight Condensed"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Bahnschrift SemiLight Condensed" panose="020B0502040204020203"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Bahnschrift SemiLight Condensed"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Bahnschrift SemiLight Condensed" panose="020B0502040204020203"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Bahnschrift SemiLight Condensed"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D1AAA5-36B1-42C5-90FA-2FD9D8D2335B}"/>
              </a:ext>
            </a:extLst>
          </p:cNvPr>
          <p:cNvSpPr/>
          <p:nvPr userDrawn="1"/>
        </p:nvSpPr>
        <p:spPr>
          <a:xfrm>
            <a:off x="0" y="-71021"/>
            <a:ext cx="12192000" cy="1825625"/>
          </a:xfrm>
          <a:prstGeom prst="rect">
            <a:avLst/>
          </a:prstGeom>
          <a:solidFill>
            <a:schemeClr val="accent1"/>
          </a:solidFill>
          <a:ln>
            <a:solidFill>
              <a:schemeClr val="accent1"/>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87F8B45-CAF6-464B-88C9-09581D4BB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E74183D-60F7-4DAC-B18D-091FD9316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2A196860-365B-4A72-AB3E-4AE10345B951}"/>
              </a:ext>
            </a:extLst>
          </p:cNvPr>
          <p:cNvSpPr>
            <a:spLocks noGrp="1"/>
          </p:cNvSpPr>
          <p:nvPr>
            <p:ph type="sldNum" sz="quarter" idx="4"/>
          </p:nvPr>
        </p:nvSpPr>
        <p:spPr>
          <a:xfrm>
            <a:off x="11183112" y="6355080"/>
            <a:ext cx="5669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52B71-7D07-4CF5-A8D5-1C4F79F1E808}" type="slidenum">
              <a:rPr lang="en-US" smtClean="0"/>
              <a:t>‹#›</a:t>
            </a:fld>
            <a:endParaRPr lang="en-US"/>
          </a:p>
        </p:txBody>
      </p:sp>
      <p:pic>
        <p:nvPicPr>
          <p:cNvPr id="8" name="Picture 7">
            <a:extLst>
              <a:ext uri="{FF2B5EF4-FFF2-40B4-BE49-F238E27FC236}">
                <a16:creationId xmlns:a16="http://schemas.microsoft.com/office/drawing/2014/main" id="{2DF12EA9-46D0-4EAE-B402-6A4FA9633D2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6681" y="6302238"/>
            <a:ext cx="1399569" cy="457200"/>
          </a:xfrm>
          <a:prstGeom prst="rect">
            <a:avLst/>
          </a:prstGeom>
        </p:spPr>
      </p:pic>
    </p:spTree>
    <p:extLst>
      <p:ext uri="{BB962C8B-B14F-4D97-AF65-F5344CB8AC3E}">
        <p14:creationId xmlns:p14="http://schemas.microsoft.com/office/powerpoint/2010/main" val="41750084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Bahnschrift SemiLight Condensed" panose="020B0502040204020203" pitchFamily="34" charset="0"/>
        <a:buChar char="»"/>
        <a:defRPr lang="en-US" sz="2800" kern="1200" dirty="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Bahnschrift SemiLight Condensed" panose="020B0502040204020203" pitchFamily="34" charset="0"/>
        <a:buChar char="»"/>
        <a:defRPr lang="en-US" sz="2400" kern="1200" dirty="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Bahnschrift SemiLight Condensed" panose="020B0502040204020203" pitchFamily="34" charset="0"/>
        <a:buChar char="»"/>
        <a:defRPr lang="en-US" sz="2000" kern="1200" dirty="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Bahnschrift SemiLight Condensed" panose="020B0502040204020203" pitchFamily="34" charset="0"/>
        <a:buChar char="»"/>
        <a:defRPr lang="en-US" sz="1800" kern="1200" dirty="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Bahnschrift SemiLight Condensed" panose="020B0502040204020203"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D1AAA5-36B1-42C5-90FA-2FD9D8D2335B}"/>
              </a:ext>
            </a:extLst>
          </p:cNvPr>
          <p:cNvSpPr/>
          <p:nvPr userDrawn="1"/>
        </p:nvSpPr>
        <p:spPr>
          <a:xfrm>
            <a:off x="0" y="-134937"/>
            <a:ext cx="12192000" cy="1825625"/>
          </a:xfrm>
          <a:prstGeom prst="rect">
            <a:avLst/>
          </a:prstGeom>
          <a:solidFill>
            <a:schemeClr val="tx1"/>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87F8B45-CAF6-464B-88C9-09581D4BB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E74183D-60F7-4DAC-B18D-091FD9316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2A196860-365B-4A72-AB3E-4AE10345B951}"/>
              </a:ext>
            </a:extLst>
          </p:cNvPr>
          <p:cNvSpPr>
            <a:spLocks noGrp="1"/>
          </p:cNvSpPr>
          <p:nvPr>
            <p:ph type="sldNum" sz="quarter" idx="4"/>
          </p:nvPr>
        </p:nvSpPr>
        <p:spPr>
          <a:xfrm>
            <a:off x="11183112" y="6355080"/>
            <a:ext cx="5669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52B71-7D07-4CF5-A8D5-1C4F79F1E808}" type="slidenum">
              <a:rPr lang="en-US" smtClean="0"/>
              <a:t>‹#›</a:t>
            </a:fld>
            <a:endParaRPr lang="en-US"/>
          </a:p>
        </p:txBody>
      </p:sp>
      <p:pic>
        <p:nvPicPr>
          <p:cNvPr id="8" name="Picture 7">
            <a:extLst>
              <a:ext uri="{FF2B5EF4-FFF2-40B4-BE49-F238E27FC236}">
                <a16:creationId xmlns:a16="http://schemas.microsoft.com/office/drawing/2014/main" id="{0AD6A39E-D0DA-42C7-8AE4-D13FC0C4EFB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6681" y="6302238"/>
            <a:ext cx="1399569" cy="457200"/>
          </a:xfrm>
          <a:prstGeom prst="rect">
            <a:avLst/>
          </a:prstGeom>
        </p:spPr>
      </p:pic>
    </p:spTree>
    <p:extLst>
      <p:ext uri="{BB962C8B-B14F-4D97-AF65-F5344CB8AC3E}">
        <p14:creationId xmlns:p14="http://schemas.microsoft.com/office/powerpoint/2010/main" val="224242959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Bahnschrift SemiLight Condensed" panose="020B0502040204020203" pitchFamily="34" charset="0"/>
        <a:buChar char="»"/>
        <a:defRPr lang="en-US" sz="2800" kern="1200" dirty="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Bahnschrift SemiLight Condensed" panose="020B0502040204020203" pitchFamily="34" charset="0"/>
        <a:buChar char="»"/>
        <a:defRPr lang="en-US" sz="2400" kern="1200" dirty="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Bahnschrift SemiLight Condensed" panose="020B0502040204020203" pitchFamily="34" charset="0"/>
        <a:buChar char="»"/>
        <a:defRPr lang="en-US" sz="2000" kern="1200" dirty="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Bahnschrift SemiLight Condensed" panose="020B0502040204020203" pitchFamily="34" charset="0"/>
        <a:buChar char="»"/>
        <a:defRPr lang="en-US" sz="1800" kern="1200" dirty="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Bahnschrift SemiLight Condensed" panose="020B0502040204020203"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gs>
          </a:gsLst>
          <a:path path="rect">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83112" y="6355080"/>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F5878E-C31F-4433-9021-DC953B06993D}" type="slidenum">
              <a:rPr lang="en-US" smtClean="0"/>
              <a:t>‹#›</a:t>
            </a:fld>
            <a:endParaRPr lang="en-US"/>
          </a:p>
        </p:txBody>
      </p:sp>
      <p:pic>
        <p:nvPicPr>
          <p:cNvPr id="15" name="Picture 14">
            <a:extLst>
              <a:ext uri="{FF2B5EF4-FFF2-40B4-BE49-F238E27FC236}">
                <a16:creationId xmlns:a16="http://schemas.microsoft.com/office/drawing/2014/main" id="{717466CE-8827-43E4-850E-6E05737F55D1}"/>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9728" y="6302238"/>
            <a:ext cx="457200" cy="457200"/>
          </a:xfrm>
          <a:prstGeom prst="rect">
            <a:avLst/>
          </a:prstGeom>
        </p:spPr>
      </p:pic>
    </p:spTree>
    <p:extLst>
      <p:ext uri="{BB962C8B-B14F-4D97-AF65-F5344CB8AC3E}">
        <p14:creationId xmlns:p14="http://schemas.microsoft.com/office/powerpoint/2010/main" val="379558713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91" r:id="rId9"/>
  </p:sldLayoutIdLst>
  <p:hf hdr="0" ftr="0" dt="0"/>
  <p:txStyles>
    <p:titleStyle>
      <a:lvl1pPr algn="ctr"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1000"/>
        </a:spcAft>
        <a:buClrTx/>
        <a:buSzPct val="145000"/>
        <a:buFont typeface="Bahnschrift SemiLight Condensed" panose="020B0502040204020203" pitchFamily="34" charset="0"/>
        <a:buChar char="»"/>
        <a:defRPr sz="2800" kern="1200" cap="none">
          <a:solidFill>
            <a:schemeClr val="tx1"/>
          </a:solidFill>
          <a:effectLst/>
          <a:latin typeface="+mn-lt"/>
          <a:ea typeface="+mn-ea"/>
          <a:cs typeface="+mn-cs"/>
        </a:defRPr>
      </a:lvl1pPr>
      <a:lvl2pPr marL="742950" indent="-285750" algn="l" defTabSz="457200" rtl="0" eaLnBrk="1" latinLnBrk="0" hangingPunct="1">
        <a:spcBef>
          <a:spcPts val="1000"/>
        </a:spcBef>
        <a:spcAft>
          <a:spcPts val="1000"/>
        </a:spcAft>
        <a:buClrTx/>
        <a:buSzPct val="145000"/>
        <a:buFont typeface="Bahnschrift SemiLight Condensed" panose="020B0502040204020203" pitchFamily="34" charset="0"/>
        <a:buChar char="»"/>
        <a:defRPr sz="24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1000"/>
        </a:spcAft>
        <a:buClrTx/>
        <a:buSzPct val="145000"/>
        <a:buFont typeface="Bahnschrift SemiLight Condensed" panose="020B0502040204020203" pitchFamily="34" charset="0"/>
        <a:buChar char="»"/>
        <a:defRPr sz="20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1000"/>
        </a:spcAft>
        <a:buClrTx/>
        <a:buSzPct val="145000"/>
        <a:buFont typeface="Bahnschrift SemiLight Condensed" panose="020B0502040204020203" pitchFamily="34" charset="0"/>
        <a:buChar char="»"/>
        <a:defRPr sz="18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1000"/>
        </a:spcAft>
        <a:buClrTx/>
        <a:buSzPct val="145000"/>
        <a:buFont typeface="Bahnschrift SemiLight Condensed" panose="020B0502040204020203" pitchFamily="34" charset="0"/>
        <a:buChar char="»"/>
        <a:defRPr sz="18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view-image.php?image=214551&amp;picture=gold-background"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0B401F4-F163-4EF0-B6E6-B9052F54E786}"/>
              </a:ext>
            </a:extLst>
          </p:cNvPr>
          <p:cNvSpPr>
            <a:spLocks noGrp="1" noChangeArrowheads="1"/>
          </p:cNvSpPr>
          <p:nvPr>
            <p:ph type="title"/>
          </p:nvPr>
        </p:nvSpPr>
        <p:spPr/>
        <p:txBody>
          <a:bodyPr/>
          <a:lstStyle/>
          <a:p>
            <a:br>
              <a:rPr lang="en-US" altLang="en-US" dirty="0"/>
            </a:br>
            <a:endParaRPr lang="en-US" altLang="en-US" dirty="0"/>
          </a:p>
        </p:txBody>
      </p:sp>
      <p:sp>
        <p:nvSpPr>
          <p:cNvPr id="8" name="Text Placeholder 7">
            <a:extLst>
              <a:ext uri="{FF2B5EF4-FFF2-40B4-BE49-F238E27FC236}">
                <a16:creationId xmlns:a16="http://schemas.microsoft.com/office/drawing/2014/main" id="{5649FCAB-1953-4418-A01A-0EABCA7DCF59}"/>
              </a:ext>
            </a:extLst>
          </p:cNvPr>
          <p:cNvSpPr>
            <a:spLocks noGrp="1"/>
          </p:cNvSpPr>
          <p:nvPr>
            <p:ph type="body" idx="1"/>
          </p:nvPr>
        </p:nvSpPr>
        <p:spPr>
          <a:xfrm>
            <a:off x="167894" y="4661854"/>
            <a:ext cx="10850626" cy="1500187"/>
          </a:xfrm>
        </p:spPr>
        <p:txBody>
          <a:bodyPr vert="horz" lIns="91440" tIns="45720" rIns="91440" bIns="45720" rtlCol="0" anchor="t">
            <a:normAutofit/>
          </a:bodyPr>
          <a:lstStyle/>
          <a:p>
            <a:r>
              <a:rPr lang="en-US" sz="4400" b="1" dirty="0">
                <a:solidFill>
                  <a:schemeClr val="tx1"/>
                </a:solidFill>
              </a:rPr>
              <a:t>Monsoon Storms in the Desert Southwest</a:t>
            </a:r>
            <a:endParaRPr lang="en-US" sz="4400" b="1" dirty="0">
              <a:solidFill>
                <a:schemeClr val="tx1"/>
              </a:solidFill>
              <a:ea typeface="Nirmala UI"/>
              <a:cs typeface="Nirmala UI"/>
            </a:endParaRPr>
          </a:p>
        </p:txBody>
      </p:sp>
      <p:pic>
        <p:nvPicPr>
          <p:cNvPr id="2" name="Picture 1" descr="Sandstorm Approaching Merzouga Settlement,in Erg Chebbi Desert Morocco, North Africa">
            <a:extLst>
              <a:ext uri="{FF2B5EF4-FFF2-40B4-BE49-F238E27FC236}">
                <a16:creationId xmlns:a16="http://schemas.microsoft.com/office/drawing/2014/main" id="{42B519E4-EA34-990E-AAD9-352A8CCB8BBD}"/>
              </a:ext>
            </a:extLst>
          </p:cNvPr>
          <p:cNvPicPr>
            <a:picLocks noChangeAspect="1"/>
          </p:cNvPicPr>
          <p:nvPr/>
        </p:nvPicPr>
        <p:blipFill>
          <a:blip r:embed="rId3"/>
          <a:srcRect l="15880" r="20027" b="-1"/>
          <a:stretch>
            <a:fillRect/>
          </a:stretch>
        </p:blipFill>
        <p:spPr>
          <a:xfrm>
            <a:off x="255639" y="157316"/>
            <a:ext cx="11720051" cy="421803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C2E2A1-DC2D-C8FA-5541-EEC316F6EC1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808" r="20808"/>
          <a:stretch/>
        </p:blipFill>
        <p:spPr>
          <a:xfrm>
            <a:off x="466344" y="1302606"/>
            <a:ext cx="4315968" cy="4252313"/>
          </a:xfrm>
          <a:custGeom>
            <a:avLst/>
            <a:gdLst/>
            <a:ahLst/>
            <a:cxnLst/>
            <a:rect l="l" t="t" r="r" b="b"/>
            <a:pathLst>
              <a:path w="4413586" h="4252313">
                <a:moveTo>
                  <a:pt x="0" y="0"/>
                </a:moveTo>
                <a:lnTo>
                  <a:pt x="2062856" y="0"/>
                </a:lnTo>
                <a:lnTo>
                  <a:pt x="2063084" y="493"/>
                </a:lnTo>
                <a:lnTo>
                  <a:pt x="2450944" y="493"/>
                </a:lnTo>
                <a:lnTo>
                  <a:pt x="4413586" y="4252313"/>
                </a:lnTo>
                <a:lnTo>
                  <a:pt x="388087" y="4252313"/>
                </a:lnTo>
                <a:lnTo>
                  <a:pt x="388087" y="4251820"/>
                </a:lnTo>
                <a:lnTo>
                  <a:pt x="0" y="4251820"/>
                </a:lnTo>
                <a:close/>
              </a:path>
            </a:pathLst>
          </a:custGeom>
          <a:solidFill>
            <a:schemeClr val="accent2"/>
          </a:solidFill>
        </p:spPr>
      </p:pic>
      <p:sp>
        <p:nvSpPr>
          <p:cNvPr id="10" name="Freeform: Shape 9">
            <a:extLst>
              <a:ext uri="{FF2B5EF4-FFF2-40B4-BE49-F238E27FC236}">
                <a16:creationId xmlns:a16="http://schemas.microsoft.com/office/drawing/2014/main" id="{0CBF71E6-C54A-4E15-90AD-354C394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65697" y="1303083"/>
            <a:ext cx="9226303" cy="4251821"/>
          </a:xfrm>
          <a:custGeom>
            <a:avLst/>
            <a:gdLst>
              <a:gd name="connsiteX0" fmla="*/ 0 w 9226303"/>
              <a:gd name="connsiteY0" fmla="*/ 0 h 4251821"/>
              <a:gd name="connsiteX1" fmla="*/ 9226303 w 9226303"/>
              <a:gd name="connsiteY1" fmla="*/ 0 h 4251821"/>
              <a:gd name="connsiteX2" fmla="*/ 7263661 w 9226303"/>
              <a:gd name="connsiteY2" fmla="*/ 4251821 h 4251821"/>
              <a:gd name="connsiteX3" fmla="*/ 0 w 9226303"/>
              <a:gd name="connsiteY3" fmla="*/ 4251821 h 4251821"/>
            </a:gdLst>
            <a:ahLst/>
            <a:cxnLst>
              <a:cxn ang="0">
                <a:pos x="connsiteX0" y="connsiteY0"/>
              </a:cxn>
              <a:cxn ang="0">
                <a:pos x="connsiteX1" y="connsiteY1"/>
              </a:cxn>
              <a:cxn ang="0">
                <a:pos x="connsiteX2" y="connsiteY2"/>
              </a:cxn>
              <a:cxn ang="0">
                <a:pos x="connsiteX3" y="connsiteY3"/>
              </a:cxn>
            </a:cxnLst>
            <a:rect l="l" t="t" r="r" b="b"/>
            <a:pathLst>
              <a:path w="9226303" h="4251821">
                <a:moveTo>
                  <a:pt x="0" y="0"/>
                </a:moveTo>
                <a:lnTo>
                  <a:pt x="9226303" y="0"/>
                </a:lnTo>
                <a:lnTo>
                  <a:pt x="7263661" y="4251821"/>
                </a:lnTo>
                <a:lnTo>
                  <a:pt x="0" y="425182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05A15E76-8E8A-BFC2-A9F5-FA0F6F49424A}"/>
              </a:ext>
            </a:extLst>
          </p:cNvPr>
          <p:cNvSpPr>
            <a:spLocks noGrp="1"/>
          </p:cNvSpPr>
          <p:nvPr>
            <p:ph type="ctrTitle"/>
          </p:nvPr>
        </p:nvSpPr>
        <p:spPr>
          <a:xfrm>
            <a:off x="4978589" y="1828800"/>
            <a:ext cx="6103939" cy="3179562"/>
          </a:xfrm>
        </p:spPr>
        <p:txBody>
          <a:bodyPr>
            <a:normAutofit/>
          </a:bodyPr>
          <a:lstStyle/>
          <a:p>
            <a:pPr algn="l"/>
            <a:r>
              <a:rPr lang="en-US" sz="2800">
                <a:solidFill>
                  <a:schemeClr val="bg1"/>
                </a:solidFill>
              </a:rPr>
              <a:t>Overview of rainfall, storm activity, and impacts across AZ, NM, NV, SE CA, and UT-CO border</a:t>
            </a:r>
            <a:br>
              <a:rPr lang="en-US" sz="4800"/>
            </a:br>
            <a:endParaRPr lang="en-US" sz="4700" dirty="0">
              <a:solidFill>
                <a:srgbClr val="FFFFFF"/>
              </a:solidFill>
            </a:endParaRPr>
          </a:p>
        </p:txBody>
      </p:sp>
      <p:sp>
        <p:nvSpPr>
          <p:cNvPr id="4" name="Slide Number Placeholder 3">
            <a:extLst>
              <a:ext uri="{FF2B5EF4-FFF2-40B4-BE49-F238E27FC236}">
                <a16:creationId xmlns:a16="http://schemas.microsoft.com/office/drawing/2014/main" id="{35A75957-80FA-CCD4-D91D-2D9B45CFB090}"/>
              </a:ext>
            </a:extLst>
          </p:cNvPr>
          <p:cNvSpPr>
            <a:spLocks noGrp="1"/>
          </p:cNvSpPr>
          <p:nvPr>
            <p:ph type="sldNum" sz="quarter" idx="10"/>
          </p:nvPr>
        </p:nvSpPr>
        <p:spPr>
          <a:xfrm>
            <a:off x="8613648" y="6355080"/>
            <a:ext cx="2743200" cy="365125"/>
          </a:xfrm>
        </p:spPr>
        <p:txBody>
          <a:bodyPr>
            <a:normAutofit/>
          </a:bodyPr>
          <a:lstStyle/>
          <a:p>
            <a:pPr>
              <a:spcAft>
                <a:spcPts val="600"/>
              </a:spcAft>
            </a:pPr>
            <a:fld id="{C7F5878E-C31F-4433-9021-DC953B06993D}" type="slidenum">
              <a:rPr lang="en-US" smtClean="0">
                <a:solidFill>
                  <a:srgbClr val="898989"/>
                </a:solidFill>
              </a:rPr>
              <a:pPr>
                <a:spcAft>
                  <a:spcPts val="600"/>
                </a:spcAft>
              </a:pPr>
              <a:t>2</a:t>
            </a:fld>
            <a:endParaRPr lang="en-US">
              <a:solidFill>
                <a:srgbClr val="898989"/>
              </a:solidFill>
            </a:endParaRPr>
          </a:p>
        </p:txBody>
      </p:sp>
      <p:sp>
        <p:nvSpPr>
          <p:cNvPr id="7" name="TextBox 6">
            <a:extLst>
              <a:ext uri="{FF2B5EF4-FFF2-40B4-BE49-F238E27FC236}">
                <a16:creationId xmlns:a16="http://schemas.microsoft.com/office/drawing/2014/main" id="{2CE5EC05-88FE-F859-C3CF-BA37642C526A}"/>
              </a:ext>
            </a:extLst>
          </p:cNvPr>
          <p:cNvSpPr txBox="1"/>
          <p:nvPr/>
        </p:nvSpPr>
        <p:spPr>
          <a:xfrm>
            <a:off x="576072" y="2152384"/>
            <a:ext cx="2709672" cy="2862322"/>
          </a:xfrm>
          <a:prstGeom prst="rect">
            <a:avLst/>
          </a:prstGeom>
          <a:noFill/>
        </p:spPr>
        <p:txBody>
          <a:bodyPr wrap="square">
            <a:spAutoFit/>
          </a:bodyPr>
          <a:lstStyle/>
          <a:p>
            <a:r>
              <a:rPr lang="en-US" sz="3600" b="1" dirty="0"/>
              <a:t>2025 Monsoon Season in the Desert Southwest</a:t>
            </a:r>
          </a:p>
        </p:txBody>
      </p:sp>
    </p:spTree>
    <p:extLst>
      <p:ext uri="{BB962C8B-B14F-4D97-AF65-F5344CB8AC3E}">
        <p14:creationId xmlns:p14="http://schemas.microsoft.com/office/powerpoint/2010/main" val="1225869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6C904C92-8BBF-8665-FFDC-69C76A9E7EC5}"/>
              </a:ext>
            </a:extLst>
          </p:cNvPr>
          <p:cNvSpPr>
            <a:spLocks noGrp="1"/>
          </p:cNvSpPr>
          <p:nvPr>
            <p:ph type="title"/>
          </p:nvPr>
        </p:nvSpPr>
        <p:spPr>
          <a:xfrm>
            <a:off x="329184" y="685801"/>
            <a:ext cx="2910128" cy="5105400"/>
          </a:xfrm>
        </p:spPr>
        <p:txBody>
          <a:bodyPr>
            <a:normAutofit/>
          </a:bodyPr>
          <a:lstStyle/>
          <a:p>
            <a:pPr algn="l"/>
            <a:r>
              <a:rPr lang="en-US" sz="3600" dirty="0"/>
              <a:t>Introduction to Monsoon Storms</a:t>
            </a:r>
          </a:p>
        </p:txBody>
      </p:sp>
      <p:grpSp>
        <p:nvGrpSpPr>
          <p:cNvPr id="15" name="Group 14">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6"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6" name="Content Placeholder 5">
            <a:extLst>
              <a:ext uri="{FF2B5EF4-FFF2-40B4-BE49-F238E27FC236}">
                <a16:creationId xmlns:a16="http://schemas.microsoft.com/office/drawing/2014/main" id="{CADFCA50-3DB9-1B4E-B5F8-A4BF7933F623}"/>
              </a:ext>
            </a:extLst>
          </p:cNvPr>
          <p:cNvSpPr>
            <a:spLocks noGrp="1"/>
          </p:cNvSpPr>
          <p:nvPr>
            <p:ph idx="1"/>
          </p:nvPr>
        </p:nvSpPr>
        <p:spPr>
          <a:xfrm>
            <a:off x="5117106" y="329184"/>
            <a:ext cx="6578782" cy="5903071"/>
          </a:xfrm>
        </p:spPr>
        <p:txBody>
          <a:bodyPr>
            <a:normAutofit fontScale="77500" lnSpcReduction="20000"/>
          </a:bodyPr>
          <a:lstStyle/>
          <a:p>
            <a:pPr marL="0" indent="0">
              <a:lnSpc>
                <a:spcPct val="90000"/>
              </a:lnSpc>
              <a:spcBef>
                <a:spcPts val="2500"/>
              </a:spcBef>
              <a:spcAft>
                <a:spcPts val="600"/>
              </a:spcAft>
              <a:buFont typeface="Arial" panose="020B0604020202020204" pitchFamily="34" charset="0"/>
              <a:buNone/>
            </a:pPr>
            <a:r>
              <a:rPr lang="en-US" sz="2200" b="1" dirty="0"/>
              <a:t>Seasonal Weather Pattern</a:t>
            </a:r>
          </a:p>
          <a:p>
            <a:pPr marL="0" lvl="1" indent="0">
              <a:lnSpc>
                <a:spcPct val="90000"/>
              </a:lnSpc>
              <a:spcAft>
                <a:spcPts val="600"/>
              </a:spcAft>
              <a:buNone/>
            </a:pPr>
            <a:r>
              <a:rPr lang="en-US" sz="2000" dirty="0"/>
              <a:t>The North American Monsoon (NAM) affects the Desert Southwest from mid-June through late September. The 2025 season saw a return to active monsoon conditions after a dry 2024.</a:t>
            </a:r>
          </a:p>
          <a:p>
            <a:pPr marL="0" indent="0">
              <a:spcBef>
                <a:spcPts val="2500"/>
              </a:spcBef>
              <a:spcAft>
                <a:spcPts val="600"/>
              </a:spcAft>
              <a:buFont typeface="Arial" panose="020B0604020202020204" pitchFamily="34" charset="0"/>
              <a:buNone/>
            </a:pPr>
            <a:r>
              <a:rPr lang="en-US" sz="2000" b="1" dirty="0"/>
              <a:t>Seasonal Atmospheric Shift</a:t>
            </a:r>
          </a:p>
          <a:p>
            <a:pPr marL="0" lvl="1" indent="0">
              <a:spcAft>
                <a:spcPts val="600"/>
              </a:spcAft>
              <a:buNone/>
            </a:pPr>
            <a:r>
              <a:rPr lang="en-US" sz="2000" dirty="0"/>
              <a:t>Monsoon storms result from seasonal shifts causing low-pressure zones that draw moist air inland.  Moist air is drawn from the Gulf of California, Pacific Ocean, and Gulf of Mexico.</a:t>
            </a:r>
          </a:p>
          <a:p>
            <a:pPr marL="0" indent="0">
              <a:spcBef>
                <a:spcPts val="2500"/>
              </a:spcBef>
              <a:spcAft>
                <a:spcPts val="600"/>
              </a:spcAft>
              <a:buFont typeface="Arial" panose="020B0604020202020204" pitchFamily="34" charset="0"/>
              <a:buNone/>
            </a:pPr>
            <a:r>
              <a:rPr lang="en-US" sz="2000" b="1" dirty="0"/>
              <a:t>Climate Influence</a:t>
            </a:r>
          </a:p>
          <a:p>
            <a:pPr marL="0" lvl="1" indent="0">
              <a:spcAft>
                <a:spcPts val="600"/>
              </a:spcAft>
              <a:buNone/>
            </a:pPr>
            <a:r>
              <a:rPr lang="en-US" sz="2000" dirty="0"/>
              <a:t>El Niño delays monsoon onset and reduces storms; La Niña causes earlier onset and more rainfall.</a:t>
            </a:r>
          </a:p>
          <a:p>
            <a:pPr marL="0" indent="0">
              <a:lnSpc>
                <a:spcPct val="90000"/>
              </a:lnSpc>
              <a:spcBef>
                <a:spcPts val="2500"/>
              </a:spcBef>
              <a:spcAft>
                <a:spcPts val="600"/>
              </a:spcAft>
              <a:buFont typeface="Arial" panose="020B0604020202020204" pitchFamily="34" charset="0"/>
              <a:buNone/>
            </a:pPr>
            <a:r>
              <a:rPr lang="en-US" sz="2000" b="1" dirty="0"/>
              <a:t>Intense Storm Characteristics</a:t>
            </a:r>
          </a:p>
          <a:p>
            <a:pPr marL="0" lvl="1" indent="0">
              <a:lnSpc>
                <a:spcPct val="90000"/>
              </a:lnSpc>
              <a:spcAft>
                <a:spcPts val="600"/>
              </a:spcAft>
              <a:buNone/>
            </a:pPr>
            <a:r>
              <a:rPr lang="en-US" sz="2000" dirty="0"/>
              <a:t>These storms bring intense thunderstorms, heavy rainfall, and severe weather.  Storms pose risks due to their intensity &amp; unpredictability.</a:t>
            </a:r>
          </a:p>
          <a:p>
            <a:pPr marL="0" indent="0">
              <a:lnSpc>
                <a:spcPct val="90000"/>
              </a:lnSpc>
              <a:spcBef>
                <a:spcPts val="2500"/>
              </a:spcBef>
              <a:spcAft>
                <a:spcPts val="600"/>
              </a:spcAft>
              <a:buFont typeface="Arial" panose="020B0604020202020204" pitchFamily="34" charset="0"/>
              <a:buNone/>
            </a:pPr>
            <a:r>
              <a:rPr lang="en-US" sz="2000" b="1" dirty="0"/>
              <a:t>Importance of Awareness</a:t>
            </a:r>
          </a:p>
          <a:p>
            <a:pPr marL="0" lvl="1" indent="0">
              <a:lnSpc>
                <a:spcPct val="90000"/>
              </a:lnSpc>
              <a:spcAft>
                <a:spcPts val="600"/>
              </a:spcAft>
              <a:buNone/>
            </a:pPr>
            <a:r>
              <a:rPr lang="en-US" sz="2000" dirty="0"/>
              <a:t>Understanding monsoon storms is crucial for preparedness, grid reliability, and public safety.</a:t>
            </a:r>
          </a:p>
          <a:p>
            <a:pPr>
              <a:lnSpc>
                <a:spcPct val="90000"/>
              </a:lnSpc>
            </a:pPr>
            <a:endParaRPr lang="en-US" sz="1600" dirty="0"/>
          </a:p>
        </p:txBody>
      </p:sp>
      <p:sp>
        <p:nvSpPr>
          <p:cNvPr id="4" name="Slide Number Placeholder 3">
            <a:extLst>
              <a:ext uri="{FF2B5EF4-FFF2-40B4-BE49-F238E27FC236}">
                <a16:creationId xmlns:a16="http://schemas.microsoft.com/office/drawing/2014/main" id="{20BFF1BC-FCD3-B792-4571-ABC32ABDA0AF}"/>
              </a:ext>
            </a:extLst>
          </p:cNvPr>
          <p:cNvSpPr>
            <a:spLocks noGrp="1"/>
          </p:cNvSpPr>
          <p:nvPr>
            <p:ph type="sldNum" sz="quarter" idx="10"/>
          </p:nvPr>
        </p:nvSpPr>
        <p:spPr>
          <a:xfrm>
            <a:off x="10951856" y="5867131"/>
            <a:ext cx="551167"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26A52B71-7D07-4CF5-A8D5-1C4F79F1E808}" type="slidenum">
              <a:rPr kumimoji="0" lang="en-US" b="0" i="0" u="none" strike="noStrike" kern="1200" cap="none" spc="0" normalizeH="0" baseline="0" noProof="0" smtClean="0">
                <a:ln>
                  <a:noFill/>
                </a:ln>
                <a:effectLst/>
                <a:uLnTx/>
                <a:uFillTx/>
                <a:latin typeface="Nirmala UI"/>
                <a:ea typeface="+mn-ea"/>
                <a:cs typeface="+mn-cs"/>
              </a:rPr>
              <a:pPr marL="0" marR="0" lvl="0" indent="0" defTabSz="914400" rtl="0" eaLnBrk="1" fontAlgn="auto" latinLnBrk="0" hangingPunct="1">
                <a:spcBef>
                  <a:spcPts val="0"/>
                </a:spcBef>
                <a:spcAft>
                  <a:spcPts val="600"/>
                </a:spcAft>
                <a:buClrTx/>
                <a:buSzTx/>
                <a:buFontTx/>
                <a:buNone/>
                <a:tabLst/>
                <a:defRPr/>
              </a:pPr>
              <a:t>3</a:t>
            </a:fld>
            <a:endParaRPr kumimoji="0" lang="en-US" b="0" i="0" u="none" strike="noStrike" kern="1200" cap="none" spc="0" normalizeH="0" baseline="0" noProof="0">
              <a:ln>
                <a:noFill/>
              </a:ln>
              <a:effectLst/>
              <a:uLnTx/>
              <a:uFillTx/>
              <a:latin typeface="Nirmala UI"/>
              <a:ea typeface="+mn-ea"/>
              <a:cs typeface="+mn-cs"/>
            </a:endParaRPr>
          </a:p>
        </p:txBody>
      </p:sp>
    </p:spTree>
    <p:extLst>
      <p:ext uri="{BB962C8B-B14F-4D97-AF65-F5344CB8AC3E}">
        <p14:creationId xmlns:p14="http://schemas.microsoft.com/office/powerpoint/2010/main" val="138032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3B041E-FC1F-E9F2-412A-2CBB70F0FC93}"/>
              </a:ext>
            </a:extLst>
          </p:cNvPr>
          <p:cNvSpPr>
            <a:spLocks noGrp="1"/>
          </p:cNvSpPr>
          <p:nvPr>
            <p:ph type="title"/>
          </p:nvPr>
        </p:nvSpPr>
        <p:spPr>
          <a:xfrm>
            <a:off x="618744" y="365760"/>
            <a:ext cx="2560320" cy="5838471"/>
          </a:xfrm>
        </p:spPr>
        <p:txBody>
          <a:bodyPr>
            <a:normAutofit/>
          </a:bodyPr>
          <a:lstStyle/>
          <a:p>
            <a:r>
              <a:rPr lang="en-US" sz="3600" dirty="0"/>
              <a:t>Impacts on the Region</a:t>
            </a:r>
          </a:p>
        </p:txBody>
      </p:sp>
      <p:sp>
        <p:nvSpPr>
          <p:cNvPr id="5" name="Slide Number Placeholder 4">
            <a:extLst>
              <a:ext uri="{FF2B5EF4-FFF2-40B4-BE49-F238E27FC236}">
                <a16:creationId xmlns:a16="http://schemas.microsoft.com/office/drawing/2014/main" id="{9041D216-E07D-ED31-D545-ADC4F8CDA71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F5878E-C31F-4433-9021-DC953B06993D}" type="slidenum">
              <a:rPr kumimoji="0" lang="en-US" sz="1200" b="0" i="0" u="none" strike="noStrike" kern="1200" cap="none" spc="0" normalizeH="0" baseline="0" noProof="0" smtClean="0">
                <a:ln>
                  <a:noFill/>
                </a:ln>
                <a:solidFill>
                  <a:prstClr val="black">
                    <a:tint val="75000"/>
                  </a:prstClr>
                </a:solidFill>
                <a:effectLst/>
                <a:uLnTx/>
                <a:uFillTx/>
                <a:latin typeface="Nirmala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Nirmala UI"/>
              <a:ea typeface="+mn-ea"/>
              <a:cs typeface="+mn-cs"/>
            </a:endParaRPr>
          </a:p>
        </p:txBody>
      </p:sp>
      <p:graphicFrame>
        <p:nvGraphicFramePr>
          <p:cNvPr id="2" name="Content Placeholder 4">
            <a:extLst>
              <a:ext uri="{FF2B5EF4-FFF2-40B4-BE49-F238E27FC236}">
                <a16:creationId xmlns:a16="http://schemas.microsoft.com/office/drawing/2014/main" id="{00DCE87C-FD38-CC46-01FB-F5BBE60D20FB}"/>
              </a:ext>
            </a:extLst>
          </p:cNvPr>
          <p:cNvGraphicFramePr>
            <a:graphicFrameLocks noGrp="1"/>
          </p:cNvGraphicFramePr>
          <p:nvPr>
            <p:ph idx="1"/>
            <p:extLst>
              <p:ext uri="{D42A27DB-BD31-4B8C-83A1-F6EECF244321}">
                <p14:modId xmlns:p14="http://schemas.microsoft.com/office/powerpoint/2010/main" val="3134463155"/>
              </p:ext>
            </p:extLst>
          </p:nvPr>
        </p:nvGraphicFramePr>
        <p:xfrm>
          <a:off x="3286144" y="365086"/>
          <a:ext cx="8464620" cy="6205150"/>
        </p:xfrm>
        <a:graphic>
          <a:graphicData uri="http://schemas.openxmlformats.org/drawingml/2006/table">
            <a:tbl>
              <a:tblPr firstRow="1" bandRow="1">
                <a:noFill/>
                <a:tableStyleId>{5C22544A-7EE6-4342-B048-85BDC9FD1C3A}</a:tableStyleId>
              </a:tblPr>
              <a:tblGrid>
                <a:gridCol w="2339301">
                  <a:extLst>
                    <a:ext uri="{9D8B030D-6E8A-4147-A177-3AD203B41FA5}">
                      <a16:colId xmlns:a16="http://schemas.microsoft.com/office/drawing/2014/main" val="1279812160"/>
                    </a:ext>
                  </a:extLst>
                </a:gridCol>
                <a:gridCol w="3039432">
                  <a:extLst>
                    <a:ext uri="{9D8B030D-6E8A-4147-A177-3AD203B41FA5}">
                      <a16:colId xmlns:a16="http://schemas.microsoft.com/office/drawing/2014/main" val="1381197159"/>
                    </a:ext>
                  </a:extLst>
                </a:gridCol>
                <a:gridCol w="3085887">
                  <a:extLst>
                    <a:ext uri="{9D8B030D-6E8A-4147-A177-3AD203B41FA5}">
                      <a16:colId xmlns:a16="http://schemas.microsoft.com/office/drawing/2014/main" val="3456613866"/>
                    </a:ext>
                  </a:extLst>
                </a:gridCol>
              </a:tblGrid>
              <a:tr h="1114982">
                <a:tc>
                  <a:txBody>
                    <a:bodyPr/>
                    <a:lstStyle/>
                    <a:p>
                      <a:pPr>
                        <a:buNone/>
                      </a:pPr>
                      <a:r>
                        <a:rPr lang="en-US" sz="2200" b="1" cap="all" spc="150" dirty="0">
                          <a:solidFill>
                            <a:schemeClr val="tx1"/>
                          </a:solidFill>
                        </a:rPr>
                        <a:t>Impact Type</a:t>
                      </a:r>
                    </a:p>
                  </a:txBody>
                  <a:tcPr marL="201931" marR="201931" marT="201931" marB="201931" anchor="ctr">
                    <a:lnL w="12700" cmpd="sng">
                      <a:noFill/>
                    </a:lnL>
                    <a:lnR w="12700" cmpd="sng">
                      <a:noFill/>
                    </a:lnR>
                    <a:lnT w="6350" cap="flat" cmpd="sng" algn="ctr">
                      <a:noFill/>
                      <a:prstDash val="solid"/>
                    </a:lnT>
                    <a:lnB w="28575" cap="flat" cmpd="sng" algn="ctr">
                      <a:solidFill>
                        <a:schemeClr val="accent1"/>
                      </a:solidFill>
                      <a:prstDash val="solid"/>
                    </a:lnB>
                    <a:noFill/>
                  </a:tcPr>
                </a:tc>
                <a:tc>
                  <a:txBody>
                    <a:bodyPr/>
                    <a:lstStyle/>
                    <a:p>
                      <a:pPr>
                        <a:buNone/>
                      </a:pPr>
                      <a:r>
                        <a:rPr lang="en-US" sz="2200" b="1" cap="all" spc="150" dirty="0">
                          <a:solidFill>
                            <a:schemeClr val="tx1"/>
                          </a:solidFill>
                        </a:rPr>
                        <a:t>Description</a:t>
                      </a:r>
                    </a:p>
                  </a:txBody>
                  <a:tcPr marL="201931" marR="201931" marT="201931" marB="201931" anchor="ctr">
                    <a:lnL w="12700" cmpd="sng">
                      <a:noFill/>
                    </a:lnL>
                    <a:lnR w="12700" cmpd="sng">
                      <a:noFill/>
                    </a:lnR>
                    <a:lnT w="6350" cap="flat" cmpd="sng" algn="ctr">
                      <a:noFill/>
                      <a:prstDash val="solid"/>
                    </a:lnT>
                    <a:lnB w="28575" cap="flat" cmpd="sng" algn="ctr">
                      <a:solidFill>
                        <a:schemeClr val="accent1"/>
                      </a:solidFill>
                      <a:prstDash val="solid"/>
                    </a:lnB>
                    <a:noFill/>
                  </a:tcPr>
                </a:tc>
                <a:tc>
                  <a:txBody>
                    <a:bodyPr/>
                    <a:lstStyle/>
                    <a:p>
                      <a:pPr>
                        <a:buNone/>
                      </a:pPr>
                      <a:r>
                        <a:rPr lang="en-US" sz="2200" b="1" cap="all" spc="150" dirty="0">
                          <a:solidFill>
                            <a:schemeClr val="tx1"/>
                          </a:solidFill>
                        </a:rPr>
                        <a:t>Consequences</a:t>
                      </a:r>
                    </a:p>
                  </a:txBody>
                  <a:tcPr marL="201931" marR="201931" marT="201931" marB="201931" anchor="ctr">
                    <a:lnL w="12700" cmpd="sng">
                      <a:noFill/>
                    </a:lnL>
                    <a:lnR w="12700" cmpd="sng">
                      <a:noFill/>
                    </a:lnR>
                    <a:lnT w="6350" cap="flat" cmpd="sng" algn="ctr">
                      <a:noFill/>
                      <a:prstDash val="solid"/>
                    </a:lnT>
                    <a:lnB w="28575" cap="flat" cmpd="sng" algn="ctr">
                      <a:solidFill>
                        <a:schemeClr val="accent1"/>
                      </a:solidFill>
                      <a:prstDash val="solid"/>
                    </a:lnB>
                    <a:noFill/>
                  </a:tcPr>
                </a:tc>
                <a:extLst>
                  <a:ext uri="{0D108BD9-81ED-4DB2-BD59-A6C34878D82A}">
                    <a16:rowId xmlns:a16="http://schemas.microsoft.com/office/drawing/2014/main" val="2882838442"/>
                  </a:ext>
                </a:extLst>
              </a:tr>
              <a:tr h="974457">
                <a:tc>
                  <a:txBody>
                    <a:bodyPr/>
                    <a:lstStyle/>
                    <a:p>
                      <a:pPr>
                        <a:buNone/>
                      </a:pPr>
                      <a:r>
                        <a:rPr lang="en-US" sz="1900" b="1" cap="none" spc="0">
                          <a:solidFill>
                            <a:schemeClr val="tx1"/>
                          </a:solidFill>
                        </a:rPr>
                        <a:t>Flash Flooding</a:t>
                      </a:r>
                    </a:p>
                  </a:txBody>
                  <a:tcPr marL="201931" marR="201931" marT="201931" marB="201931"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tc>
                  <a:txBody>
                    <a:bodyPr/>
                    <a:lstStyle/>
                    <a:p>
                      <a:pPr>
                        <a:buNone/>
                      </a:pPr>
                      <a:r>
                        <a:rPr lang="en-US" sz="1900" cap="none" spc="0" dirty="0">
                          <a:solidFill>
                            <a:schemeClr val="tx1"/>
                          </a:solidFill>
                        </a:rPr>
                        <a:t>Sudden heavy rainfall overwhelms dry terrain</a:t>
                      </a:r>
                    </a:p>
                  </a:txBody>
                  <a:tcPr marL="201931" marR="201931" marT="201931" marB="201931"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tc>
                  <a:txBody>
                    <a:bodyPr/>
                    <a:lstStyle/>
                    <a:p>
                      <a:pPr>
                        <a:buNone/>
                      </a:pPr>
                      <a:r>
                        <a:rPr lang="en-US" sz="1900" cap="none" spc="0" dirty="0">
                          <a:solidFill>
                            <a:schemeClr val="tx1"/>
                          </a:solidFill>
                        </a:rPr>
                        <a:t>Road closures, soil erosion-weaken pole base</a:t>
                      </a:r>
                    </a:p>
                  </a:txBody>
                  <a:tcPr marL="201931" marR="201931" marT="201931" marB="201931"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extLst>
                  <a:ext uri="{0D108BD9-81ED-4DB2-BD59-A6C34878D82A}">
                    <a16:rowId xmlns:a16="http://schemas.microsoft.com/office/drawing/2014/main" val="548681538"/>
                  </a:ext>
                </a:extLst>
              </a:tr>
              <a:tr h="1249677">
                <a:tc>
                  <a:txBody>
                    <a:bodyPr/>
                    <a:lstStyle/>
                    <a:p>
                      <a:pPr>
                        <a:buNone/>
                      </a:pPr>
                      <a:r>
                        <a:rPr lang="en-US" sz="1900" b="1" cap="none" spc="0">
                          <a:solidFill>
                            <a:schemeClr val="tx1"/>
                          </a:solidFill>
                        </a:rPr>
                        <a:t>Dust Storms (Haboobs)</a:t>
                      </a:r>
                    </a:p>
                  </a:txBody>
                  <a:tcPr marL="201931" marR="201931" marT="201931" marB="201931"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900" cap="none" spc="0" dirty="0">
                          <a:solidFill>
                            <a:schemeClr val="tx1"/>
                          </a:solidFill>
                        </a:rPr>
                        <a:t>Strong winds lift dust into the air</a:t>
                      </a:r>
                    </a:p>
                  </a:txBody>
                  <a:tcPr marL="201931" marR="201931" marT="201931" marB="201931"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900" cap="none" spc="0" dirty="0">
                          <a:solidFill>
                            <a:schemeClr val="tx1"/>
                          </a:solidFill>
                        </a:rPr>
                        <a:t>Reduced visibility, insulation tracking-flashovers</a:t>
                      </a:r>
                    </a:p>
                  </a:txBody>
                  <a:tcPr marL="201931" marR="201931" marT="201931" marB="201931"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046277034"/>
                  </a:ext>
                </a:extLst>
              </a:tr>
              <a:tr h="1249677">
                <a:tc>
                  <a:txBody>
                    <a:bodyPr/>
                    <a:lstStyle/>
                    <a:p>
                      <a:pPr>
                        <a:buNone/>
                      </a:pPr>
                      <a:r>
                        <a:rPr lang="en-US" sz="1900" b="1" cap="none" spc="0">
                          <a:solidFill>
                            <a:schemeClr val="tx1"/>
                          </a:solidFill>
                        </a:rPr>
                        <a:t>Lightning and Wind</a:t>
                      </a:r>
                    </a:p>
                  </a:txBody>
                  <a:tcPr marL="201931" marR="201931" marT="201931" marB="201931"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900" cap="none" spc="0" dirty="0">
                          <a:solidFill>
                            <a:schemeClr val="tx1"/>
                          </a:solidFill>
                        </a:rPr>
                        <a:t>Thunderstorms produce frequent lightning and gusts</a:t>
                      </a:r>
                    </a:p>
                  </a:txBody>
                  <a:tcPr marL="201931" marR="201931" marT="201931" marB="201931"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900" cap="none" spc="0" dirty="0">
                          <a:solidFill>
                            <a:schemeClr val="tx1"/>
                          </a:solidFill>
                        </a:rPr>
                        <a:t>Infrastructure damage, wildfire ignition, arcing</a:t>
                      </a:r>
                    </a:p>
                  </a:txBody>
                  <a:tcPr marL="201931" marR="201931" marT="201931" marB="201931"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93640319"/>
                  </a:ext>
                </a:extLst>
              </a:tr>
              <a:tr h="1249677">
                <a:tc>
                  <a:txBody>
                    <a:bodyPr/>
                    <a:lstStyle/>
                    <a:p>
                      <a:pPr>
                        <a:buNone/>
                      </a:pPr>
                      <a:r>
                        <a:rPr lang="en-US" sz="1900" b="1" cap="none" spc="0">
                          <a:solidFill>
                            <a:schemeClr val="tx1"/>
                          </a:solidFill>
                        </a:rPr>
                        <a:t>Rainfall Contribution</a:t>
                      </a:r>
                    </a:p>
                  </a:txBody>
                  <a:tcPr marL="201931" marR="201931" marT="201931" marB="201931"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900" cap="none" spc="0">
                          <a:solidFill>
                            <a:schemeClr val="tx1"/>
                          </a:solidFill>
                        </a:rPr>
                        <a:t>Monsoon provides majority of annual precipitation</a:t>
                      </a:r>
                    </a:p>
                  </a:txBody>
                  <a:tcPr marL="201931" marR="201931" marT="201931" marB="201931"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900" cap="none" spc="0" dirty="0">
                          <a:solidFill>
                            <a:schemeClr val="tx1"/>
                          </a:solidFill>
                        </a:rPr>
                        <a:t>Water resource replenishment, ecosystem support</a:t>
                      </a:r>
                    </a:p>
                  </a:txBody>
                  <a:tcPr marL="201931" marR="201931" marT="201931" marB="201931"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465755026"/>
                  </a:ext>
                </a:extLst>
              </a:tr>
            </a:tbl>
          </a:graphicData>
        </a:graphic>
      </p:graphicFrame>
    </p:spTree>
    <p:extLst>
      <p:ext uri="{BB962C8B-B14F-4D97-AF65-F5344CB8AC3E}">
        <p14:creationId xmlns:p14="http://schemas.microsoft.com/office/powerpoint/2010/main" val="310943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3B041E-FC1F-E9F2-412A-2CBB70F0FC93}"/>
              </a:ext>
            </a:extLst>
          </p:cNvPr>
          <p:cNvSpPr>
            <a:spLocks noGrp="1"/>
          </p:cNvSpPr>
          <p:nvPr>
            <p:ph type="title"/>
          </p:nvPr>
        </p:nvSpPr>
        <p:spPr>
          <a:xfrm>
            <a:off x="1484311" y="685800"/>
            <a:ext cx="2374457" cy="5631215"/>
          </a:xfrm>
        </p:spPr>
        <p:txBody>
          <a:bodyPr>
            <a:normAutofit/>
          </a:bodyPr>
          <a:lstStyle/>
          <a:p>
            <a:r>
              <a:rPr lang="en-US" sz="3600" dirty="0"/>
              <a:t>Historical Context (2016-2025)</a:t>
            </a:r>
          </a:p>
        </p:txBody>
      </p:sp>
      <p:sp>
        <p:nvSpPr>
          <p:cNvPr id="5" name="Slide Number Placeholder 4">
            <a:extLst>
              <a:ext uri="{FF2B5EF4-FFF2-40B4-BE49-F238E27FC236}">
                <a16:creationId xmlns:a16="http://schemas.microsoft.com/office/drawing/2014/main" id="{9041D216-E07D-ED31-D545-ADC4F8CDA717}"/>
              </a:ext>
            </a:extLst>
          </p:cNvPr>
          <p:cNvSpPr>
            <a:spLocks noGrp="1"/>
          </p:cNvSpPr>
          <p:nvPr>
            <p:ph type="sldNum" sz="quarter" idx="10"/>
          </p:nvPr>
        </p:nvSpPr>
        <p:spPr/>
        <p:txBody>
          <a:bodyPr/>
          <a:lstStyle/>
          <a:p>
            <a:fld id="{C7F5878E-C31F-4433-9021-DC953B06993D}" type="slidenum">
              <a:rPr lang="en-US" smtClean="0"/>
              <a:t>5</a:t>
            </a:fld>
            <a:endParaRPr lang="en-US"/>
          </a:p>
        </p:txBody>
      </p:sp>
      <p:sp>
        <p:nvSpPr>
          <p:cNvPr id="3" name="Content Placeholder 5">
            <a:extLst>
              <a:ext uri="{FF2B5EF4-FFF2-40B4-BE49-F238E27FC236}">
                <a16:creationId xmlns:a16="http://schemas.microsoft.com/office/drawing/2014/main" id="{EE3DC9E4-2CE0-6507-96BA-362C149255B5}"/>
              </a:ext>
            </a:extLst>
          </p:cNvPr>
          <p:cNvSpPr>
            <a:spLocks noGrp="1"/>
          </p:cNvSpPr>
          <p:nvPr>
            <p:ph idx="1"/>
          </p:nvPr>
        </p:nvSpPr>
        <p:spPr>
          <a:xfrm>
            <a:off x="3858768" y="1353312"/>
            <a:ext cx="8092440" cy="4489704"/>
          </a:xfrm>
        </p:spPr>
        <p:txBody>
          <a:bodyPr anchor="t">
            <a:normAutofit/>
          </a:bodyPr>
          <a:lstStyle/>
          <a:p>
            <a:r>
              <a:rPr lang="en-US" b="1" dirty="0"/>
              <a:t>2025 </a:t>
            </a:r>
            <a:r>
              <a:rPr lang="en-US" dirty="0"/>
              <a:t>ranks among the top 4 wettest monsoons seasons of the decade.</a:t>
            </a:r>
          </a:p>
          <a:p>
            <a:pPr lvl="1"/>
            <a:r>
              <a:rPr lang="en-US" dirty="0"/>
              <a:t>Increased variability with fewer storm days but more intense events.</a:t>
            </a:r>
          </a:p>
          <a:p>
            <a:r>
              <a:rPr lang="en-US" b="1" dirty="0"/>
              <a:t>Comparison to 2024</a:t>
            </a:r>
          </a:p>
          <a:p>
            <a:pPr lvl="1"/>
            <a:r>
              <a:rPr lang="en-US" dirty="0"/>
              <a:t>2024: Below normal rainfall, weak storms.</a:t>
            </a:r>
          </a:p>
          <a:p>
            <a:pPr lvl="1"/>
            <a:r>
              <a:rPr lang="en-US" dirty="0"/>
              <a:t>2025: Much more active, with several major surges leading to near or above normal totals in AZ and NV</a:t>
            </a:r>
          </a:p>
          <a:p>
            <a:endParaRPr lang="en-US" dirty="0"/>
          </a:p>
        </p:txBody>
      </p:sp>
    </p:spTree>
    <p:extLst>
      <p:ext uri="{BB962C8B-B14F-4D97-AF65-F5344CB8AC3E}">
        <p14:creationId xmlns:p14="http://schemas.microsoft.com/office/powerpoint/2010/main" val="1037242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904C92-8BBF-8665-FFDC-69C76A9E7EC5}"/>
              </a:ext>
            </a:extLst>
          </p:cNvPr>
          <p:cNvSpPr>
            <a:spLocks noGrp="1"/>
          </p:cNvSpPr>
          <p:nvPr>
            <p:ph type="title"/>
          </p:nvPr>
        </p:nvSpPr>
        <p:spPr/>
        <p:txBody>
          <a:bodyPr/>
          <a:lstStyle/>
          <a:p>
            <a:pPr algn="ctr"/>
            <a:r>
              <a:rPr lang="en-US" dirty="0"/>
              <a:t>Regional Highlights</a:t>
            </a:r>
          </a:p>
        </p:txBody>
      </p:sp>
      <p:pic>
        <p:nvPicPr>
          <p:cNvPr id="8" name="Content Placeholder 7">
            <a:extLst>
              <a:ext uri="{FF2B5EF4-FFF2-40B4-BE49-F238E27FC236}">
                <a16:creationId xmlns:a16="http://schemas.microsoft.com/office/drawing/2014/main" id="{C0F1AFA2-0009-956F-510A-BF4407A607F6}"/>
              </a:ext>
            </a:extLst>
          </p:cNvPr>
          <p:cNvPicPr>
            <a:picLocks noGrp="1" noChangeAspect="1"/>
          </p:cNvPicPr>
          <p:nvPr>
            <p:ph sz="half" idx="1"/>
          </p:nvPr>
        </p:nvPicPr>
        <p:blipFill>
          <a:blip r:embed="rId2"/>
          <a:stretch>
            <a:fillRect/>
          </a:stretch>
        </p:blipFill>
        <p:spPr>
          <a:xfrm>
            <a:off x="67056" y="1945507"/>
            <a:ext cx="3261424" cy="1681172"/>
          </a:xfrm>
          <a:prstGeom prst="rect">
            <a:avLst/>
          </a:prstGeom>
        </p:spPr>
      </p:pic>
      <p:sp>
        <p:nvSpPr>
          <p:cNvPr id="3" name="Content Placeholder 2">
            <a:extLst>
              <a:ext uri="{FF2B5EF4-FFF2-40B4-BE49-F238E27FC236}">
                <a16:creationId xmlns:a16="http://schemas.microsoft.com/office/drawing/2014/main" id="{15DF25C7-819D-DF9F-2CBB-FEEB25FA7FAB}"/>
              </a:ext>
            </a:extLst>
          </p:cNvPr>
          <p:cNvSpPr>
            <a:spLocks noGrp="1"/>
          </p:cNvSpPr>
          <p:nvPr>
            <p:ph sz="half" idx="2"/>
          </p:nvPr>
        </p:nvSpPr>
        <p:spPr>
          <a:xfrm>
            <a:off x="3331528" y="1965119"/>
            <a:ext cx="2349448" cy="4351338"/>
          </a:xfrm>
        </p:spPr>
        <p:txBody>
          <a:bodyPr>
            <a:normAutofit/>
          </a:bodyPr>
          <a:lstStyle/>
          <a:p>
            <a:r>
              <a:rPr lang="en-US" sz="2400" dirty="0"/>
              <a:t>Arizona: Major floods in Phoenix</a:t>
            </a:r>
          </a:p>
          <a:p>
            <a:pPr marL="0" indent="0">
              <a:buNone/>
            </a:pPr>
            <a:endParaRPr lang="en-US" sz="2400" dirty="0"/>
          </a:p>
          <a:p>
            <a:pPr marL="0" indent="0">
              <a:buNone/>
            </a:pPr>
            <a:endParaRPr lang="en-US" sz="2400" dirty="0"/>
          </a:p>
          <a:p>
            <a:r>
              <a:rPr lang="en-US" sz="2400" dirty="0"/>
              <a:t>New Mexico: Mixed rainfall</a:t>
            </a:r>
          </a:p>
          <a:p>
            <a:endParaRPr lang="en-US" dirty="0"/>
          </a:p>
        </p:txBody>
      </p:sp>
      <p:sp>
        <p:nvSpPr>
          <p:cNvPr id="4" name="Slide Number Placeholder 3">
            <a:extLst>
              <a:ext uri="{FF2B5EF4-FFF2-40B4-BE49-F238E27FC236}">
                <a16:creationId xmlns:a16="http://schemas.microsoft.com/office/drawing/2014/main" id="{20BFF1BC-FCD3-B792-4571-ABC32ABDA0AF}"/>
              </a:ext>
            </a:extLst>
          </p:cNvPr>
          <p:cNvSpPr>
            <a:spLocks noGrp="1"/>
          </p:cNvSpPr>
          <p:nvPr>
            <p:ph type="sldNum" sz="quarter" idx="11"/>
          </p:nvPr>
        </p:nvSpPr>
        <p:spPr>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F5878E-C31F-4433-9021-DC953B06993D}" type="slidenum">
              <a:rPr lang="en-US" smtClean="0"/>
              <a:pPr/>
              <a:t>6</a:t>
            </a:fld>
            <a:endParaRPr lang="en-US"/>
          </a:p>
        </p:txBody>
      </p:sp>
      <p:pic>
        <p:nvPicPr>
          <p:cNvPr id="12" name="Picture 11">
            <a:extLst>
              <a:ext uri="{FF2B5EF4-FFF2-40B4-BE49-F238E27FC236}">
                <a16:creationId xmlns:a16="http://schemas.microsoft.com/office/drawing/2014/main" id="{67BFAC53-1621-1B02-5D9F-16E5852671BE}"/>
              </a:ext>
            </a:extLst>
          </p:cNvPr>
          <p:cNvPicPr>
            <a:picLocks noChangeAspect="1"/>
          </p:cNvPicPr>
          <p:nvPr/>
        </p:nvPicPr>
        <p:blipFill>
          <a:blip r:embed="rId3"/>
          <a:stretch>
            <a:fillRect/>
          </a:stretch>
        </p:blipFill>
        <p:spPr>
          <a:xfrm>
            <a:off x="67056" y="3965119"/>
            <a:ext cx="3261424" cy="1764792"/>
          </a:xfrm>
          <a:prstGeom prst="rect">
            <a:avLst/>
          </a:prstGeom>
        </p:spPr>
      </p:pic>
      <p:pic>
        <p:nvPicPr>
          <p:cNvPr id="14" name="Picture 13">
            <a:extLst>
              <a:ext uri="{FF2B5EF4-FFF2-40B4-BE49-F238E27FC236}">
                <a16:creationId xmlns:a16="http://schemas.microsoft.com/office/drawing/2014/main" id="{EAAB8BB9-DBE8-F42A-470D-65E5910BD5BE}"/>
              </a:ext>
            </a:extLst>
          </p:cNvPr>
          <p:cNvPicPr>
            <a:picLocks noChangeAspect="1"/>
          </p:cNvPicPr>
          <p:nvPr/>
        </p:nvPicPr>
        <p:blipFill>
          <a:blip r:embed="rId4"/>
          <a:stretch>
            <a:fillRect/>
          </a:stretch>
        </p:blipFill>
        <p:spPr>
          <a:xfrm>
            <a:off x="6145392" y="1965119"/>
            <a:ext cx="3007752" cy="1584077"/>
          </a:xfrm>
          <a:prstGeom prst="rect">
            <a:avLst/>
          </a:prstGeom>
        </p:spPr>
      </p:pic>
      <p:sp>
        <p:nvSpPr>
          <p:cNvPr id="15" name="Content Placeholder 2">
            <a:extLst>
              <a:ext uri="{FF2B5EF4-FFF2-40B4-BE49-F238E27FC236}">
                <a16:creationId xmlns:a16="http://schemas.microsoft.com/office/drawing/2014/main" id="{2D91C113-1AB7-0C28-899A-CA630D6C220E}"/>
              </a:ext>
            </a:extLst>
          </p:cNvPr>
          <p:cNvSpPr txBox="1">
            <a:spLocks/>
          </p:cNvSpPr>
          <p:nvPr/>
        </p:nvSpPr>
        <p:spPr>
          <a:xfrm>
            <a:off x="9153144" y="1945507"/>
            <a:ext cx="2971800" cy="477469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Bahnschrift SemiLight Condensed" panose="020B0502040204020203" pitchFamily="34" charset="0"/>
              <a:buChar char="»"/>
              <a:defRPr lang="en-US" sz="2800" kern="1200" dirty="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Bahnschrift SemiLight Condensed" panose="020B0502040204020203" pitchFamily="34" charset="0"/>
              <a:buChar char="»"/>
              <a:defRPr lang="en-US" sz="2400" kern="1200" dirty="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Bahnschrift SemiLight Condensed" panose="020B0502040204020203" pitchFamily="34" charset="0"/>
              <a:buChar char="»"/>
              <a:defRPr lang="en-US" sz="2000" kern="1200" dirty="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Bahnschrift SemiLight Condensed" panose="020B0502040204020203" pitchFamily="34" charset="0"/>
              <a:buChar char="»"/>
              <a:defRPr lang="en-US" sz="1800" kern="1200" dirty="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Bahnschrift SemiLight Condensed" panose="020B0502040204020203"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Southern NV &amp; SE CA: Flash floods in late September</a:t>
            </a:r>
          </a:p>
          <a:p>
            <a:endParaRPr lang="en-US" sz="2400" dirty="0"/>
          </a:p>
          <a:p>
            <a:pPr marL="0" indent="0">
              <a:buNone/>
            </a:pPr>
            <a:endParaRPr lang="en-US" sz="2400" dirty="0"/>
          </a:p>
          <a:p>
            <a:r>
              <a:rPr lang="en-US" sz="2400" dirty="0"/>
              <a:t>Utah-CO border: Localized flooding and slides</a:t>
            </a:r>
          </a:p>
          <a:p>
            <a:endParaRPr lang="en-US" dirty="0"/>
          </a:p>
        </p:txBody>
      </p:sp>
      <p:pic>
        <p:nvPicPr>
          <p:cNvPr id="17" name="Picture 16">
            <a:extLst>
              <a:ext uri="{FF2B5EF4-FFF2-40B4-BE49-F238E27FC236}">
                <a16:creationId xmlns:a16="http://schemas.microsoft.com/office/drawing/2014/main" id="{18A9654E-6FEC-E9F5-0F96-CB9C2236F015}"/>
              </a:ext>
            </a:extLst>
          </p:cNvPr>
          <p:cNvPicPr>
            <a:picLocks noChangeAspect="1"/>
          </p:cNvPicPr>
          <p:nvPr/>
        </p:nvPicPr>
        <p:blipFill>
          <a:blip r:embed="rId5"/>
          <a:stretch>
            <a:fillRect/>
          </a:stretch>
        </p:blipFill>
        <p:spPr>
          <a:xfrm>
            <a:off x="6145392" y="3965119"/>
            <a:ext cx="3007752" cy="1764792"/>
          </a:xfrm>
          <a:prstGeom prst="rect">
            <a:avLst/>
          </a:prstGeom>
        </p:spPr>
      </p:pic>
    </p:spTree>
    <p:extLst>
      <p:ext uri="{BB962C8B-B14F-4D97-AF65-F5344CB8AC3E}">
        <p14:creationId xmlns:p14="http://schemas.microsoft.com/office/powerpoint/2010/main" val="310498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443C52-295C-DDA6-00FF-60AF84AB34CA}"/>
              </a:ext>
            </a:extLst>
          </p:cNvPr>
          <p:cNvSpPr>
            <a:spLocks noGrp="1"/>
          </p:cNvSpPr>
          <p:nvPr>
            <p:ph type="title"/>
          </p:nvPr>
        </p:nvSpPr>
        <p:spPr>
          <a:xfrm>
            <a:off x="1371600" y="237744"/>
            <a:ext cx="9811512" cy="713232"/>
          </a:xfrm>
        </p:spPr>
        <p:txBody>
          <a:bodyPr>
            <a:normAutofit/>
          </a:bodyPr>
          <a:lstStyle/>
          <a:p>
            <a:r>
              <a:rPr lang="en-US" dirty="0"/>
              <a:t>Rainfall Totals (Representative Cities)</a:t>
            </a:r>
            <a:endParaRPr lang="en-US" i="1" dirty="0"/>
          </a:p>
        </p:txBody>
      </p:sp>
      <p:sp>
        <p:nvSpPr>
          <p:cNvPr id="4" name="Slide Number Placeholder 3">
            <a:extLst>
              <a:ext uri="{FF2B5EF4-FFF2-40B4-BE49-F238E27FC236}">
                <a16:creationId xmlns:a16="http://schemas.microsoft.com/office/drawing/2014/main" id="{B6625912-D6AC-0511-EBF6-4468CD3D83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52B71-7D07-4CF5-A8D5-1C4F79F1E808}" type="slidenum">
              <a:rPr kumimoji="0" lang="en-US" sz="1000" b="0" i="0" u="none" strike="noStrike" kern="1200" cap="none" spc="0" normalizeH="0" baseline="0" noProof="0" smtClean="0">
                <a:ln>
                  <a:noFill/>
                </a:ln>
                <a:solidFill>
                  <a:srgbClr val="1D2528"/>
                </a:solidFill>
                <a:effectLst/>
                <a:uLnTx/>
                <a:uFillTx/>
                <a:latin typeface="Nirmala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1D2528"/>
              </a:solidFill>
              <a:effectLst/>
              <a:uLnTx/>
              <a:uFillTx/>
              <a:latin typeface="Nirmala UI"/>
              <a:ea typeface="+mn-ea"/>
              <a:cs typeface="+mn-cs"/>
            </a:endParaRPr>
          </a:p>
        </p:txBody>
      </p:sp>
      <p:sp>
        <p:nvSpPr>
          <p:cNvPr id="9" name="TextBox 8">
            <a:extLst>
              <a:ext uri="{FF2B5EF4-FFF2-40B4-BE49-F238E27FC236}">
                <a16:creationId xmlns:a16="http://schemas.microsoft.com/office/drawing/2014/main" id="{214FC865-5C83-3FE2-1B21-717CA4121B4D}"/>
              </a:ext>
            </a:extLst>
          </p:cNvPr>
          <p:cNvSpPr txBox="1"/>
          <p:nvPr/>
        </p:nvSpPr>
        <p:spPr>
          <a:xfrm>
            <a:off x="7053375" y="1536077"/>
            <a:ext cx="4584179" cy="4524315"/>
          </a:xfrm>
          <a:prstGeom prst="rect">
            <a:avLst/>
          </a:prstGeom>
          <a:noFill/>
        </p:spPr>
        <p:txBody>
          <a:bodyPr wrap="square" rtlCol="0">
            <a:spAutoFit/>
          </a:bodyPr>
          <a:lstStyle/>
          <a:p>
            <a:pPr marL="285750" indent="-285750">
              <a:buFont typeface="Nirmala UI" panose="020B0502040204020203" pitchFamily="34" charset="0"/>
              <a:buChar char="»"/>
            </a:pPr>
            <a:endParaRPr lang="en-US" dirty="0"/>
          </a:p>
          <a:p>
            <a:pPr marL="285750" indent="-285750">
              <a:lnSpc>
                <a:spcPct val="150000"/>
              </a:lnSpc>
              <a:buFont typeface="Nirmala UI" panose="020B0502040204020203" pitchFamily="34" charset="0"/>
              <a:buChar char="»"/>
            </a:pPr>
            <a:r>
              <a:rPr lang="en-US" sz="2200" dirty="0">
                <a:solidFill>
                  <a:srgbClr val="002060"/>
                </a:solidFill>
              </a:rPr>
              <a:t>Phoenix, AZ – </a:t>
            </a:r>
            <a:r>
              <a:rPr lang="en-US" sz="2200" b="1" dirty="0">
                <a:solidFill>
                  <a:srgbClr val="002060"/>
                </a:solidFill>
              </a:rPr>
              <a:t>3.2 in</a:t>
            </a:r>
            <a:r>
              <a:rPr lang="en-US" sz="2200" dirty="0">
                <a:solidFill>
                  <a:srgbClr val="002060"/>
                </a:solidFill>
              </a:rPr>
              <a:t> (115%)</a:t>
            </a:r>
          </a:p>
          <a:p>
            <a:pPr marL="285750" indent="-285750">
              <a:lnSpc>
                <a:spcPct val="150000"/>
              </a:lnSpc>
              <a:buFont typeface="Nirmala UI" panose="020B0502040204020203" pitchFamily="34" charset="0"/>
              <a:buChar char="»"/>
            </a:pPr>
            <a:r>
              <a:rPr lang="en-US" sz="2200" dirty="0">
                <a:solidFill>
                  <a:srgbClr val="002060"/>
                </a:solidFill>
              </a:rPr>
              <a:t>Tucson, AZ – </a:t>
            </a:r>
            <a:r>
              <a:rPr lang="en-US" sz="2200" b="1" dirty="0">
                <a:solidFill>
                  <a:srgbClr val="002060"/>
                </a:solidFill>
              </a:rPr>
              <a:t>4.0 in</a:t>
            </a:r>
            <a:r>
              <a:rPr lang="en-US" sz="2200" dirty="0">
                <a:solidFill>
                  <a:srgbClr val="002060"/>
                </a:solidFill>
              </a:rPr>
              <a:t> (120%)</a:t>
            </a:r>
          </a:p>
          <a:p>
            <a:pPr marL="285750" indent="-285750">
              <a:lnSpc>
                <a:spcPct val="150000"/>
              </a:lnSpc>
              <a:buFont typeface="Nirmala UI" panose="020B0502040204020203" pitchFamily="34" charset="0"/>
              <a:buChar char="»"/>
            </a:pPr>
            <a:r>
              <a:rPr lang="es-ES" sz="2200" dirty="0">
                <a:solidFill>
                  <a:srgbClr val="002060"/>
                </a:solidFill>
              </a:rPr>
              <a:t>Las Vegas, NV – </a:t>
            </a:r>
            <a:r>
              <a:rPr lang="es-ES" sz="2200" b="1" dirty="0">
                <a:solidFill>
                  <a:srgbClr val="002060"/>
                </a:solidFill>
              </a:rPr>
              <a:t>1.1 in </a:t>
            </a:r>
            <a:r>
              <a:rPr lang="es-ES" sz="2200" dirty="0">
                <a:solidFill>
                  <a:srgbClr val="002060"/>
                </a:solidFill>
              </a:rPr>
              <a:t>(90%)</a:t>
            </a:r>
          </a:p>
          <a:p>
            <a:pPr marL="285750" indent="-285750">
              <a:lnSpc>
                <a:spcPct val="150000"/>
              </a:lnSpc>
              <a:buFont typeface="Nirmala UI" panose="020B0502040204020203" pitchFamily="34" charset="0"/>
              <a:buChar char="»"/>
            </a:pPr>
            <a:r>
              <a:rPr lang="it-IT" sz="2200" dirty="0">
                <a:solidFill>
                  <a:srgbClr val="002060"/>
                </a:solidFill>
              </a:rPr>
              <a:t>Imperial, CA – </a:t>
            </a:r>
            <a:r>
              <a:rPr lang="it-IT" sz="2200" b="1" dirty="0">
                <a:solidFill>
                  <a:srgbClr val="002060"/>
                </a:solidFill>
              </a:rPr>
              <a:t>1.6 in </a:t>
            </a:r>
            <a:r>
              <a:rPr lang="it-IT" sz="2200" dirty="0">
                <a:solidFill>
                  <a:srgbClr val="002060"/>
                </a:solidFill>
              </a:rPr>
              <a:t>(105%)</a:t>
            </a:r>
          </a:p>
          <a:p>
            <a:pPr marL="285750" indent="-285750">
              <a:lnSpc>
                <a:spcPct val="150000"/>
              </a:lnSpc>
              <a:buFont typeface="Nirmala UI" panose="020B0502040204020203" pitchFamily="34" charset="0"/>
              <a:buChar char="»"/>
            </a:pPr>
            <a:r>
              <a:rPr lang="pt-BR" sz="2200" dirty="0">
                <a:solidFill>
                  <a:srgbClr val="002060"/>
                </a:solidFill>
              </a:rPr>
              <a:t>Albuquerque, NM – </a:t>
            </a:r>
            <a:r>
              <a:rPr lang="pt-BR" sz="2200" b="1" dirty="0">
                <a:solidFill>
                  <a:srgbClr val="002060"/>
                </a:solidFill>
              </a:rPr>
              <a:t>3.5 in </a:t>
            </a:r>
            <a:r>
              <a:rPr lang="pt-BR" sz="2200" dirty="0">
                <a:solidFill>
                  <a:srgbClr val="002060"/>
                </a:solidFill>
              </a:rPr>
              <a:t>(95%)</a:t>
            </a:r>
          </a:p>
          <a:p>
            <a:pPr marL="285750" indent="-285750">
              <a:lnSpc>
                <a:spcPct val="150000"/>
              </a:lnSpc>
              <a:buFont typeface="Nirmala UI" panose="020B0502040204020203" pitchFamily="34" charset="0"/>
              <a:buChar char="»"/>
            </a:pPr>
            <a:r>
              <a:rPr lang="en-US" sz="2200" dirty="0">
                <a:solidFill>
                  <a:srgbClr val="002060"/>
                </a:solidFill>
              </a:rPr>
              <a:t>St. George, UT – </a:t>
            </a:r>
            <a:r>
              <a:rPr lang="en-US" sz="2200" b="1" dirty="0">
                <a:solidFill>
                  <a:srgbClr val="002060"/>
                </a:solidFill>
              </a:rPr>
              <a:t>2.0 in </a:t>
            </a:r>
            <a:r>
              <a:rPr lang="en-US" sz="2200" dirty="0">
                <a:solidFill>
                  <a:srgbClr val="002060"/>
                </a:solidFill>
              </a:rPr>
              <a:t>(110%)</a:t>
            </a:r>
          </a:p>
          <a:p>
            <a:pPr marL="285750" marR="0" lvl="0" indent="-285750" algn="l" defTabSz="914400" rtl="0" eaLnBrk="1" fontAlgn="auto" latinLnBrk="0" hangingPunct="1">
              <a:lnSpc>
                <a:spcPct val="100000"/>
              </a:lnSpc>
              <a:spcBef>
                <a:spcPts val="0"/>
              </a:spcBef>
              <a:spcAft>
                <a:spcPts val="0"/>
              </a:spcAft>
              <a:buClrTx/>
              <a:buSzTx/>
              <a:buFont typeface="Nirmala UI" panose="020B0502040204020203" pitchFamily="34" charset="0"/>
              <a:buChar char="»"/>
              <a:tabLst/>
              <a:defRPr/>
            </a:pPr>
            <a:endParaRPr kumimoji="0" lang="en-US" sz="1800" b="0" i="0" u="none" strike="noStrike" kern="1200" cap="none" spc="0" normalizeH="0" baseline="0" noProof="0" dirty="0">
              <a:ln>
                <a:noFill/>
              </a:ln>
              <a:solidFill>
                <a:srgbClr val="1D2528"/>
              </a:solidFill>
              <a:effectLst/>
              <a:uLnTx/>
              <a:uFillTx/>
              <a:latin typeface="Nirmala U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Nirmala UI" panose="020B0502040204020203" pitchFamily="34" charset="0"/>
              <a:buChar char="›"/>
              <a:tabLst/>
              <a:defRPr/>
            </a:pPr>
            <a:endParaRPr kumimoji="0" lang="en-US" sz="1800" b="0" i="0" u="none" strike="noStrike" kern="1200" cap="none" spc="0" normalizeH="0" baseline="0" noProof="0" dirty="0">
              <a:ln>
                <a:noFill/>
              </a:ln>
              <a:solidFill>
                <a:srgbClr val="1D2528"/>
              </a:solidFill>
              <a:effectLst/>
              <a:uLnTx/>
              <a:uFillTx/>
              <a:latin typeface="Nirmala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Nirmala UI" panose="020B0502040204020203" pitchFamily="34" charset="0"/>
              <a:buChar char="»"/>
              <a:tabLst/>
              <a:defRPr/>
            </a:pPr>
            <a:endParaRPr kumimoji="0" lang="en-US" sz="1800" b="0" i="0" u="none" strike="noStrike" kern="1200" cap="none" spc="0" normalizeH="0" baseline="0" noProof="0" dirty="0">
              <a:ln>
                <a:noFill/>
              </a:ln>
              <a:solidFill>
                <a:srgbClr val="1D2528"/>
              </a:solidFill>
              <a:effectLst/>
              <a:uLnTx/>
              <a:uFillTx/>
              <a:latin typeface="Nirmala U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1D2528"/>
              </a:solidFill>
              <a:effectLst/>
              <a:uLnTx/>
              <a:uFillTx/>
              <a:latin typeface="Nirmala UI"/>
              <a:ea typeface="+mn-ea"/>
              <a:cs typeface="+mn-cs"/>
            </a:endParaRPr>
          </a:p>
        </p:txBody>
      </p:sp>
      <p:pic>
        <p:nvPicPr>
          <p:cNvPr id="6" name="Picture 5">
            <a:extLst>
              <a:ext uri="{FF2B5EF4-FFF2-40B4-BE49-F238E27FC236}">
                <a16:creationId xmlns:a16="http://schemas.microsoft.com/office/drawing/2014/main" id="{E9189247-AA4D-DF04-3878-990960530EE7}"/>
              </a:ext>
            </a:extLst>
          </p:cNvPr>
          <p:cNvPicPr>
            <a:picLocks noChangeAspect="1"/>
          </p:cNvPicPr>
          <p:nvPr/>
        </p:nvPicPr>
        <p:blipFill>
          <a:blip r:embed="rId3"/>
          <a:stretch>
            <a:fillRect/>
          </a:stretch>
        </p:blipFill>
        <p:spPr>
          <a:xfrm>
            <a:off x="1371600" y="1536192"/>
            <a:ext cx="5477256" cy="4279392"/>
          </a:xfrm>
          <a:prstGeom prst="rect">
            <a:avLst/>
          </a:prstGeom>
        </p:spPr>
      </p:pic>
    </p:spTree>
    <p:extLst>
      <p:ext uri="{BB962C8B-B14F-4D97-AF65-F5344CB8AC3E}">
        <p14:creationId xmlns:p14="http://schemas.microsoft.com/office/powerpoint/2010/main" val="2023105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8328-63CB-4C42-8A63-B5751BC043D4}"/>
              </a:ext>
            </a:extLst>
          </p:cNvPr>
          <p:cNvSpPr>
            <a:spLocks noGrp="1"/>
          </p:cNvSpPr>
          <p:nvPr>
            <p:ph type="title"/>
          </p:nvPr>
        </p:nvSpPr>
        <p:spPr>
          <a:xfrm>
            <a:off x="493776" y="312494"/>
            <a:ext cx="4757930" cy="5918367"/>
          </a:xfrm>
        </p:spPr>
        <p:txBody>
          <a:bodyPr>
            <a:normAutofit/>
          </a:bodyPr>
          <a:lstStyle/>
          <a:p>
            <a:pPr algn="ctr"/>
            <a:r>
              <a:rPr lang="en-US" sz="3600" dirty="0"/>
              <a:t>Discussion</a:t>
            </a:r>
            <a:br>
              <a:rPr lang="en-US" sz="3600" dirty="0"/>
            </a:br>
            <a:br>
              <a:rPr lang="en-US" sz="3600" dirty="0"/>
            </a:br>
            <a:r>
              <a:rPr lang="en-US" sz="2400" dirty="0"/>
              <a:t>How did the monsoons impact your system?</a:t>
            </a:r>
            <a:br>
              <a:rPr lang="en-US" sz="2400" dirty="0"/>
            </a:br>
            <a:r>
              <a:rPr lang="en-US" sz="1200" dirty="0">
                <a:solidFill>
                  <a:schemeClr val="tx1">
                    <a:lumMod val="65000"/>
                    <a:lumOff val="35000"/>
                  </a:schemeClr>
                </a:solidFill>
              </a:rPr>
              <a:t>(Operational challenges, outages, emergency responses) </a:t>
            </a:r>
            <a:br>
              <a:rPr lang="en-US" sz="3600" dirty="0"/>
            </a:br>
            <a:br>
              <a:rPr lang="en-US" sz="3600" dirty="0"/>
            </a:br>
            <a:r>
              <a:rPr lang="en-US" sz="2400" dirty="0"/>
              <a:t>What is your company doing to prepare for next monsoon season?</a:t>
            </a:r>
            <a:br>
              <a:rPr lang="en-US" sz="2400" dirty="0"/>
            </a:br>
            <a:r>
              <a:rPr lang="en-US" sz="1200" dirty="0">
                <a:solidFill>
                  <a:schemeClr val="tx1">
                    <a:lumMod val="65000"/>
                    <a:lumOff val="35000"/>
                  </a:schemeClr>
                </a:solidFill>
              </a:rPr>
              <a:t>(Mitigation plans, system hardening, coordination with neighbors)</a:t>
            </a:r>
          </a:p>
        </p:txBody>
      </p:sp>
      <p:sp>
        <p:nvSpPr>
          <p:cNvPr id="11" name="Content Placeholder 10">
            <a:extLst>
              <a:ext uri="{FF2B5EF4-FFF2-40B4-BE49-F238E27FC236}">
                <a16:creationId xmlns:a16="http://schemas.microsoft.com/office/drawing/2014/main" id="{EBC03293-E87A-51C2-84B3-C8F3D328236A}"/>
              </a:ext>
            </a:extLst>
          </p:cNvPr>
          <p:cNvSpPr>
            <a:spLocks noGrp="1"/>
          </p:cNvSpPr>
          <p:nvPr>
            <p:ph idx="1"/>
          </p:nvPr>
        </p:nvSpPr>
        <p:spPr>
          <a:xfrm>
            <a:off x="5928356" y="1079067"/>
            <a:ext cx="5064109" cy="4694722"/>
          </a:xfrm>
        </p:spPr>
        <p:txBody>
          <a:bodyPr/>
          <a:lstStyle/>
          <a:p>
            <a:endParaRPr lang="en-US" dirty="0"/>
          </a:p>
        </p:txBody>
      </p:sp>
      <p:pic>
        <p:nvPicPr>
          <p:cNvPr id="4" name="Picture 3">
            <a:extLst>
              <a:ext uri="{FF2B5EF4-FFF2-40B4-BE49-F238E27FC236}">
                <a16:creationId xmlns:a16="http://schemas.microsoft.com/office/drawing/2014/main" id="{00CEBAC5-0123-81B2-5074-C98C0BEC8FCE}"/>
              </a:ext>
            </a:extLst>
          </p:cNvPr>
          <p:cNvPicPr>
            <a:picLocks noChangeAspect="1"/>
          </p:cNvPicPr>
          <p:nvPr/>
        </p:nvPicPr>
        <p:blipFill>
          <a:blip r:embed="rId2"/>
          <a:stretch>
            <a:fillRect/>
          </a:stretch>
        </p:blipFill>
        <p:spPr>
          <a:xfrm>
            <a:off x="5928357" y="1079067"/>
            <a:ext cx="2532054" cy="2347361"/>
          </a:xfrm>
          <a:prstGeom prst="rect">
            <a:avLst/>
          </a:prstGeom>
        </p:spPr>
      </p:pic>
      <p:pic>
        <p:nvPicPr>
          <p:cNvPr id="6" name="Picture 5">
            <a:extLst>
              <a:ext uri="{FF2B5EF4-FFF2-40B4-BE49-F238E27FC236}">
                <a16:creationId xmlns:a16="http://schemas.microsoft.com/office/drawing/2014/main" id="{0A85C8C0-3B73-9887-61BB-EB8F612A7734}"/>
              </a:ext>
            </a:extLst>
          </p:cNvPr>
          <p:cNvPicPr>
            <a:picLocks noChangeAspect="1"/>
          </p:cNvPicPr>
          <p:nvPr/>
        </p:nvPicPr>
        <p:blipFill>
          <a:blip r:embed="rId3"/>
          <a:stretch>
            <a:fillRect/>
          </a:stretch>
        </p:blipFill>
        <p:spPr>
          <a:xfrm>
            <a:off x="8460411" y="1079067"/>
            <a:ext cx="2532054" cy="2347361"/>
          </a:xfrm>
          <a:prstGeom prst="rect">
            <a:avLst/>
          </a:prstGeom>
        </p:spPr>
      </p:pic>
      <p:pic>
        <p:nvPicPr>
          <p:cNvPr id="8" name="Picture 7">
            <a:extLst>
              <a:ext uri="{FF2B5EF4-FFF2-40B4-BE49-F238E27FC236}">
                <a16:creationId xmlns:a16="http://schemas.microsoft.com/office/drawing/2014/main" id="{426DE74B-4709-7997-EDCB-C559A239F043}"/>
              </a:ext>
            </a:extLst>
          </p:cNvPr>
          <p:cNvPicPr>
            <a:picLocks noChangeAspect="1"/>
          </p:cNvPicPr>
          <p:nvPr/>
        </p:nvPicPr>
        <p:blipFill>
          <a:blip r:embed="rId4"/>
          <a:stretch>
            <a:fillRect/>
          </a:stretch>
        </p:blipFill>
        <p:spPr>
          <a:xfrm>
            <a:off x="5928357" y="3426427"/>
            <a:ext cx="2532054" cy="2347361"/>
          </a:xfrm>
          <a:prstGeom prst="rect">
            <a:avLst/>
          </a:prstGeom>
        </p:spPr>
      </p:pic>
      <p:pic>
        <p:nvPicPr>
          <p:cNvPr id="10" name="Picture 9">
            <a:extLst>
              <a:ext uri="{FF2B5EF4-FFF2-40B4-BE49-F238E27FC236}">
                <a16:creationId xmlns:a16="http://schemas.microsoft.com/office/drawing/2014/main" id="{6BA3FEC9-F9DE-0576-E50C-1CA54F63705E}"/>
              </a:ext>
            </a:extLst>
          </p:cNvPr>
          <p:cNvPicPr>
            <a:picLocks noChangeAspect="1"/>
          </p:cNvPicPr>
          <p:nvPr/>
        </p:nvPicPr>
        <p:blipFill>
          <a:blip r:embed="rId5"/>
          <a:stretch>
            <a:fillRect/>
          </a:stretch>
        </p:blipFill>
        <p:spPr>
          <a:xfrm>
            <a:off x="8460411" y="3426428"/>
            <a:ext cx="2532054" cy="23473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8328-63CB-4C42-8A63-B5751BC043D4}"/>
              </a:ext>
            </a:extLst>
          </p:cNvPr>
          <p:cNvSpPr>
            <a:spLocks noGrp="1"/>
          </p:cNvSpPr>
          <p:nvPr>
            <p:ph type="title"/>
          </p:nvPr>
        </p:nvSpPr>
        <p:spPr/>
        <p:txBody>
          <a:bodyPr/>
          <a:lstStyle/>
          <a:p>
            <a:r>
              <a:rPr lang="en-US" dirty="0"/>
              <a:t>Conclusion </a:t>
            </a:r>
            <a:br>
              <a:rPr lang="en-US" dirty="0"/>
            </a:br>
            <a:endParaRPr lang="en-US" dirty="0"/>
          </a:p>
        </p:txBody>
      </p:sp>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inimal WRAP White">
  <a:themeElements>
    <a:clrScheme name="NWPP">
      <a:dk1>
        <a:sysClr val="windowText" lastClr="000000"/>
      </a:dk1>
      <a:lt1>
        <a:sysClr val="window" lastClr="FFFFFF"/>
      </a:lt1>
      <a:dk2>
        <a:srgbClr val="393C3D"/>
      </a:dk2>
      <a:lt2>
        <a:srgbClr val="E5E9EC"/>
      </a:lt2>
      <a:accent1>
        <a:srgbClr val="FFBB58"/>
      </a:accent1>
      <a:accent2>
        <a:srgbClr val="FE8B00"/>
      </a:accent2>
      <a:accent3>
        <a:srgbClr val="DD6858"/>
      </a:accent3>
      <a:accent4>
        <a:srgbClr val="72A57E"/>
      </a:accent4>
      <a:accent5>
        <a:srgbClr val="44ADD0"/>
      </a:accent5>
      <a:accent6>
        <a:srgbClr val="74607F"/>
      </a:accent6>
      <a:hlink>
        <a:srgbClr val="0563C1"/>
      </a:hlink>
      <a:folHlink>
        <a:srgbClr val="954F72"/>
      </a:folHlink>
    </a:clrScheme>
    <a:fontScheme name="NWPP Font Standard">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RAP White With Orange">
  <a:themeElements>
    <a:clrScheme name="NWPP">
      <a:dk1>
        <a:srgbClr val="1D2528"/>
      </a:dk1>
      <a:lt1>
        <a:sysClr val="window" lastClr="FFFFFF"/>
      </a:lt1>
      <a:dk2>
        <a:srgbClr val="393C3D"/>
      </a:dk2>
      <a:lt2>
        <a:srgbClr val="E5E9EC"/>
      </a:lt2>
      <a:accent1>
        <a:srgbClr val="FFBB58"/>
      </a:accent1>
      <a:accent2>
        <a:srgbClr val="FE8C00"/>
      </a:accent2>
      <a:accent3>
        <a:srgbClr val="DD6858"/>
      </a:accent3>
      <a:accent4>
        <a:srgbClr val="72A57E"/>
      </a:accent4>
      <a:accent5>
        <a:srgbClr val="44ADD0"/>
      </a:accent5>
      <a:accent6>
        <a:srgbClr val="74607F"/>
      </a:accent6>
      <a:hlink>
        <a:srgbClr val="0563C1"/>
      </a:hlink>
      <a:folHlink>
        <a:srgbClr val="954F72"/>
      </a:folHlink>
    </a:clrScheme>
    <a:fontScheme name="NWPP Font Standard">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RAP White With Orange">
  <a:themeElements>
    <a:clrScheme name="NWPP">
      <a:dk1>
        <a:srgbClr val="1D2528"/>
      </a:dk1>
      <a:lt1>
        <a:sysClr val="window" lastClr="FFFFFF"/>
      </a:lt1>
      <a:dk2>
        <a:srgbClr val="393C3D"/>
      </a:dk2>
      <a:lt2>
        <a:srgbClr val="E5E9EC"/>
      </a:lt2>
      <a:accent1>
        <a:srgbClr val="FFBB58"/>
      </a:accent1>
      <a:accent2>
        <a:srgbClr val="FE8C00"/>
      </a:accent2>
      <a:accent3>
        <a:srgbClr val="DD6858"/>
      </a:accent3>
      <a:accent4>
        <a:srgbClr val="72A57E"/>
      </a:accent4>
      <a:accent5>
        <a:srgbClr val="44ADD0"/>
      </a:accent5>
      <a:accent6>
        <a:srgbClr val="74607F"/>
      </a:accent6>
      <a:hlink>
        <a:srgbClr val="0563C1"/>
      </a:hlink>
      <a:folHlink>
        <a:srgbClr val="954F72"/>
      </a:folHlink>
    </a:clrScheme>
    <a:fontScheme name="NWPP Font Standard">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rallax">
  <a:themeElements>
    <a:clrScheme name="NWPP">
      <a:dk1>
        <a:srgbClr val="1D2528"/>
      </a:dk1>
      <a:lt1>
        <a:sysClr val="window" lastClr="FFFFFF"/>
      </a:lt1>
      <a:dk2>
        <a:srgbClr val="393C3D"/>
      </a:dk2>
      <a:lt2>
        <a:srgbClr val="E5E9EC"/>
      </a:lt2>
      <a:accent1>
        <a:srgbClr val="FFBB58"/>
      </a:accent1>
      <a:accent2>
        <a:srgbClr val="FE8C00"/>
      </a:accent2>
      <a:accent3>
        <a:srgbClr val="DD6858"/>
      </a:accent3>
      <a:accent4>
        <a:srgbClr val="72A57E"/>
      </a:accent4>
      <a:accent5>
        <a:srgbClr val="44ADD0"/>
      </a:accent5>
      <a:accent6>
        <a:srgbClr val="74607F"/>
      </a:accent6>
      <a:hlink>
        <a:srgbClr val="0563C1"/>
      </a:hlink>
      <a:folHlink>
        <a:srgbClr val="954F72"/>
      </a:folHlink>
    </a:clrScheme>
    <a:fontScheme name="NWPP Font Standard">
      <a:majorFont>
        <a:latin typeface="Nirmala UI"/>
        <a:ea typeface=""/>
        <a:cs typeface=""/>
      </a:majorFont>
      <a:minorFont>
        <a:latin typeface="Nirmala UI"/>
        <a:ea typeface=""/>
        <a:cs typeface=""/>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5D77024DE07E438EF4FD297F427554" ma:contentTypeVersion="12" ma:contentTypeDescription="Create a new document." ma:contentTypeScope="" ma:versionID="d1e0738401f0aa91e166e12c55249471">
  <xsd:schema xmlns:xsd="http://www.w3.org/2001/XMLSchema" xmlns:xs="http://www.w3.org/2001/XMLSchema" xmlns:p="http://schemas.microsoft.com/office/2006/metadata/properties" xmlns:ns2="c9411fcf-5c48-48c9-bf5a-f2f63854ff07" xmlns:ns3="e7ddbe11-ccb1-4752-98b2-7b8704bfc727" targetNamespace="http://schemas.microsoft.com/office/2006/metadata/properties" ma:root="true" ma:fieldsID="c841a7be0bcbe375e5a780d031bb8a84" ns2:_="" ns3:_="">
    <xsd:import namespace="c9411fcf-5c48-48c9-bf5a-f2f63854ff07"/>
    <xsd:import namespace="e7ddbe11-ccb1-4752-98b2-7b8704bfc72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11fcf-5c48-48c9-bf5a-f2f63854f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0352913-d385-4540-b196-addd5576931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ddbe11-ccb1-4752-98b2-7b8704bfc72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d07170-4df8-4340-9f2d-fa346bc884e5}" ma:internalName="TaxCatchAll" ma:showField="CatchAllData" ma:web="e7ddbe11-ccb1-4752-98b2-7b8704bfc7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7ddbe11-ccb1-4752-98b2-7b8704bfc727" xsi:nil="true"/>
    <lcf76f155ced4ddcb4097134ff3c332f xmlns="c9411fcf-5c48-48c9-bf5a-f2f63854ff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5C9C83-DC50-459D-BB06-0162CB5CF352}">
  <ds:schemaRefs>
    <ds:schemaRef ds:uri="http://schemas.microsoft.com/sharepoint/v3/contenttype/forms"/>
  </ds:schemaRefs>
</ds:datastoreItem>
</file>

<file path=customXml/itemProps2.xml><?xml version="1.0" encoding="utf-8"?>
<ds:datastoreItem xmlns:ds="http://schemas.openxmlformats.org/officeDocument/2006/customXml" ds:itemID="{02E92BEA-A421-485A-8F42-5EC3D4A88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411fcf-5c48-48c9-bf5a-f2f63854ff07"/>
    <ds:schemaRef ds:uri="e7ddbe11-ccb1-4752-98b2-7b8704bfc7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DD0DC1-22FD-4606-B64E-A519024395B0}">
  <ds:schemaRefs>
    <ds:schemaRef ds:uri="http://purl.org/dc/dcmitype/"/>
    <ds:schemaRef ds:uri="c9411fcf-5c48-48c9-bf5a-f2f63854ff07"/>
    <ds:schemaRef ds:uri="http://schemas.microsoft.com/office/2006/documentManagement/types"/>
    <ds:schemaRef ds:uri="http://schemas.microsoft.com/office/infopath/2007/PartnerControls"/>
    <ds:schemaRef ds:uri="http://purl.org/dc/elements/1.1/"/>
    <ds:schemaRef ds:uri="e7ddbe11-ccb1-4752-98b2-7b8704bfc727"/>
    <ds:schemaRef ds:uri="http://schemas.microsoft.com/office/2006/metadata/properti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14932</TotalTime>
  <Words>483</Words>
  <Application>Microsoft Office PowerPoint</Application>
  <PresentationFormat>Widescreen</PresentationFormat>
  <Paragraphs>73</Paragraphs>
  <Slides>9</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vt:i4>
      </vt:variant>
    </vt:vector>
  </HeadingPairs>
  <TitlesOfParts>
    <vt:vector size="19" baseType="lpstr">
      <vt:lpstr>Aptos</vt:lpstr>
      <vt:lpstr>Arial</vt:lpstr>
      <vt:lpstr>Bahnschrift SemiLight Condensed</vt:lpstr>
      <vt:lpstr>Calibri</vt:lpstr>
      <vt:lpstr>Nirmala UI</vt:lpstr>
      <vt:lpstr>Wingdings</vt:lpstr>
      <vt:lpstr>Minimal WRAP White</vt:lpstr>
      <vt:lpstr>WRAP White With Orange</vt:lpstr>
      <vt:lpstr>1_WRAP White With Orange</vt:lpstr>
      <vt:lpstr>Parallax</vt:lpstr>
      <vt:lpstr> </vt:lpstr>
      <vt:lpstr>Overview of rainfall, storm activity, and impacts across AZ, NM, NV, SE CA, and UT-CO border </vt:lpstr>
      <vt:lpstr>Introduction to Monsoon Storms</vt:lpstr>
      <vt:lpstr>Impacts on the Region</vt:lpstr>
      <vt:lpstr>Historical Context (2016-2025)</vt:lpstr>
      <vt:lpstr>Regional Highlights</vt:lpstr>
      <vt:lpstr>Rainfall Totals (Representative Cities)</vt:lpstr>
      <vt:lpstr>Discussion  How did the monsoons impact your system? (Operational challenges, outages, emergency responses)   What is your company doing to prepare for next monsoon season? (Mitigation plans, system hardening, coordination with neighbors)</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Zamonis</dc:creator>
  <cp:lastModifiedBy>Justin Butler (WPP)</cp:lastModifiedBy>
  <cp:revision>71</cp:revision>
  <dcterms:created xsi:type="dcterms:W3CDTF">2021-12-07T17:17:36Z</dcterms:created>
  <dcterms:modified xsi:type="dcterms:W3CDTF">2025-10-31T17:51:56Z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0x010100395D77024DE07E438EF4FD297F427554</vt:lpwstr>
  </property>
  <property fmtid="{D5CDD505-2E9C-101B-9397-08002B2CF9AE}" pid="3" name="MediaServiceImageTags">
    <vt:lpwstr/>
  </property>
</Properties>
</file>