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6"/>
  </p:sldMasterIdLst>
  <p:notesMasterIdLst>
    <p:notesMasterId r:id="rId26"/>
  </p:notesMasterIdLst>
  <p:sldIdLst>
    <p:sldId id="256" r:id="rId7"/>
    <p:sldId id="271" r:id="rId8"/>
    <p:sldId id="272" r:id="rId9"/>
    <p:sldId id="288" r:id="rId10"/>
    <p:sldId id="285" r:id="rId11"/>
    <p:sldId id="278" r:id="rId12"/>
    <p:sldId id="286" r:id="rId13"/>
    <p:sldId id="291" r:id="rId14"/>
    <p:sldId id="289" r:id="rId15"/>
    <p:sldId id="292" r:id="rId16"/>
    <p:sldId id="295" r:id="rId17"/>
    <p:sldId id="302" r:id="rId18"/>
    <p:sldId id="300" r:id="rId19"/>
    <p:sldId id="264" r:id="rId20"/>
    <p:sldId id="301" r:id="rId21"/>
    <p:sldId id="293" r:id="rId22"/>
    <p:sldId id="299" r:id="rId23"/>
    <p:sldId id="297" r:id="rId24"/>
    <p:sldId id="294" r:id="rId25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516E3D-79C2-12F7-7B87-CC1E12BECEF0}" name="Aung Thant" initials="AT" userId="S::aung.thant@nerc.net::7003f5e3-774c-4de0-8334-4253890e16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50D"/>
    <a:srgbClr val="F55F0B"/>
    <a:srgbClr val="ABB2C1"/>
    <a:srgbClr val="1F4C81"/>
    <a:srgbClr val="AFCDE3"/>
    <a:srgbClr val="5D85A9"/>
    <a:srgbClr val="204C81"/>
    <a:srgbClr val="19396E"/>
    <a:srgbClr val="1B4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885" autoAdjust="0"/>
  </p:normalViewPr>
  <p:slideViewPr>
    <p:cSldViewPr>
      <p:cViewPr varScale="1">
        <p:scale>
          <a:sx n="75" d="100"/>
          <a:sy n="75" d="100"/>
        </p:scale>
        <p:origin x="854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rc.com/pa/rrm/bpsa/Alerts%20DL/NERC%20Alert%20R-2023-03-14-01%20Level%202%20-%20Inverter-Based%20Resource%20Performance%20Issues.pdf" TargetMode="External"/><Relationship Id="rId1" Type="http://schemas.openxmlformats.org/officeDocument/2006/relationships/hyperlink" Target="https://www.nerc.com/pa/rrm/bpsa/Alerts%20DL/Level%203%20Alert%20Essential%20Actions%20IBR%20Performance%20and%20Modeling.pdf" TargetMode="External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rc.com/pa/rrm/bpsa/Alerts%20DL/Level%203%20Alert%20Essential%20Actions%20IBR%20Performance%20and%20Modeling.pdf" TargetMode="External"/><Relationship Id="rId1" Type="http://schemas.openxmlformats.org/officeDocument/2006/relationships/hyperlink" Target="https://www.nerc.com/pa/rrm/bpsa/Alerts%20DL/NERC%20Alert%20R-2023-03-14-01%20Level%202%20-%20Inverter-Based%20Resource%20Performance%20Issues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4B6189-7F2C-4760-B80E-5572D754226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FF2DBB-C764-4B8D-ABC5-40E0AA38449B}">
      <dgm:prSet phldrT="[Text]" custT="1"/>
      <dgm:spPr/>
      <dgm:t>
        <a:bodyPr/>
        <a:lstStyle/>
        <a:p>
          <a:r>
            <a:rPr lang="en-US" sz="1800" dirty="0"/>
            <a:t>Oscillations</a:t>
          </a:r>
        </a:p>
      </dgm:t>
    </dgm:pt>
    <dgm:pt modelId="{78578BA6-ED76-4701-A36A-E665C6C259D3}" type="parTrans" cxnId="{3BD74F5B-23BE-42AC-A662-4F0BA5863BD6}">
      <dgm:prSet/>
      <dgm:spPr/>
      <dgm:t>
        <a:bodyPr/>
        <a:lstStyle/>
        <a:p>
          <a:endParaRPr lang="en-US"/>
        </a:p>
      </dgm:t>
    </dgm:pt>
    <dgm:pt modelId="{A1E731A1-34EA-4DE3-BA07-3C58E216C538}" type="sibTrans" cxnId="{3BD74F5B-23BE-42AC-A662-4F0BA5863BD6}">
      <dgm:prSet/>
      <dgm:spPr/>
      <dgm:t>
        <a:bodyPr/>
        <a:lstStyle/>
        <a:p>
          <a:endParaRPr lang="en-US" dirty="0"/>
        </a:p>
      </dgm:t>
    </dgm:pt>
    <dgm:pt modelId="{95C8A9AD-5152-49A0-B62B-C7EE4EF06C22}">
      <dgm:prSet phldrT="[Text]" custT="1"/>
      <dgm:spPr/>
      <dgm:t>
        <a:bodyPr/>
        <a:lstStyle/>
        <a:p>
          <a:r>
            <a:rPr lang="en-US" sz="1800" dirty="0"/>
            <a:t>Mitigation Measures: Reduced Export, More lines</a:t>
          </a:r>
        </a:p>
      </dgm:t>
    </dgm:pt>
    <dgm:pt modelId="{97677391-551C-4DDE-B640-C3BAE9DC5BD8}" type="parTrans" cxnId="{20813F42-B355-41E6-AA3D-0B9F553B289C}">
      <dgm:prSet/>
      <dgm:spPr/>
      <dgm:t>
        <a:bodyPr/>
        <a:lstStyle/>
        <a:p>
          <a:endParaRPr lang="en-US"/>
        </a:p>
      </dgm:t>
    </dgm:pt>
    <dgm:pt modelId="{08C51F39-17D6-4C81-BD4A-1C1D96B948AC}" type="sibTrans" cxnId="{20813F42-B355-41E6-AA3D-0B9F553B289C}">
      <dgm:prSet/>
      <dgm:spPr/>
      <dgm:t>
        <a:bodyPr/>
        <a:lstStyle/>
        <a:p>
          <a:endParaRPr lang="en-US" dirty="0"/>
        </a:p>
      </dgm:t>
    </dgm:pt>
    <dgm:pt modelId="{6AE8DF20-FC93-48AD-B741-43AEE08E69AB}">
      <dgm:prSet phldrT="[Text]" custT="1"/>
      <dgm:spPr/>
      <dgm:t>
        <a:bodyPr/>
        <a:lstStyle/>
        <a:p>
          <a:r>
            <a:rPr lang="en-US" sz="1900" dirty="0"/>
            <a:t>Initial Loss of Collector Substation due to Overvoltage</a:t>
          </a:r>
        </a:p>
      </dgm:t>
    </dgm:pt>
    <dgm:pt modelId="{1C5E26B3-4C17-49A5-BD07-0B74FB119D78}" type="parTrans" cxnId="{C6E2C134-47B1-4600-BD3B-CA164B62E734}">
      <dgm:prSet/>
      <dgm:spPr/>
      <dgm:t>
        <a:bodyPr/>
        <a:lstStyle/>
        <a:p>
          <a:endParaRPr lang="en-US"/>
        </a:p>
      </dgm:t>
    </dgm:pt>
    <dgm:pt modelId="{F34C2D71-A427-4F06-BA89-305B00A1EE72}" type="sibTrans" cxnId="{C6E2C134-47B1-4600-BD3B-CA164B62E734}">
      <dgm:prSet/>
      <dgm:spPr/>
      <dgm:t>
        <a:bodyPr/>
        <a:lstStyle/>
        <a:p>
          <a:endParaRPr lang="en-US" dirty="0"/>
        </a:p>
      </dgm:t>
    </dgm:pt>
    <dgm:pt modelId="{6178FED6-0B41-43E2-BC6C-31151D7596B2}">
      <dgm:prSet phldrT="[Text]" custT="1"/>
      <dgm:spPr/>
      <dgm:t>
        <a:bodyPr/>
        <a:lstStyle/>
        <a:p>
          <a:r>
            <a:rPr lang="en-US" sz="1800" dirty="0"/>
            <a:t>Less Line Loading -&gt; More VARs</a:t>
          </a:r>
        </a:p>
        <a:p>
          <a:r>
            <a:rPr lang="en-US" sz="1800" dirty="0"/>
            <a:t>Lost VARs absorption from tripped Gens</a:t>
          </a:r>
        </a:p>
      </dgm:t>
    </dgm:pt>
    <dgm:pt modelId="{E9F838D4-D866-4A12-AE3C-C46F99C63315}" type="parTrans" cxnId="{5A13D438-4227-46F7-932E-62507F268022}">
      <dgm:prSet/>
      <dgm:spPr/>
      <dgm:t>
        <a:bodyPr/>
        <a:lstStyle/>
        <a:p>
          <a:endParaRPr lang="en-US"/>
        </a:p>
      </dgm:t>
    </dgm:pt>
    <dgm:pt modelId="{E119DB14-EF53-47D9-8F8A-CC3817BE8968}" type="sibTrans" cxnId="{5A13D438-4227-46F7-932E-62507F268022}">
      <dgm:prSet/>
      <dgm:spPr/>
      <dgm:t>
        <a:bodyPr/>
        <a:lstStyle/>
        <a:p>
          <a:endParaRPr lang="en-US" dirty="0"/>
        </a:p>
      </dgm:t>
    </dgm:pt>
    <dgm:pt modelId="{F47B7D96-30A8-435A-9E29-818F85077E04}">
      <dgm:prSet custT="1"/>
      <dgm:spPr/>
      <dgm:t>
        <a:bodyPr/>
        <a:lstStyle/>
        <a:p>
          <a:r>
            <a:rPr lang="en-US" sz="1800" dirty="0"/>
            <a:t>More Generators Tripped due to Overvoltage</a:t>
          </a:r>
        </a:p>
      </dgm:t>
    </dgm:pt>
    <dgm:pt modelId="{6BAA770B-7E0E-4581-B068-BE2F0F0958F2}" type="parTrans" cxnId="{58939B20-872B-484A-B9AE-16FAB684F9AC}">
      <dgm:prSet/>
      <dgm:spPr/>
      <dgm:t>
        <a:bodyPr/>
        <a:lstStyle/>
        <a:p>
          <a:endParaRPr lang="en-US"/>
        </a:p>
      </dgm:t>
    </dgm:pt>
    <dgm:pt modelId="{7AFD2AA5-C58C-4899-88B4-5302A5AB61BC}" type="sibTrans" cxnId="{58939B20-872B-484A-B9AE-16FAB684F9AC}">
      <dgm:prSet/>
      <dgm:spPr/>
      <dgm:t>
        <a:bodyPr/>
        <a:lstStyle/>
        <a:p>
          <a:endParaRPr lang="en-US" dirty="0"/>
        </a:p>
      </dgm:t>
    </dgm:pt>
    <dgm:pt modelId="{B0A3368F-23C0-4601-9943-653DCE2DA805}">
      <dgm:prSet custT="1"/>
      <dgm:spPr/>
      <dgm:t>
        <a:bodyPr/>
        <a:lstStyle/>
        <a:p>
          <a:r>
            <a:rPr lang="en-US" sz="1800" dirty="0"/>
            <a:t>Load Shedding</a:t>
          </a:r>
        </a:p>
      </dgm:t>
    </dgm:pt>
    <dgm:pt modelId="{9F385659-A8A5-47F6-BEFE-8F5E703E32D1}" type="parTrans" cxnId="{AEB50865-E8ED-45EE-A293-4E36F151E4DE}">
      <dgm:prSet/>
      <dgm:spPr/>
      <dgm:t>
        <a:bodyPr/>
        <a:lstStyle/>
        <a:p>
          <a:endParaRPr lang="en-US"/>
        </a:p>
      </dgm:t>
    </dgm:pt>
    <dgm:pt modelId="{71435918-FF70-4B91-84F8-CA1731675200}" type="sibTrans" cxnId="{AEB50865-E8ED-45EE-A293-4E36F151E4DE}">
      <dgm:prSet/>
      <dgm:spPr/>
      <dgm:t>
        <a:bodyPr/>
        <a:lstStyle/>
        <a:p>
          <a:endParaRPr lang="en-US" dirty="0"/>
        </a:p>
      </dgm:t>
    </dgm:pt>
    <dgm:pt modelId="{5FB8AA05-85DE-41C8-A2D6-9613CE718CC6}">
      <dgm:prSet custT="1"/>
      <dgm:spPr/>
      <dgm:t>
        <a:bodyPr/>
        <a:lstStyle/>
        <a:p>
          <a:r>
            <a:rPr lang="en-US" sz="1750" dirty="0"/>
            <a:t>Less Lines Loading -&gt; More VARs</a:t>
          </a:r>
        </a:p>
      </dgm:t>
    </dgm:pt>
    <dgm:pt modelId="{8731089A-D1AD-4B4F-9E3E-4F359C9AFD7F}" type="parTrans" cxnId="{46FB30C4-FEE8-4D39-93F7-C9013FEC95BC}">
      <dgm:prSet/>
      <dgm:spPr/>
      <dgm:t>
        <a:bodyPr/>
        <a:lstStyle/>
        <a:p>
          <a:endParaRPr lang="en-US"/>
        </a:p>
      </dgm:t>
    </dgm:pt>
    <dgm:pt modelId="{E0CC511E-7398-4E39-B7DB-3C9939CCA9CE}" type="sibTrans" cxnId="{46FB30C4-FEE8-4D39-93F7-C9013FEC95BC}">
      <dgm:prSet/>
      <dgm:spPr/>
      <dgm:t>
        <a:bodyPr/>
        <a:lstStyle/>
        <a:p>
          <a:endParaRPr lang="en-US"/>
        </a:p>
      </dgm:t>
    </dgm:pt>
    <dgm:pt modelId="{49F93184-13FA-4ECA-828E-F4E5AE8D3E23}">
      <dgm:prSet custT="1"/>
      <dgm:spPr/>
      <dgm:t>
        <a:bodyPr/>
        <a:lstStyle/>
        <a:p>
          <a:r>
            <a:rPr lang="en-US" sz="1800" dirty="0"/>
            <a:t>Less Line Loading -&gt; More VARs</a:t>
          </a:r>
        </a:p>
        <a:p>
          <a:r>
            <a:rPr lang="en-US" sz="1800" dirty="0"/>
            <a:t>Lost VARs absorption from tripped Gens</a:t>
          </a:r>
        </a:p>
      </dgm:t>
    </dgm:pt>
    <dgm:pt modelId="{6E6C27E9-F34F-4454-9ED9-58463AEA83B3}" type="parTrans" cxnId="{B502E945-0962-4583-9BB9-2B5F43CEC616}">
      <dgm:prSet/>
      <dgm:spPr/>
      <dgm:t>
        <a:bodyPr/>
        <a:lstStyle/>
        <a:p>
          <a:endParaRPr lang="en-US"/>
        </a:p>
      </dgm:t>
    </dgm:pt>
    <dgm:pt modelId="{45B02C10-F3C9-4F48-B85A-83B15BBF0E76}" type="sibTrans" cxnId="{B502E945-0962-4583-9BB9-2B5F43CEC616}">
      <dgm:prSet/>
      <dgm:spPr/>
      <dgm:t>
        <a:bodyPr/>
        <a:lstStyle/>
        <a:p>
          <a:endParaRPr lang="en-US" dirty="0"/>
        </a:p>
      </dgm:t>
    </dgm:pt>
    <dgm:pt modelId="{0C35F90F-333D-45E5-932E-24CD9917A361}" type="pres">
      <dgm:prSet presAssocID="{094B6189-7F2C-4760-B80E-5572D754226B}" presName="diagram" presStyleCnt="0">
        <dgm:presLayoutVars>
          <dgm:dir/>
          <dgm:resizeHandles val="exact"/>
        </dgm:presLayoutVars>
      </dgm:prSet>
      <dgm:spPr/>
    </dgm:pt>
    <dgm:pt modelId="{B5373BC8-CA55-48B1-9F46-E21C8F6854B4}" type="pres">
      <dgm:prSet presAssocID="{94FF2DBB-C764-4B8D-ABC5-40E0AA38449B}" presName="node" presStyleLbl="node1" presStyleIdx="0" presStyleCnt="8">
        <dgm:presLayoutVars>
          <dgm:bulletEnabled val="1"/>
        </dgm:presLayoutVars>
      </dgm:prSet>
      <dgm:spPr/>
    </dgm:pt>
    <dgm:pt modelId="{9038A816-2DE0-4B19-852B-83781870B253}" type="pres">
      <dgm:prSet presAssocID="{A1E731A1-34EA-4DE3-BA07-3C58E216C538}" presName="sibTrans" presStyleLbl="sibTrans2D1" presStyleIdx="0" presStyleCnt="7"/>
      <dgm:spPr/>
    </dgm:pt>
    <dgm:pt modelId="{0CAF6496-595C-4EA2-B1CA-0D2F9ED757B8}" type="pres">
      <dgm:prSet presAssocID="{A1E731A1-34EA-4DE3-BA07-3C58E216C538}" presName="connectorText" presStyleLbl="sibTrans2D1" presStyleIdx="0" presStyleCnt="7"/>
      <dgm:spPr/>
    </dgm:pt>
    <dgm:pt modelId="{018DFD98-A0C0-4DD3-96FF-A78AC7A10F0F}" type="pres">
      <dgm:prSet presAssocID="{95C8A9AD-5152-49A0-B62B-C7EE4EF06C22}" presName="node" presStyleLbl="node1" presStyleIdx="1" presStyleCnt="8">
        <dgm:presLayoutVars>
          <dgm:bulletEnabled val="1"/>
        </dgm:presLayoutVars>
      </dgm:prSet>
      <dgm:spPr/>
    </dgm:pt>
    <dgm:pt modelId="{14B31820-8C9F-45B4-BDE6-A9807B4EE9F6}" type="pres">
      <dgm:prSet presAssocID="{08C51F39-17D6-4C81-BD4A-1C1D96B948AC}" presName="sibTrans" presStyleLbl="sibTrans2D1" presStyleIdx="1" presStyleCnt="7"/>
      <dgm:spPr/>
    </dgm:pt>
    <dgm:pt modelId="{02170E0B-2538-4368-879D-6DDCAB85056D}" type="pres">
      <dgm:prSet presAssocID="{08C51F39-17D6-4C81-BD4A-1C1D96B948AC}" presName="connectorText" presStyleLbl="sibTrans2D1" presStyleIdx="1" presStyleCnt="7"/>
      <dgm:spPr/>
    </dgm:pt>
    <dgm:pt modelId="{4E3073D7-9F95-40C9-992D-9A494EC5600B}" type="pres">
      <dgm:prSet presAssocID="{6AE8DF20-FC93-48AD-B741-43AEE08E69AB}" presName="node" presStyleLbl="node1" presStyleIdx="2" presStyleCnt="8" custScaleX="110000" custScaleY="110000">
        <dgm:presLayoutVars>
          <dgm:bulletEnabled val="1"/>
        </dgm:presLayoutVars>
      </dgm:prSet>
      <dgm:spPr/>
    </dgm:pt>
    <dgm:pt modelId="{B2E02EA3-0A57-4AE0-96A1-6884B2C78B26}" type="pres">
      <dgm:prSet presAssocID="{F34C2D71-A427-4F06-BA89-305B00A1EE72}" presName="sibTrans" presStyleLbl="sibTrans2D1" presStyleIdx="2" presStyleCnt="7"/>
      <dgm:spPr/>
    </dgm:pt>
    <dgm:pt modelId="{9FC4E8F4-B7B4-4218-B857-1AE20F7ABBAE}" type="pres">
      <dgm:prSet presAssocID="{F34C2D71-A427-4F06-BA89-305B00A1EE72}" presName="connectorText" presStyleLbl="sibTrans2D1" presStyleIdx="2" presStyleCnt="7"/>
      <dgm:spPr/>
    </dgm:pt>
    <dgm:pt modelId="{4468FA51-3030-4A46-84CF-CB79D9A8942A}" type="pres">
      <dgm:prSet presAssocID="{6178FED6-0B41-43E2-BC6C-31151D7596B2}" presName="node" presStyleLbl="node1" presStyleIdx="3" presStyleCnt="8" custScaleX="121000" custScaleY="121000">
        <dgm:presLayoutVars>
          <dgm:bulletEnabled val="1"/>
        </dgm:presLayoutVars>
      </dgm:prSet>
      <dgm:spPr/>
    </dgm:pt>
    <dgm:pt modelId="{3A094821-93ED-4147-AD0C-D7F84026AD33}" type="pres">
      <dgm:prSet presAssocID="{E119DB14-EF53-47D9-8F8A-CC3817BE8968}" presName="sibTrans" presStyleLbl="sibTrans2D1" presStyleIdx="3" presStyleCnt="7"/>
      <dgm:spPr/>
    </dgm:pt>
    <dgm:pt modelId="{EABF7553-6825-4D31-8A7A-DEF4E8431330}" type="pres">
      <dgm:prSet presAssocID="{E119DB14-EF53-47D9-8F8A-CC3817BE8968}" presName="connectorText" presStyleLbl="sibTrans2D1" presStyleIdx="3" presStyleCnt="7"/>
      <dgm:spPr/>
    </dgm:pt>
    <dgm:pt modelId="{92CF2EB8-380F-4ED2-9F86-F14A9533682C}" type="pres">
      <dgm:prSet presAssocID="{F47B7D96-30A8-435A-9E29-818F85077E04}" presName="node" presStyleLbl="node1" presStyleIdx="4" presStyleCnt="8">
        <dgm:presLayoutVars>
          <dgm:bulletEnabled val="1"/>
        </dgm:presLayoutVars>
      </dgm:prSet>
      <dgm:spPr/>
    </dgm:pt>
    <dgm:pt modelId="{7E22138C-1DA8-454B-AA9B-0A5E2B94902C}" type="pres">
      <dgm:prSet presAssocID="{7AFD2AA5-C58C-4899-88B4-5302A5AB61BC}" presName="sibTrans" presStyleLbl="sibTrans2D1" presStyleIdx="4" presStyleCnt="7"/>
      <dgm:spPr/>
    </dgm:pt>
    <dgm:pt modelId="{E5D7C0C0-20E1-4010-B004-CBD926B363E1}" type="pres">
      <dgm:prSet presAssocID="{7AFD2AA5-C58C-4899-88B4-5302A5AB61BC}" presName="connectorText" presStyleLbl="sibTrans2D1" presStyleIdx="4" presStyleCnt="7"/>
      <dgm:spPr/>
    </dgm:pt>
    <dgm:pt modelId="{7DA0408A-0261-4E6A-8910-D17F50342513}" type="pres">
      <dgm:prSet presAssocID="{49F93184-13FA-4ECA-828E-F4E5AE8D3E23}" presName="node" presStyleLbl="node1" presStyleIdx="5" presStyleCnt="8" custScaleX="121000" custScaleY="121000">
        <dgm:presLayoutVars>
          <dgm:bulletEnabled val="1"/>
        </dgm:presLayoutVars>
      </dgm:prSet>
      <dgm:spPr/>
    </dgm:pt>
    <dgm:pt modelId="{5290A1DE-A6A0-4630-A7B9-717800C80739}" type="pres">
      <dgm:prSet presAssocID="{45B02C10-F3C9-4F48-B85A-83B15BBF0E76}" presName="sibTrans" presStyleLbl="sibTrans2D1" presStyleIdx="5" presStyleCnt="7"/>
      <dgm:spPr/>
    </dgm:pt>
    <dgm:pt modelId="{1C582367-580C-4A41-B346-0905584016E1}" type="pres">
      <dgm:prSet presAssocID="{45B02C10-F3C9-4F48-B85A-83B15BBF0E76}" presName="connectorText" presStyleLbl="sibTrans2D1" presStyleIdx="5" presStyleCnt="7"/>
      <dgm:spPr/>
    </dgm:pt>
    <dgm:pt modelId="{FB86E759-FB63-4659-AB26-4144271FBBA7}" type="pres">
      <dgm:prSet presAssocID="{B0A3368F-23C0-4601-9943-653DCE2DA805}" presName="node" presStyleLbl="node1" presStyleIdx="6" presStyleCnt="8" custScaleX="110000" custScaleY="110000">
        <dgm:presLayoutVars>
          <dgm:bulletEnabled val="1"/>
        </dgm:presLayoutVars>
      </dgm:prSet>
      <dgm:spPr/>
    </dgm:pt>
    <dgm:pt modelId="{21665360-1E60-4E15-992C-418B5BA87F43}" type="pres">
      <dgm:prSet presAssocID="{71435918-FF70-4B91-84F8-CA1731675200}" presName="sibTrans" presStyleLbl="sibTrans2D1" presStyleIdx="6" presStyleCnt="7"/>
      <dgm:spPr/>
    </dgm:pt>
    <dgm:pt modelId="{6A585BE6-879E-432D-AD47-285098553C58}" type="pres">
      <dgm:prSet presAssocID="{71435918-FF70-4B91-84F8-CA1731675200}" presName="connectorText" presStyleLbl="sibTrans2D1" presStyleIdx="6" presStyleCnt="7"/>
      <dgm:spPr/>
    </dgm:pt>
    <dgm:pt modelId="{F8718B46-3752-40A2-858D-F2DD7044FB3A}" type="pres">
      <dgm:prSet presAssocID="{5FB8AA05-85DE-41C8-A2D6-9613CE718CC6}" presName="node" presStyleLbl="node1" presStyleIdx="7" presStyleCnt="8" custScaleX="110000" custScaleY="110000">
        <dgm:presLayoutVars>
          <dgm:bulletEnabled val="1"/>
        </dgm:presLayoutVars>
      </dgm:prSet>
      <dgm:spPr/>
    </dgm:pt>
  </dgm:ptLst>
  <dgm:cxnLst>
    <dgm:cxn modelId="{C8C77702-368C-4BFC-88F2-BF3ED908E804}" type="presOf" srcId="{5FB8AA05-85DE-41C8-A2D6-9613CE718CC6}" destId="{F8718B46-3752-40A2-858D-F2DD7044FB3A}" srcOrd="0" destOrd="0" presId="urn:microsoft.com/office/officeart/2005/8/layout/process5"/>
    <dgm:cxn modelId="{1232D10B-0FBE-48F5-B64D-B2B96A12D0EC}" type="presOf" srcId="{45B02C10-F3C9-4F48-B85A-83B15BBF0E76}" destId="{1C582367-580C-4A41-B346-0905584016E1}" srcOrd="1" destOrd="0" presId="urn:microsoft.com/office/officeart/2005/8/layout/process5"/>
    <dgm:cxn modelId="{E0212A1F-6B09-4AD0-A137-5C4754A2024E}" type="presOf" srcId="{F34C2D71-A427-4F06-BA89-305B00A1EE72}" destId="{B2E02EA3-0A57-4AE0-96A1-6884B2C78B26}" srcOrd="0" destOrd="0" presId="urn:microsoft.com/office/officeart/2005/8/layout/process5"/>
    <dgm:cxn modelId="{58939B20-872B-484A-B9AE-16FAB684F9AC}" srcId="{094B6189-7F2C-4760-B80E-5572D754226B}" destId="{F47B7D96-30A8-435A-9E29-818F85077E04}" srcOrd="4" destOrd="0" parTransId="{6BAA770B-7E0E-4581-B068-BE2F0F0958F2}" sibTransId="{7AFD2AA5-C58C-4899-88B4-5302A5AB61BC}"/>
    <dgm:cxn modelId="{13FB3623-4DAF-4FE7-8BFA-FF2FAF404F08}" type="presOf" srcId="{F34C2D71-A427-4F06-BA89-305B00A1EE72}" destId="{9FC4E8F4-B7B4-4218-B857-1AE20F7ABBAE}" srcOrd="1" destOrd="0" presId="urn:microsoft.com/office/officeart/2005/8/layout/process5"/>
    <dgm:cxn modelId="{BEB71C2B-8C25-4761-9764-ED65AB317CDE}" type="presOf" srcId="{6178FED6-0B41-43E2-BC6C-31151D7596B2}" destId="{4468FA51-3030-4A46-84CF-CB79D9A8942A}" srcOrd="0" destOrd="0" presId="urn:microsoft.com/office/officeart/2005/8/layout/process5"/>
    <dgm:cxn modelId="{C6E2C134-47B1-4600-BD3B-CA164B62E734}" srcId="{094B6189-7F2C-4760-B80E-5572D754226B}" destId="{6AE8DF20-FC93-48AD-B741-43AEE08E69AB}" srcOrd="2" destOrd="0" parTransId="{1C5E26B3-4C17-49A5-BD07-0B74FB119D78}" sibTransId="{F34C2D71-A427-4F06-BA89-305B00A1EE72}"/>
    <dgm:cxn modelId="{7913EA36-F94F-4CAB-8672-170375A8A6ED}" type="presOf" srcId="{B0A3368F-23C0-4601-9943-653DCE2DA805}" destId="{FB86E759-FB63-4659-AB26-4144271FBBA7}" srcOrd="0" destOrd="0" presId="urn:microsoft.com/office/officeart/2005/8/layout/process5"/>
    <dgm:cxn modelId="{667F3737-5AFF-48B8-B163-92865D52F778}" type="presOf" srcId="{7AFD2AA5-C58C-4899-88B4-5302A5AB61BC}" destId="{7E22138C-1DA8-454B-AA9B-0A5E2B94902C}" srcOrd="0" destOrd="0" presId="urn:microsoft.com/office/officeart/2005/8/layout/process5"/>
    <dgm:cxn modelId="{5A13D438-4227-46F7-932E-62507F268022}" srcId="{094B6189-7F2C-4760-B80E-5572D754226B}" destId="{6178FED6-0B41-43E2-BC6C-31151D7596B2}" srcOrd="3" destOrd="0" parTransId="{E9F838D4-D866-4A12-AE3C-C46F99C63315}" sibTransId="{E119DB14-EF53-47D9-8F8A-CC3817BE8968}"/>
    <dgm:cxn modelId="{D011973F-8BBB-44CA-8EDD-06EF4390F1D4}" type="presOf" srcId="{08C51F39-17D6-4C81-BD4A-1C1D96B948AC}" destId="{02170E0B-2538-4368-879D-6DDCAB85056D}" srcOrd="1" destOrd="0" presId="urn:microsoft.com/office/officeart/2005/8/layout/process5"/>
    <dgm:cxn modelId="{4CEDB740-FF83-4D25-BEAE-E63D064F8D9B}" type="presOf" srcId="{E119DB14-EF53-47D9-8F8A-CC3817BE8968}" destId="{EABF7553-6825-4D31-8A7A-DEF4E8431330}" srcOrd="1" destOrd="0" presId="urn:microsoft.com/office/officeart/2005/8/layout/process5"/>
    <dgm:cxn modelId="{3BD74F5B-23BE-42AC-A662-4F0BA5863BD6}" srcId="{094B6189-7F2C-4760-B80E-5572D754226B}" destId="{94FF2DBB-C764-4B8D-ABC5-40E0AA38449B}" srcOrd="0" destOrd="0" parTransId="{78578BA6-ED76-4701-A36A-E665C6C259D3}" sibTransId="{A1E731A1-34EA-4DE3-BA07-3C58E216C538}"/>
    <dgm:cxn modelId="{20813F42-B355-41E6-AA3D-0B9F553B289C}" srcId="{094B6189-7F2C-4760-B80E-5572D754226B}" destId="{95C8A9AD-5152-49A0-B62B-C7EE4EF06C22}" srcOrd="1" destOrd="0" parTransId="{97677391-551C-4DDE-B640-C3BAE9DC5BD8}" sibTransId="{08C51F39-17D6-4C81-BD4A-1C1D96B948AC}"/>
    <dgm:cxn modelId="{AEB50865-E8ED-45EE-A293-4E36F151E4DE}" srcId="{094B6189-7F2C-4760-B80E-5572D754226B}" destId="{B0A3368F-23C0-4601-9943-653DCE2DA805}" srcOrd="6" destOrd="0" parTransId="{9F385659-A8A5-47F6-BEFE-8F5E703E32D1}" sibTransId="{71435918-FF70-4B91-84F8-CA1731675200}"/>
    <dgm:cxn modelId="{62A17C45-B7DB-4DE3-936F-DC7AC82F016C}" type="presOf" srcId="{49F93184-13FA-4ECA-828E-F4E5AE8D3E23}" destId="{7DA0408A-0261-4E6A-8910-D17F50342513}" srcOrd="0" destOrd="0" presId="urn:microsoft.com/office/officeart/2005/8/layout/process5"/>
    <dgm:cxn modelId="{B502E945-0962-4583-9BB9-2B5F43CEC616}" srcId="{094B6189-7F2C-4760-B80E-5572D754226B}" destId="{49F93184-13FA-4ECA-828E-F4E5AE8D3E23}" srcOrd="5" destOrd="0" parTransId="{6E6C27E9-F34F-4454-9ED9-58463AEA83B3}" sibTransId="{45B02C10-F3C9-4F48-B85A-83B15BBF0E76}"/>
    <dgm:cxn modelId="{F612056E-9422-4B37-B9A5-F63E5CD7F1FA}" type="presOf" srcId="{A1E731A1-34EA-4DE3-BA07-3C58E216C538}" destId="{9038A816-2DE0-4B19-852B-83781870B253}" srcOrd="0" destOrd="0" presId="urn:microsoft.com/office/officeart/2005/8/layout/process5"/>
    <dgm:cxn modelId="{B4A2D04F-E119-49CD-BC65-0AF8BB539416}" type="presOf" srcId="{E119DB14-EF53-47D9-8F8A-CC3817BE8968}" destId="{3A094821-93ED-4147-AD0C-D7F84026AD33}" srcOrd="0" destOrd="0" presId="urn:microsoft.com/office/officeart/2005/8/layout/process5"/>
    <dgm:cxn modelId="{1E97F054-B3F9-4E82-922C-DE1886B4AA91}" type="presOf" srcId="{94FF2DBB-C764-4B8D-ABC5-40E0AA38449B}" destId="{B5373BC8-CA55-48B1-9F46-E21C8F6854B4}" srcOrd="0" destOrd="0" presId="urn:microsoft.com/office/officeart/2005/8/layout/process5"/>
    <dgm:cxn modelId="{4F2B8057-79EC-41BF-83B3-7BF8DD537F36}" type="presOf" srcId="{45B02C10-F3C9-4F48-B85A-83B15BBF0E76}" destId="{5290A1DE-A6A0-4630-A7B9-717800C80739}" srcOrd="0" destOrd="0" presId="urn:microsoft.com/office/officeart/2005/8/layout/process5"/>
    <dgm:cxn modelId="{A6AEC687-E1C1-4536-9876-8705DCFA61E4}" type="presOf" srcId="{F47B7D96-30A8-435A-9E29-818F85077E04}" destId="{92CF2EB8-380F-4ED2-9F86-F14A9533682C}" srcOrd="0" destOrd="0" presId="urn:microsoft.com/office/officeart/2005/8/layout/process5"/>
    <dgm:cxn modelId="{0AE51D88-9D04-48DC-83B2-3E834F40A020}" type="presOf" srcId="{95C8A9AD-5152-49A0-B62B-C7EE4EF06C22}" destId="{018DFD98-A0C0-4DD3-96FF-A78AC7A10F0F}" srcOrd="0" destOrd="0" presId="urn:microsoft.com/office/officeart/2005/8/layout/process5"/>
    <dgm:cxn modelId="{E2AEDCA6-DB29-4C36-945E-C2AFBA9ED098}" type="presOf" srcId="{A1E731A1-34EA-4DE3-BA07-3C58E216C538}" destId="{0CAF6496-595C-4EA2-B1CA-0D2F9ED757B8}" srcOrd="1" destOrd="0" presId="urn:microsoft.com/office/officeart/2005/8/layout/process5"/>
    <dgm:cxn modelId="{D7E555AA-1BD4-41BD-95AE-3E5E2F31701D}" type="presOf" srcId="{7AFD2AA5-C58C-4899-88B4-5302A5AB61BC}" destId="{E5D7C0C0-20E1-4010-B004-CBD926B363E1}" srcOrd="1" destOrd="0" presId="urn:microsoft.com/office/officeart/2005/8/layout/process5"/>
    <dgm:cxn modelId="{A34318AB-A868-41A2-884E-50201DAEBB81}" type="presOf" srcId="{6AE8DF20-FC93-48AD-B741-43AEE08E69AB}" destId="{4E3073D7-9F95-40C9-992D-9A494EC5600B}" srcOrd="0" destOrd="0" presId="urn:microsoft.com/office/officeart/2005/8/layout/process5"/>
    <dgm:cxn modelId="{900053AF-8F7A-4387-9922-C7669E6C2168}" type="presOf" srcId="{08C51F39-17D6-4C81-BD4A-1C1D96B948AC}" destId="{14B31820-8C9F-45B4-BDE6-A9807B4EE9F6}" srcOrd="0" destOrd="0" presId="urn:microsoft.com/office/officeart/2005/8/layout/process5"/>
    <dgm:cxn modelId="{46FB30C4-FEE8-4D39-93F7-C9013FEC95BC}" srcId="{094B6189-7F2C-4760-B80E-5572D754226B}" destId="{5FB8AA05-85DE-41C8-A2D6-9613CE718CC6}" srcOrd="7" destOrd="0" parTransId="{8731089A-D1AD-4B4F-9E3E-4F359C9AFD7F}" sibTransId="{E0CC511E-7398-4E39-B7DB-3C9939CCA9CE}"/>
    <dgm:cxn modelId="{F379E9C9-9566-42EB-A2E9-36AC7DF8F463}" type="presOf" srcId="{094B6189-7F2C-4760-B80E-5572D754226B}" destId="{0C35F90F-333D-45E5-932E-24CD9917A361}" srcOrd="0" destOrd="0" presId="urn:microsoft.com/office/officeart/2005/8/layout/process5"/>
    <dgm:cxn modelId="{F91358E7-B522-44A3-9270-B4FC92BFA502}" type="presOf" srcId="{71435918-FF70-4B91-84F8-CA1731675200}" destId="{6A585BE6-879E-432D-AD47-285098553C58}" srcOrd="1" destOrd="0" presId="urn:microsoft.com/office/officeart/2005/8/layout/process5"/>
    <dgm:cxn modelId="{F47039EF-6725-42E6-94CF-37CF3DC75C4A}" type="presOf" srcId="{71435918-FF70-4B91-84F8-CA1731675200}" destId="{21665360-1E60-4E15-992C-418B5BA87F43}" srcOrd="0" destOrd="0" presId="urn:microsoft.com/office/officeart/2005/8/layout/process5"/>
    <dgm:cxn modelId="{074F1833-AB64-4BD1-89ED-F87BAF3FF542}" type="presParOf" srcId="{0C35F90F-333D-45E5-932E-24CD9917A361}" destId="{B5373BC8-CA55-48B1-9F46-E21C8F6854B4}" srcOrd="0" destOrd="0" presId="urn:microsoft.com/office/officeart/2005/8/layout/process5"/>
    <dgm:cxn modelId="{4DCDA191-C4EE-48DC-ADE1-0D80DBA72009}" type="presParOf" srcId="{0C35F90F-333D-45E5-932E-24CD9917A361}" destId="{9038A816-2DE0-4B19-852B-83781870B253}" srcOrd="1" destOrd="0" presId="urn:microsoft.com/office/officeart/2005/8/layout/process5"/>
    <dgm:cxn modelId="{CFC3B634-6BEA-437F-9293-E9C6AA9DEF01}" type="presParOf" srcId="{9038A816-2DE0-4B19-852B-83781870B253}" destId="{0CAF6496-595C-4EA2-B1CA-0D2F9ED757B8}" srcOrd="0" destOrd="0" presId="urn:microsoft.com/office/officeart/2005/8/layout/process5"/>
    <dgm:cxn modelId="{6AD0C731-3B7C-4AB3-B4AB-894BE1D8CCB9}" type="presParOf" srcId="{0C35F90F-333D-45E5-932E-24CD9917A361}" destId="{018DFD98-A0C0-4DD3-96FF-A78AC7A10F0F}" srcOrd="2" destOrd="0" presId="urn:microsoft.com/office/officeart/2005/8/layout/process5"/>
    <dgm:cxn modelId="{C8096B5B-5A84-4322-AEBF-E62DB7C264CD}" type="presParOf" srcId="{0C35F90F-333D-45E5-932E-24CD9917A361}" destId="{14B31820-8C9F-45B4-BDE6-A9807B4EE9F6}" srcOrd="3" destOrd="0" presId="urn:microsoft.com/office/officeart/2005/8/layout/process5"/>
    <dgm:cxn modelId="{6B72B18C-9F9D-46A5-806C-C8600094E23B}" type="presParOf" srcId="{14B31820-8C9F-45B4-BDE6-A9807B4EE9F6}" destId="{02170E0B-2538-4368-879D-6DDCAB85056D}" srcOrd="0" destOrd="0" presId="urn:microsoft.com/office/officeart/2005/8/layout/process5"/>
    <dgm:cxn modelId="{414F1A83-A02B-43BA-8AFD-BB8EE1CBAE79}" type="presParOf" srcId="{0C35F90F-333D-45E5-932E-24CD9917A361}" destId="{4E3073D7-9F95-40C9-992D-9A494EC5600B}" srcOrd="4" destOrd="0" presId="urn:microsoft.com/office/officeart/2005/8/layout/process5"/>
    <dgm:cxn modelId="{82C1933F-A705-45B6-B46F-EBA25968AECE}" type="presParOf" srcId="{0C35F90F-333D-45E5-932E-24CD9917A361}" destId="{B2E02EA3-0A57-4AE0-96A1-6884B2C78B26}" srcOrd="5" destOrd="0" presId="urn:microsoft.com/office/officeart/2005/8/layout/process5"/>
    <dgm:cxn modelId="{5016440E-94F8-4A53-90C4-741D10610F8C}" type="presParOf" srcId="{B2E02EA3-0A57-4AE0-96A1-6884B2C78B26}" destId="{9FC4E8F4-B7B4-4218-B857-1AE20F7ABBAE}" srcOrd="0" destOrd="0" presId="urn:microsoft.com/office/officeart/2005/8/layout/process5"/>
    <dgm:cxn modelId="{184AC204-7B6A-4E8D-B3A0-8588C69E7870}" type="presParOf" srcId="{0C35F90F-333D-45E5-932E-24CD9917A361}" destId="{4468FA51-3030-4A46-84CF-CB79D9A8942A}" srcOrd="6" destOrd="0" presId="urn:microsoft.com/office/officeart/2005/8/layout/process5"/>
    <dgm:cxn modelId="{4A65FA0B-BC2E-4CB6-8C30-41429229ABC1}" type="presParOf" srcId="{0C35F90F-333D-45E5-932E-24CD9917A361}" destId="{3A094821-93ED-4147-AD0C-D7F84026AD33}" srcOrd="7" destOrd="0" presId="urn:microsoft.com/office/officeart/2005/8/layout/process5"/>
    <dgm:cxn modelId="{F5307728-7455-4C02-B70F-D3B0D1CAC935}" type="presParOf" srcId="{3A094821-93ED-4147-AD0C-D7F84026AD33}" destId="{EABF7553-6825-4D31-8A7A-DEF4E8431330}" srcOrd="0" destOrd="0" presId="urn:microsoft.com/office/officeart/2005/8/layout/process5"/>
    <dgm:cxn modelId="{4791C25A-613D-4DFD-B5F0-7001AD4F47A1}" type="presParOf" srcId="{0C35F90F-333D-45E5-932E-24CD9917A361}" destId="{92CF2EB8-380F-4ED2-9F86-F14A9533682C}" srcOrd="8" destOrd="0" presId="urn:microsoft.com/office/officeart/2005/8/layout/process5"/>
    <dgm:cxn modelId="{858EC34B-23D5-4B1F-B455-A39499719F94}" type="presParOf" srcId="{0C35F90F-333D-45E5-932E-24CD9917A361}" destId="{7E22138C-1DA8-454B-AA9B-0A5E2B94902C}" srcOrd="9" destOrd="0" presId="urn:microsoft.com/office/officeart/2005/8/layout/process5"/>
    <dgm:cxn modelId="{C58A97D7-7611-40BA-A602-ACDDB38C7A0E}" type="presParOf" srcId="{7E22138C-1DA8-454B-AA9B-0A5E2B94902C}" destId="{E5D7C0C0-20E1-4010-B004-CBD926B363E1}" srcOrd="0" destOrd="0" presId="urn:microsoft.com/office/officeart/2005/8/layout/process5"/>
    <dgm:cxn modelId="{04DA7A8F-EB92-43CA-AACB-D26100AD0135}" type="presParOf" srcId="{0C35F90F-333D-45E5-932E-24CD9917A361}" destId="{7DA0408A-0261-4E6A-8910-D17F50342513}" srcOrd="10" destOrd="0" presId="urn:microsoft.com/office/officeart/2005/8/layout/process5"/>
    <dgm:cxn modelId="{42B7C0CD-EE1C-4F49-B0C3-BC911338E984}" type="presParOf" srcId="{0C35F90F-333D-45E5-932E-24CD9917A361}" destId="{5290A1DE-A6A0-4630-A7B9-717800C80739}" srcOrd="11" destOrd="0" presId="urn:microsoft.com/office/officeart/2005/8/layout/process5"/>
    <dgm:cxn modelId="{7AC701D9-F21E-4D86-9695-0B2C82BDC2D1}" type="presParOf" srcId="{5290A1DE-A6A0-4630-A7B9-717800C80739}" destId="{1C582367-580C-4A41-B346-0905584016E1}" srcOrd="0" destOrd="0" presId="urn:microsoft.com/office/officeart/2005/8/layout/process5"/>
    <dgm:cxn modelId="{8C8BBAF8-1AA7-481F-86F3-C3B7F6772E07}" type="presParOf" srcId="{0C35F90F-333D-45E5-932E-24CD9917A361}" destId="{FB86E759-FB63-4659-AB26-4144271FBBA7}" srcOrd="12" destOrd="0" presId="urn:microsoft.com/office/officeart/2005/8/layout/process5"/>
    <dgm:cxn modelId="{DA770939-727B-4C44-B28F-2D523B920CA8}" type="presParOf" srcId="{0C35F90F-333D-45E5-932E-24CD9917A361}" destId="{21665360-1E60-4E15-992C-418B5BA87F43}" srcOrd="13" destOrd="0" presId="urn:microsoft.com/office/officeart/2005/8/layout/process5"/>
    <dgm:cxn modelId="{1D13BB1B-D247-41A5-BEDA-F69A635486D3}" type="presParOf" srcId="{21665360-1E60-4E15-992C-418B5BA87F43}" destId="{6A585BE6-879E-432D-AD47-285098553C58}" srcOrd="0" destOrd="0" presId="urn:microsoft.com/office/officeart/2005/8/layout/process5"/>
    <dgm:cxn modelId="{79C5C948-F4FE-4CC3-A447-51DB77F20904}" type="presParOf" srcId="{0C35F90F-333D-45E5-932E-24CD9917A361}" destId="{F8718B46-3752-40A2-858D-F2DD7044FB3A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3232C7-9FCF-480A-832C-1B7F8D53BAA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23B586-7DBE-44E9-988B-741EF034ED8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/>
            <a:t>Iberian Peninsula Blackout</a:t>
          </a:r>
        </a:p>
      </dgm:t>
    </dgm:pt>
    <dgm:pt modelId="{7ED8EF8E-68E8-4B42-9F75-A91C59A24C87}" type="parTrans" cxnId="{05936498-0ADF-4AFA-BE21-953CFE3A38D2}">
      <dgm:prSet/>
      <dgm:spPr/>
      <dgm:t>
        <a:bodyPr/>
        <a:lstStyle/>
        <a:p>
          <a:endParaRPr lang="en-US"/>
        </a:p>
      </dgm:t>
    </dgm:pt>
    <dgm:pt modelId="{F0C215E5-9B41-405D-AA06-58D34DA79C04}" type="sibTrans" cxnId="{05936498-0ADF-4AFA-BE21-953CFE3A38D2}">
      <dgm:prSet/>
      <dgm:spPr/>
      <dgm:t>
        <a:bodyPr/>
        <a:lstStyle/>
        <a:p>
          <a:endParaRPr lang="en-US"/>
        </a:p>
      </dgm:t>
    </dgm:pt>
    <dgm:pt modelId="{80F0B254-3E34-4A5C-9215-F52E21AAFB03}">
      <dgm:prSet phldrT="[Text]" custT="1"/>
      <dgm:spPr/>
      <dgm:t>
        <a:bodyPr/>
        <a:lstStyle/>
        <a:p>
          <a:r>
            <a:rPr lang="en-US" sz="2000" dirty="0"/>
            <a:t>Poor Voltage Ride-through Performance of Resources</a:t>
          </a:r>
        </a:p>
      </dgm:t>
    </dgm:pt>
    <dgm:pt modelId="{D91F46CB-5EA8-44BB-812D-34EB417E4312}" type="parTrans" cxnId="{3AA6A3A8-2140-4ABD-A4F1-C4130B5AB76B}">
      <dgm:prSet/>
      <dgm:spPr/>
      <dgm:t>
        <a:bodyPr/>
        <a:lstStyle/>
        <a:p>
          <a:endParaRPr lang="en-US"/>
        </a:p>
      </dgm:t>
    </dgm:pt>
    <dgm:pt modelId="{096CBB69-0A0A-49AE-82C6-58DBDCFDF24A}" type="sibTrans" cxnId="{3AA6A3A8-2140-4ABD-A4F1-C4130B5AB76B}">
      <dgm:prSet/>
      <dgm:spPr/>
      <dgm:t>
        <a:bodyPr/>
        <a:lstStyle/>
        <a:p>
          <a:endParaRPr lang="en-US"/>
        </a:p>
      </dgm:t>
    </dgm:pt>
    <dgm:pt modelId="{CA858DA6-322F-45AA-9725-7411866CFE15}">
      <dgm:prSet phldrT="[Text]" custT="1"/>
      <dgm:spPr/>
      <dgm:t>
        <a:bodyPr/>
        <a:lstStyle/>
        <a:p>
          <a:r>
            <a:rPr lang="en-US" sz="2000" dirty="0"/>
            <a:t>Insufficient Dynamic Voltage Regulation</a:t>
          </a:r>
        </a:p>
      </dgm:t>
    </dgm:pt>
    <dgm:pt modelId="{0FE6C62D-012D-4CF7-A54C-21BBF25C2322}" type="parTrans" cxnId="{FDB42235-8213-46D2-8401-1ED79B7FFEA0}">
      <dgm:prSet/>
      <dgm:spPr/>
      <dgm:t>
        <a:bodyPr/>
        <a:lstStyle/>
        <a:p>
          <a:endParaRPr lang="en-US"/>
        </a:p>
      </dgm:t>
    </dgm:pt>
    <dgm:pt modelId="{CBB730CA-55D0-4BE1-AD34-672733F6A691}" type="sibTrans" cxnId="{FDB42235-8213-46D2-8401-1ED79B7FFEA0}">
      <dgm:prSet/>
      <dgm:spPr/>
      <dgm:t>
        <a:bodyPr/>
        <a:lstStyle/>
        <a:p>
          <a:endParaRPr lang="en-US"/>
        </a:p>
      </dgm:t>
    </dgm:pt>
    <dgm:pt modelId="{A8E077DB-0C13-4CB7-A85F-E0D63E9ECF72}">
      <dgm:prSet phldrT="[Text]" custT="1"/>
      <dgm:spPr/>
      <dgm:t>
        <a:bodyPr/>
        <a:lstStyle/>
        <a:p>
          <a:r>
            <a:rPr lang="en-US" sz="2000" dirty="0"/>
            <a:t>Unreliable Voltage Regulation of Conventional Generators</a:t>
          </a:r>
        </a:p>
      </dgm:t>
    </dgm:pt>
    <dgm:pt modelId="{964B1DCC-C9FE-4539-905A-CA33143D9550}" type="parTrans" cxnId="{09694C2D-E205-4967-8536-D7D39EC68C9D}">
      <dgm:prSet/>
      <dgm:spPr/>
      <dgm:t>
        <a:bodyPr/>
        <a:lstStyle/>
        <a:p>
          <a:endParaRPr lang="en-US"/>
        </a:p>
      </dgm:t>
    </dgm:pt>
    <dgm:pt modelId="{64E85933-6F71-4562-8904-488891F96879}" type="sibTrans" cxnId="{09694C2D-E205-4967-8536-D7D39EC68C9D}">
      <dgm:prSet/>
      <dgm:spPr/>
      <dgm:t>
        <a:bodyPr/>
        <a:lstStyle/>
        <a:p>
          <a:endParaRPr lang="en-US"/>
        </a:p>
      </dgm:t>
    </dgm:pt>
    <dgm:pt modelId="{26B3EC30-00A1-4C31-9770-22AC31E4F12D}">
      <dgm:prSet custT="1"/>
      <dgm:spPr/>
      <dgm:t>
        <a:bodyPr/>
        <a:lstStyle/>
        <a:p>
          <a:r>
            <a:rPr lang="en-US" sz="2000" dirty="0"/>
            <a:t>Potential gaps in Operations Planning</a:t>
          </a:r>
        </a:p>
      </dgm:t>
    </dgm:pt>
    <dgm:pt modelId="{30E93809-53F4-47AF-BF43-4297A7ED9DD2}" type="parTrans" cxnId="{DC882F0C-9EA9-4A91-9DBF-A4342F085FE2}">
      <dgm:prSet/>
      <dgm:spPr/>
      <dgm:t>
        <a:bodyPr/>
        <a:lstStyle/>
        <a:p>
          <a:endParaRPr lang="en-US"/>
        </a:p>
      </dgm:t>
    </dgm:pt>
    <dgm:pt modelId="{D8F1593F-2A0E-4C45-8749-D7A52C2AC079}" type="sibTrans" cxnId="{DC882F0C-9EA9-4A91-9DBF-A4342F085FE2}">
      <dgm:prSet/>
      <dgm:spPr/>
      <dgm:t>
        <a:bodyPr/>
        <a:lstStyle/>
        <a:p>
          <a:endParaRPr lang="en-US"/>
        </a:p>
      </dgm:t>
    </dgm:pt>
    <dgm:pt modelId="{18FB82E3-3F34-43EA-B8FC-30EE36859539}" type="pres">
      <dgm:prSet presAssocID="{F63232C7-9FCF-480A-832C-1B7F8D53BAA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3F7694A-F436-434F-9D76-74BF4ABD8CD7}" type="pres">
      <dgm:prSet presAssocID="{1223B586-7DBE-44E9-988B-741EF034ED8D}" presName="centerShape" presStyleLbl="node0" presStyleIdx="0" presStyleCnt="1" custScaleX="90909" custScaleY="90909"/>
      <dgm:spPr/>
    </dgm:pt>
    <dgm:pt modelId="{ACB5F11A-EE88-4941-A43B-7321DED9B089}" type="pres">
      <dgm:prSet presAssocID="{D91F46CB-5EA8-44BB-812D-34EB417E4312}" presName="parTrans" presStyleLbl="bgSibTrans2D1" presStyleIdx="0" presStyleCnt="4"/>
      <dgm:spPr/>
    </dgm:pt>
    <dgm:pt modelId="{224B5C71-C4F5-4640-BAAE-C3279AFC961A}" type="pres">
      <dgm:prSet presAssocID="{80F0B254-3E34-4A5C-9215-F52E21AAFB03}" presName="node" presStyleLbl="node1" presStyleIdx="0" presStyleCnt="4">
        <dgm:presLayoutVars>
          <dgm:bulletEnabled val="1"/>
        </dgm:presLayoutVars>
      </dgm:prSet>
      <dgm:spPr/>
    </dgm:pt>
    <dgm:pt modelId="{741EFA75-32B2-4BA5-8429-0D7B31E9A038}" type="pres">
      <dgm:prSet presAssocID="{0FE6C62D-012D-4CF7-A54C-21BBF25C2322}" presName="parTrans" presStyleLbl="bgSibTrans2D1" presStyleIdx="1" presStyleCnt="4"/>
      <dgm:spPr/>
    </dgm:pt>
    <dgm:pt modelId="{F530DDED-FFB6-4D31-B8C6-CF05A2E3E6AF}" type="pres">
      <dgm:prSet presAssocID="{CA858DA6-322F-45AA-9725-7411866CFE15}" presName="node" presStyleLbl="node1" presStyleIdx="1" presStyleCnt="4" custScaleX="90909" custScaleY="90909">
        <dgm:presLayoutVars>
          <dgm:bulletEnabled val="1"/>
        </dgm:presLayoutVars>
      </dgm:prSet>
      <dgm:spPr/>
    </dgm:pt>
    <dgm:pt modelId="{DEC5EF81-4145-406B-AC25-AFE46DE59AF0}" type="pres">
      <dgm:prSet presAssocID="{964B1DCC-C9FE-4539-905A-CA33143D9550}" presName="parTrans" presStyleLbl="bgSibTrans2D1" presStyleIdx="2" presStyleCnt="4"/>
      <dgm:spPr/>
    </dgm:pt>
    <dgm:pt modelId="{579E8CE4-DB9A-4697-B400-270D2A03107C}" type="pres">
      <dgm:prSet presAssocID="{A8E077DB-0C13-4CB7-A85F-E0D63E9ECF72}" presName="node" presStyleLbl="node1" presStyleIdx="2" presStyleCnt="4" custScaleX="99815" custScaleY="90909">
        <dgm:presLayoutVars>
          <dgm:bulletEnabled val="1"/>
        </dgm:presLayoutVars>
      </dgm:prSet>
      <dgm:spPr/>
    </dgm:pt>
    <dgm:pt modelId="{DF39E0DD-8059-4AF6-90AC-53C25AEC9D82}" type="pres">
      <dgm:prSet presAssocID="{30E93809-53F4-47AF-BF43-4297A7ED9DD2}" presName="parTrans" presStyleLbl="bgSibTrans2D1" presStyleIdx="3" presStyleCnt="4"/>
      <dgm:spPr/>
    </dgm:pt>
    <dgm:pt modelId="{6E99EF27-5C2D-4643-9C8D-950C29EBE355}" type="pres">
      <dgm:prSet presAssocID="{26B3EC30-00A1-4C31-9770-22AC31E4F12D}" presName="node" presStyleLbl="node1" presStyleIdx="3" presStyleCnt="4">
        <dgm:presLayoutVars>
          <dgm:bulletEnabled val="1"/>
        </dgm:presLayoutVars>
      </dgm:prSet>
      <dgm:spPr/>
    </dgm:pt>
  </dgm:ptLst>
  <dgm:cxnLst>
    <dgm:cxn modelId="{28C0AA04-39DC-4B11-8CF4-AC5F192D4A7F}" type="presOf" srcId="{D91F46CB-5EA8-44BB-812D-34EB417E4312}" destId="{ACB5F11A-EE88-4941-A43B-7321DED9B089}" srcOrd="0" destOrd="0" presId="urn:microsoft.com/office/officeart/2005/8/layout/radial4"/>
    <dgm:cxn modelId="{DC882F0C-9EA9-4A91-9DBF-A4342F085FE2}" srcId="{1223B586-7DBE-44E9-988B-741EF034ED8D}" destId="{26B3EC30-00A1-4C31-9770-22AC31E4F12D}" srcOrd="3" destOrd="0" parTransId="{30E93809-53F4-47AF-BF43-4297A7ED9DD2}" sibTransId="{D8F1593F-2A0E-4C45-8749-D7A52C2AC079}"/>
    <dgm:cxn modelId="{09694C2D-E205-4967-8536-D7D39EC68C9D}" srcId="{1223B586-7DBE-44E9-988B-741EF034ED8D}" destId="{A8E077DB-0C13-4CB7-A85F-E0D63E9ECF72}" srcOrd="2" destOrd="0" parTransId="{964B1DCC-C9FE-4539-905A-CA33143D9550}" sibTransId="{64E85933-6F71-4562-8904-488891F96879}"/>
    <dgm:cxn modelId="{FDB42235-8213-46D2-8401-1ED79B7FFEA0}" srcId="{1223B586-7DBE-44E9-988B-741EF034ED8D}" destId="{CA858DA6-322F-45AA-9725-7411866CFE15}" srcOrd="1" destOrd="0" parTransId="{0FE6C62D-012D-4CF7-A54C-21BBF25C2322}" sibTransId="{CBB730CA-55D0-4BE1-AD34-672733F6A691}"/>
    <dgm:cxn modelId="{6F9CA658-EEB0-47D3-9A41-FBA71B962620}" type="presOf" srcId="{A8E077DB-0C13-4CB7-A85F-E0D63E9ECF72}" destId="{579E8CE4-DB9A-4697-B400-270D2A03107C}" srcOrd="0" destOrd="0" presId="urn:microsoft.com/office/officeart/2005/8/layout/radial4"/>
    <dgm:cxn modelId="{F0FDF158-CF92-4102-A68A-36F78BE5713F}" type="presOf" srcId="{30E93809-53F4-47AF-BF43-4297A7ED9DD2}" destId="{DF39E0DD-8059-4AF6-90AC-53C25AEC9D82}" srcOrd="0" destOrd="0" presId="urn:microsoft.com/office/officeart/2005/8/layout/radial4"/>
    <dgm:cxn modelId="{441F767B-84B2-49F4-9024-67FEB7C505A9}" type="presOf" srcId="{1223B586-7DBE-44E9-988B-741EF034ED8D}" destId="{73F7694A-F436-434F-9D76-74BF4ABD8CD7}" srcOrd="0" destOrd="0" presId="urn:microsoft.com/office/officeart/2005/8/layout/radial4"/>
    <dgm:cxn modelId="{05936498-0ADF-4AFA-BE21-953CFE3A38D2}" srcId="{F63232C7-9FCF-480A-832C-1B7F8D53BAA7}" destId="{1223B586-7DBE-44E9-988B-741EF034ED8D}" srcOrd="0" destOrd="0" parTransId="{7ED8EF8E-68E8-4B42-9F75-A91C59A24C87}" sibTransId="{F0C215E5-9B41-405D-AA06-58D34DA79C04}"/>
    <dgm:cxn modelId="{3AA6A3A8-2140-4ABD-A4F1-C4130B5AB76B}" srcId="{1223B586-7DBE-44E9-988B-741EF034ED8D}" destId="{80F0B254-3E34-4A5C-9215-F52E21AAFB03}" srcOrd="0" destOrd="0" parTransId="{D91F46CB-5EA8-44BB-812D-34EB417E4312}" sibTransId="{096CBB69-0A0A-49AE-82C6-58DBDCFDF24A}"/>
    <dgm:cxn modelId="{4BB240AF-9CD8-48EC-8462-523D43947AD5}" type="presOf" srcId="{80F0B254-3E34-4A5C-9215-F52E21AAFB03}" destId="{224B5C71-C4F5-4640-BAAE-C3279AFC961A}" srcOrd="0" destOrd="0" presId="urn:microsoft.com/office/officeart/2005/8/layout/radial4"/>
    <dgm:cxn modelId="{435399B7-F68A-4123-A6D0-B864802426D8}" type="presOf" srcId="{26B3EC30-00A1-4C31-9770-22AC31E4F12D}" destId="{6E99EF27-5C2D-4643-9C8D-950C29EBE355}" srcOrd="0" destOrd="0" presId="urn:microsoft.com/office/officeart/2005/8/layout/radial4"/>
    <dgm:cxn modelId="{DA5C2BC2-EE70-4273-9146-5DE786672ECF}" type="presOf" srcId="{CA858DA6-322F-45AA-9725-7411866CFE15}" destId="{F530DDED-FFB6-4D31-B8C6-CF05A2E3E6AF}" srcOrd="0" destOrd="0" presId="urn:microsoft.com/office/officeart/2005/8/layout/radial4"/>
    <dgm:cxn modelId="{03B5F2E8-40FA-4586-8B8E-5C36FC1BAFE1}" type="presOf" srcId="{964B1DCC-C9FE-4539-905A-CA33143D9550}" destId="{DEC5EF81-4145-406B-AC25-AFE46DE59AF0}" srcOrd="0" destOrd="0" presId="urn:microsoft.com/office/officeart/2005/8/layout/radial4"/>
    <dgm:cxn modelId="{36C748EA-5B79-4A9E-88BE-74C7E0921F03}" type="presOf" srcId="{F63232C7-9FCF-480A-832C-1B7F8D53BAA7}" destId="{18FB82E3-3F34-43EA-B8FC-30EE36859539}" srcOrd="0" destOrd="0" presId="urn:microsoft.com/office/officeart/2005/8/layout/radial4"/>
    <dgm:cxn modelId="{B80098EE-689F-4B84-B94D-8513061F74FE}" type="presOf" srcId="{0FE6C62D-012D-4CF7-A54C-21BBF25C2322}" destId="{741EFA75-32B2-4BA5-8429-0D7B31E9A038}" srcOrd="0" destOrd="0" presId="urn:microsoft.com/office/officeart/2005/8/layout/radial4"/>
    <dgm:cxn modelId="{AF533324-21AB-48F3-950C-CB92510EF3AC}" type="presParOf" srcId="{18FB82E3-3F34-43EA-B8FC-30EE36859539}" destId="{73F7694A-F436-434F-9D76-74BF4ABD8CD7}" srcOrd="0" destOrd="0" presId="urn:microsoft.com/office/officeart/2005/8/layout/radial4"/>
    <dgm:cxn modelId="{923E84A2-1CBA-4504-BD45-40FC0236725F}" type="presParOf" srcId="{18FB82E3-3F34-43EA-B8FC-30EE36859539}" destId="{ACB5F11A-EE88-4941-A43B-7321DED9B089}" srcOrd="1" destOrd="0" presId="urn:microsoft.com/office/officeart/2005/8/layout/radial4"/>
    <dgm:cxn modelId="{A7D7FA99-F1E5-4673-89A7-AD74A44942EB}" type="presParOf" srcId="{18FB82E3-3F34-43EA-B8FC-30EE36859539}" destId="{224B5C71-C4F5-4640-BAAE-C3279AFC961A}" srcOrd="2" destOrd="0" presId="urn:microsoft.com/office/officeart/2005/8/layout/radial4"/>
    <dgm:cxn modelId="{E936A9BD-990B-4C81-9ACF-4502978C7F40}" type="presParOf" srcId="{18FB82E3-3F34-43EA-B8FC-30EE36859539}" destId="{741EFA75-32B2-4BA5-8429-0D7B31E9A038}" srcOrd="3" destOrd="0" presId="urn:microsoft.com/office/officeart/2005/8/layout/radial4"/>
    <dgm:cxn modelId="{8A9528BB-A4E3-42A1-AC7B-DED777E5B697}" type="presParOf" srcId="{18FB82E3-3F34-43EA-B8FC-30EE36859539}" destId="{F530DDED-FFB6-4D31-B8C6-CF05A2E3E6AF}" srcOrd="4" destOrd="0" presId="urn:microsoft.com/office/officeart/2005/8/layout/radial4"/>
    <dgm:cxn modelId="{73FA76A5-ABA7-4475-8216-DEA6C3AB69CE}" type="presParOf" srcId="{18FB82E3-3F34-43EA-B8FC-30EE36859539}" destId="{DEC5EF81-4145-406B-AC25-AFE46DE59AF0}" srcOrd="5" destOrd="0" presId="urn:microsoft.com/office/officeart/2005/8/layout/radial4"/>
    <dgm:cxn modelId="{BB75D86F-233A-435E-A673-2744E2D07EE1}" type="presParOf" srcId="{18FB82E3-3F34-43EA-B8FC-30EE36859539}" destId="{579E8CE4-DB9A-4697-B400-270D2A03107C}" srcOrd="6" destOrd="0" presId="urn:microsoft.com/office/officeart/2005/8/layout/radial4"/>
    <dgm:cxn modelId="{A8CBF2C8-8525-4DF8-80BC-4607B405D441}" type="presParOf" srcId="{18FB82E3-3F34-43EA-B8FC-30EE36859539}" destId="{DF39E0DD-8059-4AF6-90AC-53C25AEC9D82}" srcOrd="7" destOrd="0" presId="urn:microsoft.com/office/officeart/2005/8/layout/radial4"/>
    <dgm:cxn modelId="{462E3206-7633-4266-A3DA-1F2460DED531}" type="presParOf" srcId="{18FB82E3-3F34-43EA-B8FC-30EE36859539}" destId="{6E99EF27-5C2D-4643-9C8D-950C29EBE35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3578CB-3F53-4CAD-883E-E797ED9A3105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EA4DA6-A0AB-45C3-A3AB-052E8D55B03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BPS Reliability</a:t>
          </a:r>
        </a:p>
      </dgm:t>
    </dgm:pt>
    <dgm:pt modelId="{D22DFFE0-AB0A-4811-936A-F71B433A8952}" type="parTrans" cxnId="{58414735-C3F1-40AB-A815-AE73AF865D36}">
      <dgm:prSet/>
      <dgm:spPr/>
      <dgm:t>
        <a:bodyPr/>
        <a:lstStyle/>
        <a:p>
          <a:endParaRPr lang="en-US"/>
        </a:p>
      </dgm:t>
    </dgm:pt>
    <dgm:pt modelId="{B89698BF-D308-4225-8117-607DCD7EBF9C}" type="sibTrans" cxnId="{58414735-C3F1-40AB-A815-AE73AF865D36}">
      <dgm:prSet/>
      <dgm:spPr/>
      <dgm:t>
        <a:bodyPr/>
        <a:lstStyle/>
        <a:p>
          <a:endParaRPr lang="en-US"/>
        </a:p>
      </dgm:t>
    </dgm:pt>
    <dgm:pt modelId="{733CB0A9-6B1D-4EB3-9341-9E2E09A36A82}">
      <dgm:prSet phldrT="[Text]" custT="1"/>
      <dgm:spPr/>
      <dgm:t>
        <a:bodyPr/>
        <a:lstStyle/>
        <a:p>
          <a:r>
            <a:rPr lang="en-US" sz="1600" dirty="0"/>
            <a:t>FAC, PRC and MOD Standards</a:t>
          </a:r>
        </a:p>
      </dgm:t>
    </dgm:pt>
    <dgm:pt modelId="{69EAD270-A9B5-4A13-8B70-F920E744E06D}" type="parTrans" cxnId="{70564FD2-16B8-45E1-A133-63D463D4BA04}">
      <dgm:prSet/>
      <dgm:spPr/>
      <dgm:t>
        <a:bodyPr/>
        <a:lstStyle/>
        <a:p>
          <a:endParaRPr lang="en-US"/>
        </a:p>
      </dgm:t>
    </dgm:pt>
    <dgm:pt modelId="{CC08DE44-0F20-4A21-991E-EE20B7136976}" type="sibTrans" cxnId="{70564FD2-16B8-45E1-A133-63D463D4BA04}">
      <dgm:prSet/>
      <dgm:spPr/>
      <dgm:t>
        <a:bodyPr/>
        <a:lstStyle/>
        <a:p>
          <a:endParaRPr lang="en-US"/>
        </a:p>
      </dgm:t>
    </dgm:pt>
    <dgm:pt modelId="{81BF3E61-9161-4ED9-9F51-A223AAE88912}">
      <dgm:prSet phldrT="[Text]" custT="1"/>
      <dgm:spPr/>
      <dgm:t>
        <a:bodyPr/>
        <a:lstStyle/>
        <a:p>
          <a:r>
            <a:rPr lang="en-US" sz="1600" dirty="0"/>
            <a:t>NERC Alerts and Reliability Guidelines</a:t>
          </a:r>
        </a:p>
      </dgm:t>
    </dgm:pt>
    <dgm:pt modelId="{C5C1E9CB-8D8E-4A79-9788-F8F18BB04FFE}" type="parTrans" cxnId="{A476D4D6-5B19-47B8-8C0C-31844B2CCAF0}">
      <dgm:prSet/>
      <dgm:spPr/>
      <dgm:t>
        <a:bodyPr/>
        <a:lstStyle/>
        <a:p>
          <a:endParaRPr lang="en-US"/>
        </a:p>
      </dgm:t>
    </dgm:pt>
    <dgm:pt modelId="{BF326CB6-9253-4D4E-AF1C-E437E313FCC9}" type="sibTrans" cxnId="{A476D4D6-5B19-47B8-8C0C-31844B2CCAF0}">
      <dgm:prSet/>
      <dgm:spPr/>
      <dgm:t>
        <a:bodyPr/>
        <a:lstStyle/>
        <a:p>
          <a:endParaRPr lang="en-US"/>
        </a:p>
      </dgm:t>
    </dgm:pt>
    <dgm:pt modelId="{60BD4B46-83CB-480A-99D9-0A7949935C09}">
      <dgm:prSet phldrT="[Text]" custT="1"/>
      <dgm:spPr/>
      <dgm:t>
        <a:bodyPr/>
        <a:lstStyle/>
        <a:p>
          <a:r>
            <a:rPr lang="en-US" sz="1550" dirty="0"/>
            <a:t>VAR and BAL Standards</a:t>
          </a:r>
        </a:p>
      </dgm:t>
    </dgm:pt>
    <dgm:pt modelId="{DBCA2BD3-5166-4958-AB78-2C147D0402CD}" type="parTrans" cxnId="{5B7DFD01-7415-48FD-ADA9-F73B0460E4A1}">
      <dgm:prSet/>
      <dgm:spPr/>
      <dgm:t>
        <a:bodyPr/>
        <a:lstStyle/>
        <a:p>
          <a:endParaRPr lang="en-US"/>
        </a:p>
      </dgm:t>
    </dgm:pt>
    <dgm:pt modelId="{10CA5EAF-0B66-4344-8941-40E1A5592BAA}" type="sibTrans" cxnId="{5B7DFD01-7415-48FD-ADA9-F73B0460E4A1}">
      <dgm:prSet/>
      <dgm:spPr/>
      <dgm:t>
        <a:bodyPr/>
        <a:lstStyle/>
        <a:p>
          <a:endParaRPr lang="en-US"/>
        </a:p>
      </dgm:t>
    </dgm:pt>
    <dgm:pt modelId="{F506083E-67DE-471B-B43B-D25DB9277EEB}">
      <dgm:prSet phldrT="[Text]" custT="1"/>
      <dgm:spPr/>
      <dgm:t>
        <a:bodyPr/>
        <a:lstStyle/>
        <a:p>
          <a:r>
            <a:rPr lang="en-US" sz="1600" dirty="0"/>
            <a:t>IRO, TOP Standards</a:t>
          </a:r>
        </a:p>
      </dgm:t>
    </dgm:pt>
    <dgm:pt modelId="{65BBD6C1-636C-4F98-B08C-DEA45D13E9AB}" type="parTrans" cxnId="{70835F6F-434B-48CA-8823-D8780AEF36A4}">
      <dgm:prSet/>
      <dgm:spPr/>
      <dgm:t>
        <a:bodyPr/>
        <a:lstStyle/>
        <a:p>
          <a:endParaRPr lang="en-US"/>
        </a:p>
      </dgm:t>
    </dgm:pt>
    <dgm:pt modelId="{DC6D7F0E-366A-432D-89E7-CCCA1760321D}" type="sibTrans" cxnId="{70835F6F-434B-48CA-8823-D8780AEF36A4}">
      <dgm:prSet/>
      <dgm:spPr/>
      <dgm:t>
        <a:bodyPr/>
        <a:lstStyle/>
        <a:p>
          <a:endParaRPr lang="en-US"/>
        </a:p>
      </dgm:t>
    </dgm:pt>
    <dgm:pt modelId="{0277F2BA-BD7B-455F-A337-C54CD6D67F2E}" type="pres">
      <dgm:prSet presAssocID="{153578CB-3F53-4CAD-883E-E797ED9A310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084DFA1-D728-43A2-8ED5-3753194458BB}" type="pres">
      <dgm:prSet presAssocID="{E4EA4DA6-A0AB-45C3-A3AB-052E8D55B03C}" presName="centerShape" presStyleLbl="node0" presStyleIdx="0" presStyleCnt="1"/>
      <dgm:spPr/>
    </dgm:pt>
    <dgm:pt modelId="{C21D7ACC-A787-44E8-B03A-27BAF31DE6A4}" type="pres">
      <dgm:prSet presAssocID="{733CB0A9-6B1D-4EB3-9341-9E2E09A36A82}" presName="node" presStyleLbl="node1" presStyleIdx="0" presStyleCnt="4" custScaleX="110000" custScaleY="110000">
        <dgm:presLayoutVars>
          <dgm:bulletEnabled val="1"/>
        </dgm:presLayoutVars>
      </dgm:prSet>
      <dgm:spPr/>
    </dgm:pt>
    <dgm:pt modelId="{09C1C2D5-AEB6-4355-A3F5-E83332149E6A}" type="pres">
      <dgm:prSet presAssocID="{733CB0A9-6B1D-4EB3-9341-9E2E09A36A82}" presName="dummy" presStyleCnt="0"/>
      <dgm:spPr/>
    </dgm:pt>
    <dgm:pt modelId="{7A903ED1-C284-4C88-9940-818018877250}" type="pres">
      <dgm:prSet presAssocID="{CC08DE44-0F20-4A21-991E-EE20B7136976}" presName="sibTrans" presStyleLbl="sibTrans2D1" presStyleIdx="0" presStyleCnt="4"/>
      <dgm:spPr/>
    </dgm:pt>
    <dgm:pt modelId="{875333A5-EB1F-4798-9813-0AE544F3E5DE}" type="pres">
      <dgm:prSet presAssocID="{81BF3E61-9161-4ED9-9F51-A223AAE88912}" presName="node" presStyleLbl="node1" presStyleIdx="1" presStyleCnt="4" custScaleX="110000" custScaleY="110000">
        <dgm:presLayoutVars>
          <dgm:bulletEnabled val="1"/>
        </dgm:presLayoutVars>
      </dgm:prSet>
      <dgm:spPr/>
    </dgm:pt>
    <dgm:pt modelId="{14D770BC-DC1D-4630-8D54-CE7FB4C99006}" type="pres">
      <dgm:prSet presAssocID="{81BF3E61-9161-4ED9-9F51-A223AAE88912}" presName="dummy" presStyleCnt="0"/>
      <dgm:spPr/>
    </dgm:pt>
    <dgm:pt modelId="{E3A88B55-585D-4D53-B2B3-D7F82F5E490C}" type="pres">
      <dgm:prSet presAssocID="{BF326CB6-9253-4D4E-AF1C-E437E313FCC9}" presName="sibTrans" presStyleLbl="sibTrans2D1" presStyleIdx="1" presStyleCnt="4"/>
      <dgm:spPr/>
    </dgm:pt>
    <dgm:pt modelId="{45A826AC-26E3-40DD-862D-3599EB6675E8}" type="pres">
      <dgm:prSet presAssocID="{60BD4B46-83CB-480A-99D9-0A7949935C09}" presName="node" presStyleLbl="node1" presStyleIdx="2" presStyleCnt="4">
        <dgm:presLayoutVars>
          <dgm:bulletEnabled val="1"/>
        </dgm:presLayoutVars>
      </dgm:prSet>
      <dgm:spPr/>
    </dgm:pt>
    <dgm:pt modelId="{5118EB80-880F-4412-B2FC-18A5A8A573F8}" type="pres">
      <dgm:prSet presAssocID="{60BD4B46-83CB-480A-99D9-0A7949935C09}" presName="dummy" presStyleCnt="0"/>
      <dgm:spPr/>
    </dgm:pt>
    <dgm:pt modelId="{0CAFB582-904D-4326-99DA-8B93678B4363}" type="pres">
      <dgm:prSet presAssocID="{10CA5EAF-0B66-4344-8941-40E1A5592BAA}" presName="sibTrans" presStyleLbl="sibTrans2D1" presStyleIdx="2" presStyleCnt="4"/>
      <dgm:spPr/>
    </dgm:pt>
    <dgm:pt modelId="{5724197D-69B4-4980-AFEC-77209D09669E}" type="pres">
      <dgm:prSet presAssocID="{F506083E-67DE-471B-B43B-D25DB9277EEB}" presName="node" presStyleLbl="node1" presStyleIdx="3" presStyleCnt="4" custScaleX="121000" custScaleY="121000">
        <dgm:presLayoutVars>
          <dgm:bulletEnabled val="1"/>
        </dgm:presLayoutVars>
      </dgm:prSet>
      <dgm:spPr/>
    </dgm:pt>
    <dgm:pt modelId="{627975A2-87F3-4D25-8767-4712A9AC049D}" type="pres">
      <dgm:prSet presAssocID="{F506083E-67DE-471B-B43B-D25DB9277EEB}" presName="dummy" presStyleCnt="0"/>
      <dgm:spPr/>
    </dgm:pt>
    <dgm:pt modelId="{82928871-7B94-4B8A-9281-199B212815F6}" type="pres">
      <dgm:prSet presAssocID="{DC6D7F0E-366A-432D-89E7-CCCA1760321D}" presName="sibTrans" presStyleLbl="sibTrans2D1" presStyleIdx="3" presStyleCnt="4"/>
      <dgm:spPr/>
    </dgm:pt>
  </dgm:ptLst>
  <dgm:cxnLst>
    <dgm:cxn modelId="{5B7DFD01-7415-48FD-ADA9-F73B0460E4A1}" srcId="{E4EA4DA6-A0AB-45C3-A3AB-052E8D55B03C}" destId="{60BD4B46-83CB-480A-99D9-0A7949935C09}" srcOrd="2" destOrd="0" parTransId="{DBCA2BD3-5166-4958-AB78-2C147D0402CD}" sibTransId="{10CA5EAF-0B66-4344-8941-40E1A5592BAA}"/>
    <dgm:cxn modelId="{B049AC1A-91FD-4676-8E34-C6A2BAEB70B9}" type="presOf" srcId="{DC6D7F0E-366A-432D-89E7-CCCA1760321D}" destId="{82928871-7B94-4B8A-9281-199B212815F6}" srcOrd="0" destOrd="0" presId="urn:microsoft.com/office/officeart/2005/8/layout/radial6"/>
    <dgm:cxn modelId="{5BA4BC1B-96FA-471C-B986-AD92A639B4C3}" type="presOf" srcId="{10CA5EAF-0B66-4344-8941-40E1A5592BAA}" destId="{0CAFB582-904D-4326-99DA-8B93678B4363}" srcOrd="0" destOrd="0" presId="urn:microsoft.com/office/officeart/2005/8/layout/radial6"/>
    <dgm:cxn modelId="{5C1EC11B-914E-42DB-B44C-95950DF972E7}" type="presOf" srcId="{CC08DE44-0F20-4A21-991E-EE20B7136976}" destId="{7A903ED1-C284-4C88-9940-818018877250}" srcOrd="0" destOrd="0" presId="urn:microsoft.com/office/officeart/2005/8/layout/radial6"/>
    <dgm:cxn modelId="{58414735-C3F1-40AB-A815-AE73AF865D36}" srcId="{153578CB-3F53-4CAD-883E-E797ED9A3105}" destId="{E4EA4DA6-A0AB-45C3-A3AB-052E8D55B03C}" srcOrd="0" destOrd="0" parTransId="{D22DFFE0-AB0A-4811-936A-F71B433A8952}" sibTransId="{B89698BF-D308-4225-8117-607DCD7EBF9C}"/>
    <dgm:cxn modelId="{9E82C768-0993-43E8-98D3-75C2F4EDE9A4}" type="presOf" srcId="{81BF3E61-9161-4ED9-9F51-A223AAE88912}" destId="{875333A5-EB1F-4798-9813-0AE544F3E5DE}" srcOrd="0" destOrd="0" presId="urn:microsoft.com/office/officeart/2005/8/layout/radial6"/>
    <dgm:cxn modelId="{70835F6F-434B-48CA-8823-D8780AEF36A4}" srcId="{E4EA4DA6-A0AB-45C3-A3AB-052E8D55B03C}" destId="{F506083E-67DE-471B-B43B-D25DB9277EEB}" srcOrd="3" destOrd="0" parTransId="{65BBD6C1-636C-4F98-B08C-DEA45D13E9AB}" sibTransId="{DC6D7F0E-366A-432D-89E7-CCCA1760321D}"/>
    <dgm:cxn modelId="{3AAC6258-1DE9-4706-B087-F47F52AA3F06}" type="presOf" srcId="{E4EA4DA6-A0AB-45C3-A3AB-052E8D55B03C}" destId="{7084DFA1-D728-43A2-8ED5-3753194458BB}" srcOrd="0" destOrd="0" presId="urn:microsoft.com/office/officeart/2005/8/layout/radial6"/>
    <dgm:cxn modelId="{231B9982-7438-452C-A300-172C22EFCCC3}" type="presOf" srcId="{733CB0A9-6B1D-4EB3-9341-9E2E09A36A82}" destId="{C21D7ACC-A787-44E8-B03A-27BAF31DE6A4}" srcOrd="0" destOrd="0" presId="urn:microsoft.com/office/officeart/2005/8/layout/radial6"/>
    <dgm:cxn modelId="{F8F10A9F-BE18-462E-AC27-A2F7BCDDA30E}" type="presOf" srcId="{BF326CB6-9253-4D4E-AF1C-E437E313FCC9}" destId="{E3A88B55-585D-4D53-B2B3-D7F82F5E490C}" srcOrd="0" destOrd="0" presId="urn:microsoft.com/office/officeart/2005/8/layout/radial6"/>
    <dgm:cxn modelId="{70564FD2-16B8-45E1-A133-63D463D4BA04}" srcId="{E4EA4DA6-A0AB-45C3-A3AB-052E8D55B03C}" destId="{733CB0A9-6B1D-4EB3-9341-9E2E09A36A82}" srcOrd="0" destOrd="0" parTransId="{69EAD270-A9B5-4A13-8B70-F920E744E06D}" sibTransId="{CC08DE44-0F20-4A21-991E-EE20B7136976}"/>
    <dgm:cxn modelId="{A476D4D6-5B19-47B8-8C0C-31844B2CCAF0}" srcId="{E4EA4DA6-A0AB-45C3-A3AB-052E8D55B03C}" destId="{81BF3E61-9161-4ED9-9F51-A223AAE88912}" srcOrd="1" destOrd="0" parTransId="{C5C1E9CB-8D8E-4A79-9788-F8F18BB04FFE}" sibTransId="{BF326CB6-9253-4D4E-AF1C-E437E313FCC9}"/>
    <dgm:cxn modelId="{4BBD2DE0-8CD1-4649-8751-15ABEA1A423E}" type="presOf" srcId="{F506083E-67DE-471B-B43B-D25DB9277EEB}" destId="{5724197D-69B4-4980-AFEC-77209D09669E}" srcOrd="0" destOrd="0" presId="urn:microsoft.com/office/officeart/2005/8/layout/radial6"/>
    <dgm:cxn modelId="{E15E35E5-2503-4ACB-A429-EEAF890A1713}" type="presOf" srcId="{153578CB-3F53-4CAD-883E-E797ED9A3105}" destId="{0277F2BA-BD7B-455F-A337-C54CD6D67F2E}" srcOrd="0" destOrd="0" presId="urn:microsoft.com/office/officeart/2005/8/layout/radial6"/>
    <dgm:cxn modelId="{296914F8-7F9F-4DE7-A224-086FD17D3562}" type="presOf" srcId="{60BD4B46-83CB-480A-99D9-0A7949935C09}" destId="{45A826AC-26E3-40DD-862D-3599EB6675E8}" srcOrd="0" destOrd="0" presId="urn:microsoft.com/office/officeart/2005/8/layout/radial6"/>
    <dgm:cxn modelId="{5EE5A8BB-A666-41A9-A437-A796E1C3FC80}" type="presParOf" srcId="{0277F2BA-BD7B-455F-A337-C54CD6D67F2E}" destId="{7084DFA1-D728-43A2-8ED5-3753194458BB}" srcOrd="0" destOrd="0" presId="urn:microsoft.com/office/officeart/2005/8/layout/radial6"/>
    <dgm:cxn modelId="{21A702D0-44A6-4D65-9EBC-CD53A1FEFBD3}" type="presParOf" srcId="{0277F2BA-BD7B-455F-A337-C54CD6D67F2E}" destId="{C21D7ACC-A787-44E8-B03A-27BAF31DE6A4}" srcOrd="1" destOrd="0" presId="urn:microsoft.com/office/officeart/2005/8/layout/radial6"/>
    <dgm:cxn modelId="{C361FB2C-B4DB-42BF-895C-ADD8706FF360}" type="presParOf" srcId="{0277F2BA-BD7B-455F-A337-C54CD6D67F2E}" destId="{09C1C2D5-AEB6-4355-A3F5-E83332149E6A}" srcOrd="2" destOrd="0" presId="urn:microsoft.com/office/officeart/2005/8/layout/radial6"/>
    <dgm:cxn modelId="{A622EA98-ECA7-4268-93AD-6913DE72914D}" type="presParOf" srcId="{0277F2BA-BD7B-455F-A337-C54CD6D67F2E}" destId="{7A903ED1-C284-4C88-9940-818018877250}" srcOrd="3" destOrd="0" presId="urn:microsoft.com/office/officeart/2005/8/layout/radial6"/>
    <dgm:cxn modelId="{BC6ABCB0-213D-4C99-A63F-618513EFE771}" type="presParOf" srcId="{0277F2BA-BD7B-455F-A337-C54CD6D67F2E}" destId="{875333A5-EB1F-4798-9813-0AE544F3E5DE}" srcOrd="4" destOrd="0" presId="urn:microsoft.com/office/officeart/2005/8/layout/radial6"/>
    <dgm:cxn modelId="{78D83800-FD1D-418A-9B00-B366E6985903}" type="presParOf" srcId="{0277F2BA-BD7B-455F-A337-C54CD6D67F2E}" destId="{14D770BC-DC1D-4630-8D54-CE7FB4C99006}" srcOrd="5" destOrd="0" presId="urn:microsoft.com/office/officeart/2005/8/layout/radial6"/>
    <dgm:cxn modelId="{69F1F003-0B52-427F-8A81-EFF65B642DEB}" type="presParOf" srcId="{0277F2BA-BD7B-455F-A337-C54CD6D67F2E}" destId="{E3A88B55-585D-4D53-B2B3-D7F82F5E490C}" srcOrd="6" destOrd="0" presId="urn:microsoft.com/office/officeart/2005/8/layout/radial6"/>
    <dgm:cxn modelId="{FFD87AE5-1359-4F5D-BCAF-E8FFAA0C7BAD}" type="presParOf" srcId="{0277F2BA-BD7B-455F-A337-C54CD6D67F2E}" destId="{45A826AC-26E3-40DD-862D-3599EB6675E8}" srcOrd="7" destOrd="0" presId="urn:microsoft.com/office/officeart/2005/8/layout/radial6"/>
    <dgm:cxn modelId="{E0B0BBE8-D318-4832-A6C3-12FF31E32705}" type="presParOf" srcId="{0277F2BA-BD7B-455F-A337-C54CD6D67F2E}" destId="{5118EB80-880F-4412-B2FC-18A5A8A573F8}" srcOrd="8" destOrd="0" presId="urn:microsoft.com/office/officeart/2005/8/layout/radial6"/>
    <dgm:cxn modelId="{0A77C586-62BB-4EFF-BB82-6AFD059C4276}" type="presParOf" srcId="{0277F2BA-BD7B-455F-A337-C54CD6D67F2E}" destId="{0CAFB582-904D-4326-99DA-8B93678B4363}" srcOrd="9" destOrd="0" presId="urn:microsoft.com/office/officeart/2005/8/layout/radial6"/>
    <dgm:cxn modelId="{FF7B2F7E-9FCD-476B-B5A2-A0026CD7D5B1}" type="presParOf" srcId="{0277F2BA-BD7B-455F-A337-C54CD6D67F2E}" destId="{5724197D-69B4-4980-AFEC-77209D09669E}" srcOrd="10" destOrd="0" presId="urn:microsoft.com/office/officeart/2005/8/layout/radial6"/>
    <dgm:cxn modelId="{5AC04A20-4863-4450-AC4D-DB6E3EDB6B56}" type="presParOf" srcId="{0277F2BA-BD7B-455F-A337-C54CD6D67F2E}" destId="{627975A2-87F3-4D25-8767-4712A9AC049D}" srcOrd="11" destOrd="0" presId="urn:microsoft.com/office/officeart/2005/8/layout/radial6"/>
    <dgm:cxn modelId="{65B7E926-8FF2-422E-8956-B232EFFE2FEA}" type="presParOf" srcId="{0277F2BA-BD7B-455F-A337-C54CD6D67F2E}" destId="{82928871-7B94-4B8A-9281-199B212815F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D2330-5D76-46C8-801C-59C2D64556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A4A41D-D070-43F7-BF65-1F26B39D39EC}">
      <dgm:prSet phldrT="[Text]" custT="1"/>
      <dgm:spPr/>
      <dgm:t>
        <a:bodyPr/>
        <a:lstStyle/>
        <a:p>
          <a:r>
            <a:rPr lang="en-US" sz="2200" dirty="0"/>
            <a:t>Mandate all generation units, including IBRs capable of voltage regulation perform such control</a:t>
          </a:r>
        </a:p>
      </dgm:t>
    </dgm:pt>
    <dgm:pt modelId="{5508127A-9414-4EE4-9828-021ED7EE8AC5}" type="parTrans" cxnId="{ACD78C51-C7E3-4C78-BAED-8AB618E2DC6A}">
      <dgm:prSet/>
      <dgm:spPr/>
      <dgm:t>
        <a:bodyPr/>
        <a:lstStyle/>
        <a:p>
          <a:endParaRPr lang="en-US"/>
        </a:p>
      </dgm:t>
    </dgm:pt>
    <dgm:pt modelId="{B9487B42-EB27-479F-9988-A4BFC53F2A0A}" type="sibTrans" cxnId="{ACD78C51-C7E3-4C78-BAED-8AB618E2DC6A}">
      <dgm:prSet/>
      <dgm:spPr/>
      <dgm:t>
        <a:bodyPr/>
        <a:lstStyle/>
        <a:p>
          <a:endParaRPr lang="en-US"/>
        </a:p>
      </dgm:t>
    </dgm:pt>
    <dgm:pt modelId="{83918EE2-A079-4FAA-9EEC-052DDD5CC7E5}">
      <dgm:prSet phldrT="[Text]" custT="1"/>
      <dgm:spPr/>
      <dgm:t>
        <a:bodyPr/>
        <a:lstStyle/>
        <a:p>
          <a:r>
            <a:rPr lang="en-US" sz="2000" dirty="0"/>
            <a:t>We already do this!</a:t>
          </a:r>
        </a:p>
      </dgm:t>
    </dgm:pt>
    <dgm:pt modelId="{E3886220-406C-4191-9C9B-439D1EE34676}" type="parTrans" cxnId="{111F34F3-CA62-481F-90D2-CD84EFDDF3FD}">
      <dgm:prSet/>
      <dgm:spPr/>
      <dgm:t>
        <a:bodyPr/>
        <a:lstStyle/>
        <a:p>
          <a:endParaRPr lang="en-US"/>
        </a:p>
      </dgm:t>
    </dgm:pt>
    <dgm:pt modelId="{96FD6C6E-9F62-41FE-BC91-E91F92C91C26}" type="sibTrans" cxnId="{111F34F3-CA62-481F-90D2-CD84EFDDF3FD}">
      <dgm:prSet/>
      <dgm:spPr/>
      <dgm:t>
        <a:bodyPr/>
        <a:lstStyle/>
        <a:p>
          <a:endParaRPr lang="en-US"/>
        </a:p>
      </dgm:t>
    </dgm:pt>
    <dgm:pt modelId="{CA4B2BA1-5D68-4C0A-9D8B-0ED9E6009B76}">
      <dgm:prSet phldrT="[Text]" custT="1"/>
      <dgm:spPr/>
      <dgm:t>
        <a:bodyPr/>
        <a:lstStyle/>
        <a:p>
          <a:r>
            <a:rPr lang="en-US" sz="2200" dirty="0"/>
            <a:t>Review of overvoltage protection settings</a:t>
          </a:r>
        </a:p>
      </dgm:t>
    </dgm:pt>
    <dgm:pt modelId="{9F45C28D-EBB9-420A-AC1A-9FACBC10E41E}" type="parTrans" cxnId="{AF32FEAA-A9B5-462E-AA76-2579F9669811}">
      <dgm:prSet/>
      <dgm:spPr/>
      <dgm:t>
        <a:bodyPr/>
        <a:lstStyle/>
        <a:p>
          <a:endParaRPr lang="en-US"/>
        </a:p>
      </dgm:t>
    </dgm:pt>
    <dgm:pt modelId="{A87D82DB-5344-4DBB-AEB7-2D3A9B3AF1D2}" type="sibTrans" cxnId="{AF32FEAA-A9B5-462E-AA76-2579F9669811}">
      <dgm:prSet/>
      <dgm:spPr/>
      <dgm:t>
        <a:bodyPr/>
        <a:lstStyle/>
        <a:p>
          <a:endParaRPr lang="en-US"/>
        </a:p>
      </dgm:t>
    </dgm:pt>
    <dgm:pt modelId="{C8421938-0D68-4E2E-8DB4-7219B675A007}">
      <dgm:prSet phldrT="[Text]" custT="1"/>
      <dgm:spPr/>
      <dgm:t>
        <a:bodyPr/>
        <a:lstStyle/>
        <a:p>
          <a:r>
            <a:rPr lang="en-US" sz="2000" dirty="0"/>
            <a:t>NERC Level 2 and Level 3 Alerts on IBR Performance Issues and Modeling Deficiencies</a:t>
          </a:r>
        </a:p>
      </dgm:t>
    </dgm:pt>
    <dgm:pt modelId="{30877D7C-EA39-46A7-BBEA-718A3BDCED02}" type="parTrans" cxnId="{841161A6-BD02-4B72-8641-21904505A952}">
      <dgm:prSet/>
      <dgm:spPr/>
      <dgm:t>
        <a:bodyPr/>
        <a:lstStyle/>
        <a:p>
          <a:endParaRPr lang="en-US"/>
        </a:p>
      </dgm:t>
    </dgm:pt>
    <dgm:pt modelId="{D9716D2C-A796-4730-9A11-056D0479F423}" type="sibTrans" cxnId="{841161A6-BD02-4B72-8641-21904505A952}">
      <dgm:prSet/>
      <dgm:spPr/>
      <dgm:t>
        <a:bodyPr/>
        <a:lstStyle/>
        <a:p>
          <a:endParaRPr lang="en-US"/>
        </a:p>
      </dgm:t>
    </dgm:pt>
    <dgm:pt modelId="{C3ED8F83-0322-45D8-A459-21DCA0B5FB27}">
      <dgm:prSet phldrT="[Text]" custT="1"/>
      <dgm:spPr/>
      <dgm:t>
        <a:bodyPr/>
        <a:lstStyle/>
        <a:p>
          <a:r>
            <a:rPr lang="en-US" sz="2200" dirty="0"/>
            <a:t>Enhancement of voltage control resources</a:t>
          </a:r>
        </a:p>
      </dgm:t>
    </dgm:pt>
    <dgm:pt modelId="{DDEF4D32-648B-406D-A8DB-147BA2D07387}" type="parTrans" cxnId="{1C8F6000-A1F6-4F8B-A837-82AABAB8AED7}">
      <dgm:prSet/>
      <dgm:spPr/>
      <dgm:t>
        <a:bodyPr/>
        <a:lstStyle/>
        <a:p>
          <a:endParaRPr lang="en-US"/>
        </a:p>
      </dgm:t>
    </dgm:pt>
    <dgm:pt modelId="{1E138118-E55D-4BDF-B737-3B007C302D88}" type="sibTrans" cxnId="{1C8F6000-A1F6-4F8B-A837-82AABAB8AED7}">
      <dgm:prSet/>
      <dgm:spPr/>
      <dgm:t>
        <a:bodyPr/>
        <a:lstStyle/>
        <a:p>
          <a:endParaRPr lang="en-US"/>
        </a:p>
      </dgm:t>
    </dgm:pt>
    <dgm:pt modelId="{62557417-40A2-4953-8035-B727626988F7}">
      <dgm:prSet phldrT="[Text]" custT="1"/>
      <dgm:spPr/>
      <dgm:t>
        <a:bodyPr/>
        <a:lstStyle/>
        <a:p>
          <a:r>
            <a:rPr lang="en-US" sz="2000" dirty="0"/>
            <a:t>Synchronous condensers and SVC/STATCOMs are already leveraged in North American BPS. </a:t>
          </a:r>
        </a:p>
      </dgm:t>
    </dgm:pt>
    <dgm:pt modelId="{598940AA-468B-45A2-B9F2-FF8DDE877238}" type="parTrans" cxnId="{1D429047-CBFE-4F24-9EA2-2482A8AEEA77}">
      <dgm:prSet/>
      <dgm:spPr/>
      <dgm:t>
        <a:bodyPr/>
        <a:lstStyle/>
        <a:p>
          <a:endParaRPr lang="en-US"/>
        </a:p>
      </dgm:t>
    </dgm:pt>
    <dgm:pt modelId="{DFC5CFF0-B8CA-4AD2-8B72-6A036B5E6BB5}" type="sibTrans" cxnId="{1D429047-CBFE-4F24-9EA2-2482A8AEEA77}">
      <dgm:prSet/>
      <dgm:spPr/>
      <dgm:t>
        <a:bodyPr/>
        <a:lstStyle/>
        <a:p>
          <a:endParaRPr lang="en-US"/>
        </a:p>
      </dgm:t>
    </dgm:pt>
    <dgm:pt modelId="{EA899CE1-2EA7-46BC-965F-A3FB3CE46388}">
      <dgm:prSet custT="1"/>
      <dgm:spPr/>
      <dgm:t>
        <a:bodyPr/>
        <a:lstStyle/>
        <a:p>
          <a:r>
            <a:rPr lang="en-US" sz="2200" dirty="0"/>
            <a:t>Define minimum monitoring requirements for incident analysis</a:t>
          </a:r>
        </a:p>
      </dgm:t>
    </dgm:pt>
    <dgm:pt modelId="{D8349042-3EC9-47D2-836C-6474434FB1CC}" type="parTrans" cxnId="{D7B59C96-D42D-4D3C-A209-07A5597C13E7}">
      <dgm:prSet/>
      <dgm:spPr/>
      <dgm:t>
        <a:bodyPr/>
        <a:lstStyle/>
        <a:p>
          <a:endParaRPr lang="en-US"/>
        </a:p>
      </dgm:t>
    </dgm:pt>
    <dgm:pt modelId="{F325A7B6-6931-4C1E-839D-FF7AD36F462F}" type="sibTrans" cxnId="{D7B59C96-D42D-4D3C-A209-07A5597C13E7}">
      <dgm:prSet/>
      <dgm:spPr/>
      <dgm:t>
        <a:bodyPr/>
        <a:lstStyle/>
        <a:p>
          <a:endParaRPr lang="en-US"/>
        </a:p>
      </dgm:t>
    </dgm:pt>
    <dgm:pt modelId="{2E4E0EF2-61EC-48D5-8D3B-77C4AD9BD045}">
      <dgm:prSet custT="1"/>
      <dgm:spPr/>
      <dgm:t>
        <a:bodyPr/>
        <a:lstStyle/>
        <a:p>
          <a:r>
            <a:rPr lang="en-US" sz="2000" dirty="0"/>
            <a:t>New PRC-028: Disturbance Monitoring</a:t>
          </a:r>
        </a:p>
      </dgm:t>
    </dgm:pt>
    <dgm:pt modelId="{C147A87C-9D85-45BE-8E40-71114EF489E0}" type="parTrans" cxnId="{67803BBA-29EC-462D-ADB6-8A16D7902F92}">
      <dgm:prSet/>
      <dgm:spPr/>
      <dgm:t>
        <a:bodyPr/>
        <a:lstStyle/>
        <a:p>
          <a:endParaRPr lang="en-US"/>
        </a:p>
      </dgm:t>
    </dgm:pt>
    <dgm:pt modelId="{92E2443E-4187-41C4-913C-CAA39F9D46B2}" type="sibTrans" cxnId="{67803BBA-29EC-462D-ADB6-8A16D7902F92}">
      <dgm:prSet/>
      <dgm:spPr/>
      <dgm:t>
        <a:bodyPr/>
        <a:lstStyle/>
        <a:p>
          <a:endParaRPr lang="en-US"/>
        </a:p>
      </dgm:t>
    </dgm:pt>
    <dgm:pt modelId="{C5236265-CC6F-4A8B-A764-B67792383FD5}">
      <dgm:prSet/>
      <dgm:spPr/>
      <dgm:t>
        <a:bodyPr/>
        <a:lstStyle/>
        <a:p>
          <a:endParaRPr lang="en-US" sz="2400" dirty="0"/>
        </a:p>
      </dgm:t>
    </dgm:pt>
    <dgm:pt modelId="{F9DBABEA-E0CC-4F70-9B21-127260A5589B}" type="parTrans" cxnId="{2DA63FAA-CFE6-4086-A718-40D6A59E3474}">
      <dgm:prSet/>
      <dgm:spPr/>
      <dgm:t>
        <a:bodyPr/>
        <a:lstStyle/>
        <a:p>
          <a:endParaRPr lang="en-US"/>
        </a:p>
      </dgm:t>
    </dgm:pt>
    <dgm:pt modelId="{BD81324F-75DF-4732-B110-5BD9AD9005F0}" type="sibTrans" cxnId="{2DA63FAA-CFE6-4086-A718-40D6A59E3474}">
      <dgm:prSet/>
      <dgm:spPr/>
      <dgm:t>
        <a:bodyPr/>
        <a:lstStyle/>
        <a:p>
          <a:endParaRPr lang="en-US"/>
        </a:p>
      </dgm:t>
    </dgm:pt>
    <dgm:pt modelId="{FA512B1D-E1B3-42FE-91C3-A981A6DC6BD3}">
      <dgm:prSet phldrT="[Text]" custT="1"/>
      <dgm:spPr/>
      <dgm:t>
        <a:bodyPr/>
        <a:lstStyle/>
        <a:p>
          <a:r>
            <a:rPr lang="en-US" sz="2000" dirty="0"/>
            <a:t>NERC VAR-002-4 and FERC Order No. 827</a:t>
          </a:r>
        </a:p>
      </dgm:t>
    </dgm:pt>
    <dgm:pt modelId="{E2A985BA-8034-4179-953D-772DC5B4059A}" type="parTrans" cxnId="{3628BBE9-5702-4D04-A5E9-ED640B7E9AEE}">
      <dgm:prSet/>
      <dgm:spPr/>
      <dgm:t>
        <a:bodyPr/>
        <a:lstStyle/>
        <a:p>
          <a:endParaRPr lang="en-US"/>
        </a:p>
      </dgm:t>
    </dgm:pt>
    <dgm:pt modelId="{ADF3A875-6D1A-42E4-9D95-9F7DDC7A8780}" type="sibTrans" cxnId="{3628BBE9-5702-4D04-A5E9-ED640B7E9AEE}">
      <dgm:prSet/>
      <dgm:spPr/>
      <dgm:t>
        <a:bodyPr/>
        <a:lstStyle/>
        <a:p>
          <a:endParaRPr lang="en-US"/>
        </a:p>
      </dgm:t>
    </dgm:pt>
    <dgm:pt modelId="{82C617E7-35D1-4D86-8FA5-FF480535D33F}" type="pres">
      <dgm:prSet presAssocID="{2E2D2330-5D76-46C8-801C-59C2D6455624}" presName="Name0" presStyleCnt="0">
        <dgm:presLayoutVars>
          <dgm:dir/>
          <dgm:animLvl val="lvl"/>
          <dgm:resizeHandles val="exact"/>
        </dgm:presLayoutVars>
      </dgm:prSet>
      <dgm:spPr/>
    </dgm:pt>
    <dgm:pt modelId="{E83EBC1A-FA45-4F9F-97C7-2219EADDF928}" type="pres">
      <dgm:prSet presAssocID="{B5A4A41D-D070-43F7-BF65-1F26B39D39EC}" presName="linNode" presStyleCnt="0"/>
      <dgm:spPr/>
    </dgm:pt>
    <dgm:pt modelId="{35933E2B-883E-4265-AFAF-604EBB3A7564}" type="pres">
      <dgm:prSet presAssocID="{B5A4A41D-D070-43F7-BF65-1F26B39D39EC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A354107-44DE-4CBE-AE93-FEA8CB405DE7}" type="pres">
      <dgm:prSet presAssocID="{B5A4A41D-D070-43F7-BF65-1F26B39D39EC}" presName="descendantText" presStyleLbl="alignAccFollowNode1" presStyleIdx="0" presStyleCnt="4">
        <dgm:presLayoutVars>
          <dgm:bulletEnabled val="1"/>
        </dgm:presLayoutVars>
      </dgm:prSet>
      <dgm:spPr/>
    </dgm:pt>
    <dgm:pt modelId="{24122220-228B-4A4D-B246-2EA74CFC50E3}" type="pres">
      <dgm:prSet presAssocID="{B9487B42-EB27-479F-9988-A4BFC53F2A0A}" presName="sp" presStyleCnt="0"/>
      <dgm:spPr/>
    </dgm:pt>
    <dgm:pt modelId="{5691F359-F6DC-4166-BBC6-4753BDB0135F}" type="pres">
      <dgm:prSet presAssocID="{CA4B2BA1-5D68-4C0A-9D8B-0ED9E6009B76}" presName="linNode" presStyleCnt="0"/>
      <dgm:spPr/>
    </dgm:pt>
    <dgm:pt modelId="{2CB6BC18-7559-4AF7-8DAB-3CFEC296157A}" type="pres">
      <dgm:prSet presAssocID="{CA4B2BA1-5D68-4C0A-9D8B-0ED9E6009B7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E5768F5-4341-43A5-8D98-EADB1064BFAA}" type="pres">
      <dgm:prSet presAssocID="{CA4B2BA1-5D68-4C0A-9D8B-0ED9E6009B76}" presName="descendantText" presStyleLbl="alignAccFollowNode1" presStyleIdx="1" presStyleCnt="4">
        <dgm:presLayoutVars>
          <dgm:bulletEnabled val="1"/>
        </dgm:presLayoutVars>
      </dgm:prSet>
      <dgm:spPr/>
    </dgm:pt>
    <dgm:pt modelId="{B8A64D77-674C-448A-9101-C44EDFFDD33A}" type="pres">
      <dgm:prSet presAssocID="{A87D82DB-5344-4DBB-AEB7-2D3A9B3AF1D2}" presName="sp" presStyleCnt="0"/>
      <dgm:spPr/>
    </dgm:pt>
    <dgm:pt modelId="{81C9A0D8-5155-46FD-8142-A3447B1A2C4D}" type="pres">
      <dgm:prSet presAssocID="{C3ED8F83-0322-45D8-A459-21DCA0B5FB27}" presName="linNode" presStyleCnt="0"/>
      <dgm:spPr/>
    </dgm:pt>
    <dgm:pt modelId="{CE6C56D7-8EB0-4F09-B2F8-458CB168FB32}" type="pres">
      <dgm:prSet presAssocID="{C3ED8F83-0322-45D8-A459-21DCA0B5FB2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6138AF68-E70A-4202-BAD5-22A87D2192AB}" type="pres">
      <dgm:prSet presAssocID="{C3ED8F83-0322-45D8-A459-21DCA0B5FB27}" presName="descendantText" presStyleLbl="alignAccFollowNode1" presStyleIdx="2" presStyleCnt="4">
        <dgm:presLayoutVars>
          <dgm:bulletEnabled val="1"/>
        </dgm:presLayoutVars>
      </dgm:prSet>
      <dgm:spPr/>
    </dgm:pt>
    <dgm:pt modelId="{BC565978-C46D-4EB8-9ACA-E7AB9777490B}" type="pres">
      <dgm:prSet presAssocID="{1E138118-E55D-4BDF-B737-3B007C302D88}" presName="sp" presStyleCnt="0"/>
      <dgm:spPr/>
    </dgm:pt>
    <dgm:pt modelId="{FF648599-6E59-4C6F-82CE-E6CC4822E8D1}" type="pres">
      <dgm:prSet presAssocID="{EA899CE1-2EA7-46BC-965F-A3FB3CE46388}" presName="linNode" presStyleCnt="0"/>
      <dgm:spPr/>
    </dgm:pt>
    <dgm:pt modelId="{F1E09C91-DCE6-421D-872B-8FDB5E0187A6}" type="pres">
      <dgm:prSet presAssocID="{EA899CE1-2EA7-46BC-965F-A3FB3CE46388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20173FD-60B2-4CF0-A990-912A409862CA}" type="pres">
      <dgm:prSet presAssocID="{EA899CE1-2EA7-46BC-965F-A3FB3CE46388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1C8F6000-A1F6-4F8B-A837-82AABAB8AED7}" srcId="{2E2D2330-5D76-46C8-801C-59C2D6455624}" destId="{C3ED8F83-0322-45D8-A459-21DCA0B5FB27}" srcOrd="2" destOrd="0" parTransId="{DDEF4D32-648B-406D-A8DB-147BA2D07387}" sibTransId="{1E138118-E55D-4BDF-B737-3B007C302D88}"/>
    <dgm:cxn modelId="{D4DB3B12-96AF-406E-9FD2-DFC554FC6F93}" type="presOf" srcId="{C8421938-0D68-4E2E-8DB4-7219B675A007}" destId="{5E5768F5-4341-43A5-8D98-EADB1064BFAA}" srcOrd="0" destOrd="0" presId="urn:microsoft.com/office/officeart/2005/8/layout/vList5"/>
    <dgm:cxn modelId="{0C741D1A-24D9-45DD-9C2D-04E2BB0188F6}" type="presOf" srcId="{2E2D2330-5D76-46C8-801C-59C2D6455624}" destId="{82C617E7-35D1-4D86-8FA5-FF480535D33F}" srcOrd="0" destOrd="0" presId="urn:microsoft.com/office/officeart/2005/8/layout/vList5"/>
    <dgm:cxn modelId="{ADF5392D-F6BC-41EC-8558-25B9AE8430CE}" type="presOf" srcId="{CA4B2BA1-5D68-4C0A-9D8B-0ED9E6009B76}" destId="{2CB6BC18-7559-4AF7-8DAB-3CFEC296157A}" srcOrd="0" destOrd="0" presId="urn:microsoft.com/office/officeart/2005/8/layout/vList5"/>
    <dgm:cxn modelId="{44B26F5D-9412-4B1D-9F9D-A9961462801A}" type="presOf" srcId="{B5A4A41D-D070-43F7-BF65-1F26B39D39EC}" destId="{35933E2B-883E-4265-AFAF-604EBB3A7564}" srcOrd="0" destOrd="0" presId="urn:microsoft.com/office/officeart/2005/8/layout/vList5"/>
    <dgm:cxn modelId="{1D429047-CBFE-4F24-9EA2-2482A8AEEA77}" srcId="{C3ED8F83-0322-45D8-A459-21DCA0B5FB27}" destId="{62557417-40A2-4953-8035-B727626988F7}" srcOrd="0" destOrd="0" parTransId="{598940AA-468B-45A2-B9F2-FF8DDE877238}" sibTransId="{DFC5CFF0-B8CA-4AD2-8B72-6A036B5E6BB5}"/>
    <dgm:cxn modelId="{AAD8A84D-9F2C-405D-8D00-69F9AC4DC76D}" type="presOf" srcId="{83918EE2-A079-4FAA-9EEC-052DDD5CC7E5}" destId="{4A354107-44DE-4CBE-AE93-FEA8CB405DE7}" srcOrd="0" destOrd="0" presId="urn:microsoft.com/office/officeart/2005/8/layout/vList5"/>
    <dgm:cxn modelId="{ACD78C51-C7E3-4C78-BAED-8AB618E2DC6A}" srcId="{2E2D2330-5D76-46C8-801C-59C2D6455624}" destId="{B5A4A41D-D070-43F7-BF65-1F26B39D39EC}" srcOrd="0" destOrd="0" parTransId="{5508127A-9414-4EE4-9828-021ED7EE8AC5}" sibTransId="{B9487B42-EB27-479F-9988-A4BFC53F2A0A}"/>
    <dgm:cxn modelId="{A2A45678-AFE1-4AA0-AEC1-1A7CEC7DE229}" type="presOf" srcId="{2E4E0EF2-61EC-48D5-8D3B-77C4AD9BD045}" destId="{120173FD-60B2-4CF0-A990-912A409862CA}" srcOrd="0" destOrd="0" presId="urn:microsoft.com/office/officeart/2005/8/layout/vList5"/>
    <dgm:cxn modelId="{67AC7679-E1F6-4BDD-AF81-9D017B2DC549}" type="presOf" srcId="{FA512B1D-E1B3-42FE-91C3-A981A6DC6BD3}" destId="{4A354107-44DE-4CBE-AE93-FEA8CB405DE7}" srcOrd="0" destOrd="1" presId="urn:microsoft.com/office/officeart/2005/8/layout/vList5"/>
    <dgm:cxn modelId="{D7B59C96-D42D-4D3C-A209-07A5597C13E7}" srcId="{2E2D2330-5D76-46C8-801C-59C2D6455624}" destId="{EA899CE1-2EA7-46BC-965F-A3FB3CE46388}" srcOrd="3" destOrd="0" parTransId="{D8349042-3EC9-47D2-836C-6474434FB1CC}" sibTransId="{F325A7B6-6931-4C1E-839D-FF7AD36F462F}"/>
    <dgm:cxn modelId="{B41859A1-A224-44B3-8BDA-020046E4FDC7}" type="presOf" srcId="{EA899CE1-2EA7-46BC-965F-A3FB3CE46388}" destId="{F1E09C91-DCE6-421D-872B-8FDB5E0187A6}" srcOrd="0" destOrd="0" presId="urn:microsoft.com/office/officeart/2005/8/layout/vList5"/>
    <dgm:cxn modelId="{841161A6-BD02-4B72-8641-21904505A952}" srcId="{CA4B2BA1-5D68-4C0A-9D8B-0ED9E6009B76}" destId="{C8421938-0D68-4E2E-8DB4-7219B675A007}" srcOrd="0" destOrd="0" parTransId="{30877D7C-EA39-46A7-BBEA-718A3BDCED02}" sibTransId="{D9716D2C-A796-4730-9A11-056D0479F423}"/>
    <dgm:cxn modelId="{554997A6-8E31-4130-B970-8A7F6115F058}" type="presOf" srcId="{62557417-40A2-4953-8035-B727626988F7}" destId="{6138AF68-E70A-4202-BAD5-22A87D2192AB}" srcOrd="0" destOrd="0" presId="urn:microsoft.com/office/officeart/2005/8/layout/vList5"/>
    <dgm:cxn modelId="{2DA63FAA-CFE6-4086-A718-40D6A59E3474}" srcId="{EA899CE1-2EA7-46BC-965F-A3FB3CE46388}" destId="{C5236265-CC6F-4A8B-A764-B67792383FD5}" srcOrd="1" destOrd="0" parTransId="{F9DBABEA-E0CC-4F70-9B21-127260A5589B}" sibTransId="{BD81324F-75DF-4732-B110-5BD9AD9005F0}"/>
    <dgm:cxn modelId="{AF32FEAA-A9B5-462E-AA76-2579F9669811}" srcId="{2E2D2330-5D76-46C8-801C-59C2D6455624}" destId="{CA4B2BA1-5D68-4C0A-9D8B-0ED9E6009B76}" srcOrd="1" destOrd="0" parTransId="{9F45C28D-EBB9-420A-AC1A-9FACBC10E41E}" sibTransId="{A87D82DB-5344-4DBB-AEB7-2D3A9B3AF1D2}"/>
    <dgm:cxn modelId="{67803BBA-29EC-462D-ADB6-8A16D7902F92}" srcId="{EA899CE1-2EA7-46BC-965F-A3FB3CE46388}" destId="{2E4E0EF2-61EC-48D5-8D3B-77C4AD9BD045}" srcOrd="0" destOrd="0" parTransId="{C147A87C-9D85-45BE-8E40-71114EF489E0}" sibTransId="{92E2443E-4187-41C4-913C-CAA39F9D46B2}"/>
    <dgm:cxn modelId="{D33C49D2-0C8E-46B2-AF77-ECECEA939B99}" type="presOf" srcId="{C5236265-CC6F-4A8B-A764-B67792383FD5}" destId="{120173FD-60B2-4CF0-A990-912A409862CA}" srcOrd="0" destOrd="1" presId="urn:microsoft.com/office/officeart/2005/8/layout/vList5"/>
    <dgm:cxn modelId="{3628BBE9-5702-4D04-A5E9-ED640B7E9AEE}" srcId="{B5A4A41D-D070-43F7-BF65-1F26B39D39EC}" destId="{FA512B1D-E1B3-42FE-91C3-A981A6DC6BD3}" srcOrd="1" destOrd="0" parTransId="{E2A985BA-8034-4179-953D-772DC5B4059A}" sibTransId="{ADF3A875-6D1A-42E4-9D95-9F7DDC7A8780}"/>
    <dgm:cxn modelId="{8BDD83EE-3058-4771-9F5A-CC85C9B70583}" type="presOf" srcId="{C3ED8F83-0322-45D8-A459-21DCA0B5FB27}" destId="{CE6C56D7-8EB0-4F09-B2F8-458CB168FB32}" srcOrd="0" destOrd="0" presId="urn:microsoft.com/office/officeart/2005/8/layout/vList5"/>
    <dgm:cxn modelId="{111F34F3-CA62-481F-90D2-CD84EFDDF3FD}" srcId="{B5A4A41D-D070-43F7-BF65-1F26B39D39EC}" destId="{83918EE2-A079-4FAA-9EEC-052DDD5CC7E5}" srcOrd="0" destOrd="0" parTransId="{E3886220-406C-4191-9C9B-439D1EE34676}" sibTransId="{96FD6C6E-9F62-41FE-BC91-E91F92C91C26}"/>
    <dgm:cxn modelId="{271EDE84-8F03-4633-A416-48A9D4128F00}" type="presParOf" srcId="{82C617E7-35D1-4D86-8FA5-FF480535D33F}" destId="{E83EBC1A-FA45-4F9F-97C7-2219EADDF928}" srcOrd="0" destOrd="0" presId="urn:microsoft.com/office/officeart/2005/8/layout/vList5"/>
    <dgm:cxn modelId="{442C01CD-089D-45DF-9BE9-1EECC02686A1}" type="presParOf" srcId="{E83EBC1A-FA45-4F9F-97C7-2219EADDF928}" destId="{35933E2B-883E-4265-AFAF-604EBB3A7564}" srcOrd="0" destOrd="0" presId="urn:microsoft.com/office/officeart/2005/8/layout/vList5"/>
    <dgm:cxn modelId="{4EB8E6CB-EC38-46FA-A35F-4DD6375170D6}" type="presParOf" srcId="{E83EBC1A-FA45-4F9F-97C7-2219EADDF928}" destId="{4A354107-44DE-4CBE-AE93-FEA8CB405DE7}" srcOrd="1" destOrd="0" presId="urn:microsoft.com/office/officeart/2005/8/layout/vList5"/>
    <dgm:cxn modelId="{A696DF3B-34B6-4F42-B794-668177DB58A7}" type="presParOf" srcId="{82C617E7-35D1-4D86-8FA5-FF480535D33F}" destId="{24122220-228B-4A4D-B246-2EA74CFC50E3}" srcOrd="1" destOrd="0" presId="urn:microsoft.com/office/officeart/2005/8/layout/vList5"/>
    <dgm:cxn modelId="{95043098-1A5F-4C81-8206-CA9E9FB7B149}" type="presParOf" srcId="{82C617E7-35D1-4D86-8FA5-FF480535D33F}" destId="{5691F359-F6DC-4166-BBC6-4753BDB0135F}" srcOrd="2" destOrd="0" presId="urn:microsoft.com/office/officeart/2005/8/layout/vList5"/>
    <dgm:cxn modelId="{F76BB23E-B011-4CF5-B983-93D20E071304}" type="presParOf" srcId="{5691F359-F6DC-4166-BBC6-4753BDB0135F}" destId="{2CB6BC18-7559-4AF7-8DAB-3CFEC296157A}" srcOrd="0" destOrd="0" presId="urn:microsoft.com/office/officeart/2005/8/layout/vList5"/>
    <dgm:cxn modelId="{847C8DAF-563B-4DA8-BD7C-1619B8187C06}" type="presParOf" srcId="{5691F359-F6DC-4166-BBC6-4753BDB0135F}" destId="{5E5768F5-4341-43A5-8D98-EADB1064BFAA}" srcOrd="1" destOrd="0" presId="urn:microsoft.com/office/officeart/2005/8/layout/vList5"/>
    <dgm:cxn modelId="{ADFF3CE4-20A4-4BC7-AC84-4982CAAEB70B}" type="presParOf" srcId="{82C617E7-35D1-4D86-8FA5-FF480535D33F}" destId="{B8A64D77-674C-448A-9101-C44EDFFDD33A}" srcOrd="3" destOrd="0" presId="urn:microsoft.com/office/officeart/2005/8/layout/vList5"/>
    <dgm:cxn modelId="{63CF65C0-1003-4C69-96CF-0D120C3AFAAC}" type="presParOf" srcId="{82C617E7-35D1-4D86-8FA5-FF480535D33F}" destId="{81C9A0D8-5155-46FD-8142-A3447B1A2C4D}" srcOrd="4" destOrd="0" presId="urn:microsoft.com/office/officeart/2005/8/layout/vList5"/>
    <dgm:cxn modelId="{20F68BB8-0FEC-4A06-AE30-4C55DD60ED83}" type="presParOf" srcId="{81C9A0D8-5155-46FD-8142-A3447B1A2C4D}" destId="{CE6C56D7-8EB0-4F09-B2F8-458CB168FB32}" srcOrd="0" destOrd="0" presId="urn:microsoft.com/office/officeart/2005/8/layout/vList5"/>
    <dgm:cxn modelId="{82743F86-08EA-4766-985D-E1997E84A7C5}" type="presParOf" srcId="{81C9A0D8-5155-46FD-8142-A3447B1A2C4D}" destId="{6138AF68-E70A-4202-BAD5-22A87D2192AB}" srcOrd="1" destOrd="0" presId="urn:microsoft.com/office/officeart/2005/8/layout/vList5"/>
    <dgm:cxn modelId="{33BF26B6-0C4D-4C37-9810-75062C61FF8D}" type="presParOf" srcId="{82C617E7-35D1-4D86-8FA5-FF480535D33F}" destId="{BC565978-C46D-4EB8-9ACA-E7AB9777490B}" srcOrd="5" destOrd="0" presId="urn:microsoft.com/office/officeart/2005/8/layout/vList5"/>
    <dgm:cxn modelId="{75ECE56E-1F00-49E8-9EF2-03A81CB07FC4}" type="presParOf" srcId="{82C617E7-35D1-4D86-8FA5-FF480535D33F}" destId="{FF648599-6E59-4C6F-82CE-E6CC4822E8D1}" srcOrd="6" destOrd="0" presId="urn:microsoft.com/office/officeart/2005/8/layout/vList5"/>
    <dgm:cxn modelId="{7C77EA82-5BDD-4E8E-B3AD-21864C880616}" type="presParOf" srcId="{FF648599-6E59-4C6F-82CE-E6CC4822E8D1}" destId="{F1E09C91-DCE6-421D-872B-8FDB5E0187A6}" srcOrd="0" destOrd="0" presId="urn:microsoft.com/office/officeart/2005/8/layout/vList5"/>
    <dgm:cxn modelId="{4F750838-3F29-40BD-A2A2-213E9B535239}" type="presParOf" srcId="{FF648599-6E59-4C6F-82CE-E6CC4822E8D1}" destId="{120173FD-60B2-4CF0-A990-912A409862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7F4096-795D-4F26-A1DF-C230931EC2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46C41D-99FC-492A-A242-AA069E1ED8F3}">
      <dgm:prSet phldrT="[Text]" custT="1"/>
      <dgm:spPr/>
      <dgm:t>
        <a:bodyPr/>
        <a:lstStyle/>
        <a:p>
          <a:r>
            <a:rPr lang="en-US" sz="1800" dirty="0"/>
            <a:t>Strengthen oversight and verification of regulatory compliance</a:t>
          </a:r>
        </a:p>
      </dgm:t>
    </dgm:pt>
    <dgm:pt modelId="{8ABCB5C7-AD9C-4935-B75A-20415BF09821}" type="parTrans" cxnId="{6B83993B-24DE-485E-B545-1AB8E06F0F65}">
      <dgm:prSet/>
      <dgm:spPr/>
      <dgm:t>
        <a:bodyPr/>
        <a:lstStyle/>
        <a:p>
          <a:endParaRPr lang="en-US"/>
        </a:p>
      </dgm:t>
    </dgm:pt>
    <dgm:pt modelId="{4256A924-717D-4D16-9D4F-3C9968983872}" type="sibTrans" cxnId="{6B83993B-24DE-485E-B545-1AB8E06F0F65}">
      <dgm:prSet/>
      <dgm:spPr/>
      <dgm:t>
        <a:bodyPr/>
        <a:lstStyle/>
        <a:p>
          <a:endParaRPr lang="en-US"/>
        </a:p>
      </dgm:t>
    </dgm:pt>
    <dgm:pt modelId="{ED30F474-9EF4-44CA-B28F-6D654F404AC8}">
      <dgm:prSet phldrT="[Text]" custT="1"/>
      <dgm:spPr/>
      <dgm:t>
        <a:bodyPr/>
        <a:lstStyle/>
        <a:p>
          <a:r>
            <a:rPr lang="en-US" sz="1800" dirty="0"/>
            <a:t>Improve voltage control capabilities and oscillation damping</a:t>
          </a:r>
        </a:p>
      </dgm:t>
    </dgm:pt>
    <dgm:pt modelId="{ACF9B49E-6C09-4493-B63E-51ABE994D78D}" type="parTrans" cxnId="{586FE04D-28BC-4FCE-B562-DC97CA53ECC9}">
      <dgm:prSet/>
      <dgm:spPr/>
      <dgm:t>
        <a:bodyPr/>
        <a:lstStyle/>
        <a:p>
          <a:endParaRPr lang="en-US"/>
        </a:p>
      </dgm:t>
    </dgm:pt>
    <dgm:pt modelId="{145CB5B6-94C4-4F72-B6BD-0F753E633575}" type="sibTrans" cxnId="{586FE04D-28BC-4FCE-B562-DC97CA53ECC9}">
      <dgm:prSet/>
      <dgm:spPr/>
      <dgm:t>
        <a:bodyPr/>
        <a:lstStyle/>
        <a:p>
          <a:endParaRPr lang="en-US"/>
        </a:p>
      </dgm:t>
    </dgm:pt>
    <dgm:pt modelId="{C61705BD-B64A-4BF8-83AF-9341691C06EA}">
      <dgm:prSet phldrT="[Text]" custT="1"/>
      <dgm:spPr/>
      <dgm:t>
        <a:bodyPr/>
        <a:lstStyle/>
        <a:p>
          <a:r>
            <a:rPr lang="en-US" sz="1800"/>
            <a:t>Increase </a:t>
          </a:r>
          <a:r>
            <a:rPr lang="en-US" sz="1800" dirty="0"/>
            <a:t>interconnection with the European system</a:t>
          </a:r>
        </a:p>
      </dgm:t>
    </dgm:pt>
    <dgm:pt modelId="{DB24304D-47CC-4224-A1BF-9FE7D89B42FB}" type="parTrans" cxnId="{44882817-82B0-4709-ADA8-0E5117081068}">
      <dgm:prSet/>
      <dgm:spPr/>
      <dgm:t>
        <a:bodyPr/>
        <a:lstStyle/>
        <a:p>
          <a:endParaRPr lang="en-US"/>
        </a:p>
      </dgm:t>
    </dgm:pt>
    <dgm:pt modelId="{8BC2C819-4C66-454F-A09D-6156EF9FB46B}" type="sibTrans" cxnId="{44882817-82B0-4709-ADA8-0E5117081068}">
      <dgm:prSet/>
      <dgm:spPr/>
      <dgm:t>
        <a:bodyPr/>
        <a:lstStyle/>
        <a:p>
          <a:endParaRPr lang="en-US"/>
        </a:p>
      </dgm:t>
    </dgm:pt>
    <dgm:pt modelId="{F242EA2F-CBD1-40DA-B700-5DEEB6AEADFA}">
      <dgm:prSet phldrT="[Text]" custT="1"/>
      <dgm:spPr/>
      <dgm:t>
        <a:bodyPr/>
        <a:lstStyle/>
        <a:p>
          <a:r>
            <a:rPr lang="en-US" sz="1800" dirty="0"/>
            <a:t>Review of services framework</a:t>
          </a:r>
        </a:p>
      </dgm:t>
    </dgm:pt>
    <dgm:pt modelId="{92B0A049-B0A3-44E6-AE4F-54E7756A9AE9}" type="parTrans" cxnId="{A6563C80-C9DE-42AF-9FB2-C08D2A0B93DF}">
      <dgm:prSet/>
      <dgm:spPr/>
      <dgm:t>
        <a:bodyPr/>
        <a:lstStyle/>
        <a:p>
          <a:endParaRPr lang="en-US"/>
        </a:p>
      </dgm:t>
    </dgm:pt>
    <dgm:pt modelId="{836CF06C-7D45-4607-A6B2-5B230A0D5368}" type="sibTrans" cxnId="{A6563C80-C9DE-42AF-9FB2-C08D2A0B93DF}">
      <dgm:prSet/>
      <dgm:spPr/>
      <dgm:t>
        <a:bodyPr/>
        <a:lstStyle/>
        <a:p>
          <a:endParaRPr lang="en-US"/>
        </a:p>
      </dgm:t>
    </dgm:pt>
    <dgm:pt modelId="{32510BDA-47CD-4A92-AD3A-BAF418F62AC2}">
      <dgm:prSet phldrT="[Text]" custT="1"/>
      <dgm:spPr/>
      <dgm:t>
        <a:bodyPr/>
        <a:lstStyle/>
        <a:p>
          <a:r>
            <a:rPr lang="en-US" sz="1800" dirty="0"/>
            <a:t>Update system restoration procedures</a:t>
          </a:r>
        </a:p>
      </dgm:t>
    </dgm:pt>
    <dgm:pt modelId="{9415C2EC-3354-4037-ACD0-37623B5C301A}" type="parTrans" cxnId="{CF351F11-AB12-446D-9530-7A6ED091D1AF}">
      <dgm:prSet/>
      <dgm:spPr/>
      <dgm:t>
        <a:bodyPr/>
        <a:lstStyle/>
        <a:p>
          <a:endParaRPr lang="en-US"/>
        </a:p>
      </dgm:t>
    </dgm:pt>
    <dgm:pt modelId="{6C3A5FB2-43A8-438F-8029-CC3E472D55C9}" type="sibTrans" cxnId="{CF351F11-AB12-446D-9530-7A6ED091D1AF}">
      <dgm:prSet/>
      <dgm:spPr/>
      <dgm:t>
        <a:bodyPr/>
        <a:lstStyle/>
        <a:p>
          <a:endParaRPr lang="en-US"/>
        </a:p>
      </dgm:t>
    </dgm:pt>
    <dgm:pt modelId="{EF3649DE-7CE9-4044-9F06-6061918ABC95}">
      <dgm:prSet custT="1"/>
      <dgm:spPr/>
      <dgm:t>
        <a:bodyPr/>
        <a:lstStyle/>
        <a:p>
          <a:r>
            <a:rPr lang="en-US" sz="1800" dirty="0"/>
            <a:t>Analyze and update operating procedures</a:t>
          </a:r>
        </a:p>
      </dgm:t>
    </dgm:pt>
    <dgm:pt modelId="{A86CFEDF-BE33-43A3-B801-131042BCB825}" type="parTrans" cxnId="{170D5A4A-8CF9-4C93-B677-DE9B1FCE500D}">
      <dgm:prSet/>
      <dgm:spPr/>
      <dgm:t>
        <a:bodyPr/>
        <a:lstStyle/>
        <a:p>
          <a:endParaRPr lang="en-US"/>
        </a:p>
      </dgm:t>
    </dgm:pt>
    <dgm:pt modelId="{20692512-EC9E-489F-9025-400171A8DBD4}" type="sibTrans" cxnId="{170D5A4A-8CF9-4C93-B677-DE9B1FCE500D}">
      <dgm:prSet/>
      <dgm:spPr/>
      <dgm:t>
        <a:bodyPr/>
        <a:lstStyle/>
        <a:p>
          <a:endParaRPr lang="en-US"/>
        </a:p>
      </dgm:t>
    </dgm:pt>
    <dgm:pt modelId="{0457DE1E-6976-4FCB-8E6F-8603344877AD}">
      <dgm:prSet custT="1"/>
      <dgm:spPr/>
      <dgm:t>
        <a:bodyPr/>
        <a:lstStyle/>
        <a:p>
          <a:r>
            <a:rPr lang="en-US" sz="1800" dirty="0"/>
            <a:t>Boost demand</a:t>
          </a:r>
        </a:p>
      </dgm:t>
    </dgm:pt>
    <dgm:pt modelId="{D3BC7C6F-912D-4744-BF01-132D1216BF9B}" type="parTrans" cxnId="{7EA93266-DF0A-4E71-A97A-6F9BC34E4362}">
      <dgm:prSet/>
      <dgm:spPr/>
      <dgm:t>
        <a:bodyPr/>
        <a:lstStyle/>
        <a:p>
          <a:endParaRPr lang="en-US"/>
        </a:p>
      </dgm:t>
    </dgm:pt>
    <dgm:pt modelId="{F244068F-95E7-4394-9254-510074224A2A}" type="sibTrans" cxnId="{7EA93266-DF0A-4E71-A97A-6F9BC34E4362}">
      <dgm:prSet/>
      <dgm:spPr/>
      <dgm:t>
        <a:bodyPr/>
        <a:lstStyle/>
        <a:p>
          <a:endParaRPr lang="en-US"/>
        </a:p>
      </dgm:t>
    </dgm:pt>
    <dgm:pt modelId="{3CE8A9E3-90A9-48C8-9EAA-453D111B9E5F}">
      <dgm:prSet custT="1"/>
      <dgm:spPr/>
      <dgm:t>
        <a:bodyPr/>
        <a:lstStyle/>
        <a:p>
          <a:r>
            <a:rPr lang="en-US" sz="1800" dirty="0"/>
            <a:t>Increase strength and flexibility</a:t>
          </a:r>
        </a:p>
      </dgm:t>
    </dgm:pt>
    <dgm:pt modelId="{FB06DBCD-0B9A-43EF-90EC-C2A541EEBB93}" type="parTrans" cxnId="{21FDD675-82CC-4EC3-BDCF-DC433D5D456C}">
      <dgm:prSet/>
      <dgm:spPr/>
      <dgm:t>
        <a:bodyPr/>
        <a:lstStyle/>
        <a:p>
          <a:endParaRPr lang="en-US"/>
        </a:p>
      </dgm:t>
    </dgm:pt>
    <dgm:pt modelId="{4DCE2511-E864-4029-A0ED-8AE4E702F860}" type="sibTrans" cxnId="{21FDD675-82CC-4EC3-BDCF-DC433D5D456C}">
      <dgm:prSet/>
      <dgm:spPr/>
      <dgm:t>
        <a:bodyPr/>
        <a:lstStyle/>
        <a:p>
          <a:endParaRPr lang="en-US"/>
        </a:p>
      </dgm:t>
    </dgm:pt>
    <dgm:pt modelId="{F41B066A-25D2-4F07-9C7A-B38C44B5E284}" type="pres">
      <dgm:prSet presAssocID="{F27F4096-795D-4F26-A1DF-C230931EC2E4}" presName="linear" presStyleCnt="0">
        <dgm:presLayoutVars>
          <dgm:animLvl val="lvl"/>
          <dgm:resizeHandles val="exact"/>
        </dgm:presLayoutVars>
      </dgm:prSet>
      <dgm:spPr/>
    </dgm:pt>
    <dgm:pt modelId="{EC4D300A-46A0-4D9D-9093-87418B4C7A93}" type="pres">
      <dgm:prSet presAssocID="{0C46C41D-99FC-492A-A242-AA069E1ED8F3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EDC73CD7-3203-4831-AC8E-83E687E57EF8}" type="pres">
      <dgm:prSet presAssocID="{4256A924-717D-4D16-9D4F-3C9968983872}" presName="spacer" presStyleCnt="0"/>
      <dgm:spPr/>
    </dgm:pt>
    <dgm:pt modelId="{0E2D5EB7-C823-4DA0-A9FE-BABE9B8F0EA9}" type="pres">
      <dgm:prSet presAssocID="{ED30F474-9EF4-44CA-B28F-6D654F404AC8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B648EAC4-9AE1-4010-9C98-A4AA86962B3D}" type="pres">
      <dgm:prSet presAssocID="{145CB5B6-94C4-4F72-B6BD-0F753E633575}" presName="spacer" presStyleCnt="0"/>
      <dgm:spPr/>
    </dgm:pt>
    <dgm:pt modelId="{2A3ED56F-0D34-49E3-8792-23326B8DFF6C}" type="pres">
      <dgm:prSet presAssocID="{C61705BD-B64A-4BF8-83AF-9341691C06E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C50876B3-5BD8-4D8D-B72C-579243FA7543}" type="pres">
      <dgm:prSet presAssocID="{8BC2C819-4C66-454F-A09D-6156EF9FB46B}" presName="spacer" presStyleCnt="0"/>
      <dgm:spPr/>
    </dgm:pt>
    <dgm:pt modelId="{A59DA517-50E8-4D99-A20D-EAE5406F424B}" type="pres">
      <dgm:prSet presAssocID="{F242EA2F-CBD1-40DA-B700-5DEEB6AEADF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2F4D06BC-BA47-44C6-84FE-094919F77082}" type="pres">
      <dgm:prSet presAssocID="{836CF06C-7D45-4607-A6B2-5B230A0D5368}" presName="spacer" presStyleCnt="0"/>
      <dgm:spPr/>
    </dgm:pt>
    <dgm:pt modelId="{F4C549FD-04DD-4234-8733-476FCCCF6AEC}" type="pres">
      <dgm:prSet presAssocID="{32510BDA-47CD-4A92-AD3A-BAF418F62AC2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6B1690C6-BD77-42A2-B43C-D00E8CDA7BFB}" type="pres">
      <dgm:prSet presAssocID="{6C3A5FB2-43A8-438F-8029-CC3E472D55C9}" presName="spacer" presStyleCnt="0"/>
      <dgm:spPr/>
    </dgm:pt>
    <dgm:pt modelId="{8F7BA6FF-7ED4-4D50-8EBA-090CD5E58B4D}" type="pres">
      <dgm:prSet presAssocID="{EF3649DE-7CE9-4044-9F06-6061918ABC95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A48162E7-5164-481C-B423-41B91BF780D7}" type="pres">
      <dgm:prSet presAssocID="{20692512-EC9E-489F-9025-400171A8DBD4}" presName="spacer" presStyleCnt="0"/>
      <dgm:spPr/>
    </dgm:pt>
    <dgm:pt modelId="{44F2D994-566E-4A12-BB93-D7C0D634F9D3}" type="pres">
      <dgm:prSet presAssocID="{0457DE1E-6976-4FCB-8E6F-8603344877AD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5897462-2545-44BB-810E-1FFEE6272699}" type="pres">
      <dgm:prSet presAssocID="{F244068F-95E7-4394-9254-510074224A2A}" presName="spacer" presStyleCnt="0"/>
      <dgm:spPr/>
    </dgm:pt>
    <dgm:pt modelId="{9ED8A288-37B9-4FB9-BD7E-013073E71BB6}" type="pres">
      <dgm:prSet presAssocID="{3CE8A9E3-90A9-48C8-9EAA-453D111B9E5F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CF351F11-AB12-446D-9530-7A6ED091D1AF}" srcId="{F27F4096-795D-4F26-A1DF-C230931EC2E4}" destId="{32510BDA-47CD-4A92-AD3A-BAF418F62AC2}" srcOrd="4" destOrd="0" parTransId="{9415C2EC-3354-4037-ACD0-37623B5C301A}" sibTransId="{6C3A5FB2-43A8-438F-8029-CC3E472D55C9}"/>
    <dgm:cxn modelId="{44882817-82B0-4709-ADA8-0E5117081068}" srcId="{F27F4096-795D-4F26-A1DF-C230931EC2E4}" destId="{C61705BD-B64A-4BF8-83AF-9341691C06EA}" srcOrd="2" destOrd="0" parTransId="{DB24304D-47CC-4224-A1BF-9FE7D89B42FB}" sibTransId="{8BC2C819-4C66-454F-A09D-6156EF9FB46B}"/>
    <dgm:cxn modelId="{8B131F1A-758A-4480-8776-4018506B53CA}" type="presOf" srcId="{0C46C41D-99FC-492A-A242-AA069E1ED8F3}" destId="{EC4D300A-46A0-4D9D-9093-87418B4C7A93}" srcOrd="0" destOrd="0" presId="urn:microsoft.com/office/officeart/2005/8/layout/vList2"/>
    <dgm:cxn modelId="{6B83993B-24DE-485E-B545-1AB8E06F0F65}" srcId="{F27F4096-795D-4F26-A1DF-C230931EC2E4}" destId="{0C46C41D-99FC-492A-A242-AA069E1ED8F3}" srcOrd="0" destOrd="0" parTransId="{8ABCB5C7-AD9C-4935-B75A-20415BF09821}" sibTransId="{4256A924-717D-4D16-9D4F-3C9968983872}"/>
    <dgm:cxn modelId="{7EA93266-DF0A-4E71-A97A-6F9BC34E4362}" srcId="{F27F4096-795D-4F26-A1DF-C230931EC2E4}" destId="{0457DE1E-6976-4FCB-8E6F-8603344877AD}" srcOrd="6" destOrd="0" parTransId="{D3BC7C6F-912D-4744-BF01-132D1216BF9B}" sibTransId="{F244068F-95E7-4394-9254-510074224A2A}"/>
    <dgm:cxn modelId="{170D5A4A-8CF9-4C93-B677-DE9B1FCE500D}" srcId="{F27F4096-795D-4F26-A1DF-C230931EC2E4}" destId="{EF3649DE-7CE9-4044-9F06-6061918ABC95}" srcOrd="5" destOrd="0" parTransId="{A86CFEDF-BE33-43A3-B801-131042BCB825}" sibTransId="{20692512-EC9E-489F-9025-400171A8DBD4}"/>
    <dgm:cxn modelId="{586FE04D-28BC-4FCE-B562-DC97CA53ECC9}" srcId="{F27F4096-795D-4F26-A1DF-C230931EC2E4}" destId="{ED30F474-9EF4-44CA-B28F-6D654F404AC8}" srcOrd="1" destOrd="0" parTransId="{ACF9B49E-6C09-4493-B63E-51ABE994D78D}" sibTransId="{145CB5B6-94C4-4F72-B6BD-0F753E633575}"/>
    <dgm:cxn modelId="{831B204E-A126-4B22-B2FB-8226513F51E4}" type="presOf" srcId="{32510BDA-47CD-4A92-AD3A-BAF418F62AC2}" destId="{F4C549FD-04DD-4234-8733-476FCCCF6AEC}" srcOrd="0" destOrd="0" presId="urn:microsoft.com/office/officeart/2005/8/layout/vList2"/>
    <dgm:cxn modelId="{439C4774-85E0-4BD4-84E4-AAB30B02CD84}" type="presOf" srcId="{F27F4096-795D-4F26-A1DF-C230931EC2E4}" destId="{F41B066A-25D2-4F07-9C7A-B38C44B5E284}" srcOrd="0" destOrd="0" presId="urn:microsoft.com/office/officeart/2005/8/layout/vList2"/>
    <dgm:cxn modelId="{21FDD675-82CC-4EC3-BDCF-DC433D5D456C}" srcId="{F27F4096-795D-4F26-A1DF-C230931EC2E4}" destId="{3CE8A9E3-90A9-48C8-9EAA-453D111B9E5F}" srcOrd="7" destOrd="0" parTransId="{FB06DBCD-0B9A-43EF-90EC-C2A541EEBB93}" sibTransId="{4DCE2511-E864-4029-A0ED-8AE4E702F860}"/>
    <dgm:cxn modelId="{D104FB78-5F3A-44B5-8E43-3DBFAB9CE86D}" type="presOf" srcId="{3CE8A9E3-90A9-48C8-9EAA-453D111B9E5F}" destId="{9ED8A288-37B9-4FB9-BD7E-013073E71BB6}" srcOrd="0" destOrd="0" presId="urn:microsoft.com/office/officeart/2005/8/layout/vList2"/>
    <dgm:cxn modelId="{A6563C80-C9DE-42AF-9FB2-C08D2A0B93DF}" srcId="{F27F4096-795D-4F26-A1DF-C230931EC2E4}" destId="{F242EA2F-CBD1-40DA-B700-5DEEB6AEADFA}" srcOrd="3" destOrd="0" parTransId="{92B0A049-B0A3-44E6-AE4F-54E7756A9AE9}" sibTransId="{836CF06C-7D45-4607-A6B2-5B230A0D5368}"/>
    <dgm:cxn modelId="{0C823D8B-DFB7-433C-90E6-C6A6C9046A95}" type="presOf" srcId="{ED30F474-9EF4-44CA-B28F-6D654F404AC8}" destId="{0E2D5EB7-C823-4DA0-A9FE-BABE9B8F0EA9}" srcOrd="0" destOrd="0" presId="urn:microsoft.com/office/officeart/2005/8/layout/vList2"/>
    <dgm:cxn modelId="{2C7300CA-C6FC-4480-874A-AA0F5482743B}" type="presOf" srcId="{F242EA2F-CBD1-40DA-B700-5DEEB6AEADFA}" destId="{A59DA517-50E8-4D99-A20D-EAE5406F424B}" srcOrd="0" destOrd="0" presId="urn:microsoft.com/office/officeart/2005/8/layout/vList2"/>
    <dgm:cxn modelId="{BE50E7D3-B37D-4172-9E1F-93A5CF0DA333}" type="presOf" srcId="{0457DE1E-6976-4FCB-8E6F-8603344877AD}" destId="{44F2D994-566E-4A12-BB93-D7C0D634F9D3}" srcOrd="0" destOrd="0" presId="urn:microsoft.com/office/officeart/2005/8/layout/vList2"/>
    <dgm:cxn modelId="{B9B333DF-F6C8-4944-8B39-37CDF2E07CC4}" type="presOf" srcId="{C61705BD-B64A-4BF8-83AF-9341691C06EA}" destId="{2A3ED56F-0D34-49E3-8792-23326B8DFF6C}" srcOrd="0" destOrd="0" presId="urn:microsoft.com/office/officeart/2005/8/layout/vList2"/>
    <dgm:cxn modelId="{95240DE4-B688-4FC1-A9C9-DCB0F3047ADF}" type="presOf" srcId="{EF3649DE-7CE9-4044-9F06-6061918ABC95}" destId="{8F7BA6FF-7ED4-4D50-8EBA-090CD5E58B4D}" srcOrd="0" destOrd="0" presId="urn:microsoft.com/office/officeart/2005/8/layout/vList2"/>
    <dgm:cxn modelId="{0614D80E-71B0-40BE-A7B1-8C92FD03BA11}" type="presParOf" srcId="{F41B066A-25D2-4F07-9C7A-B38C44B5E284}" destId="{EC4D300A-46A0-4D9D-9093-87418B4C7A93}" srcOrd="0" destOrd="0" presId="urn:microsoft.com/office/officeart/2005/8/layout/vList2"/>
    <dgm:cxn modelId="{16B67C10-4CCF-46C6-AE52-73A91258D221}" type="presParOf" srcId="{F41B066A-25D2-4F07-9C7A-B38C44B5E284}" destId="{EDC73CD7-3203-4831-AC8E-83E687E57EF8}" srcOrd="1" destOrd="0" presId="urn:microsoft.com/office/officeart/2005/8/layout/vList2"/>
    <dgm:cxn modelId="{83143D04-F7A5-443C-9964-14A3FBED76C6}" type="presParOf" srcId="{F41B066A-25D2-4F07-9C7A-B38C44B5E284}" destId="{0E2D5EB7-C823-4DA0-A9FE-BABE9B8F0EA9}" srcOrd="2" destOrd="0" presId="urn:microsoft.com/office/officeart/2005/8/layout/vList2"/>
    <dgm:cxn modelId="{D2C91D42-7BB6-4841-9AE7-34B9B1CE5E2B}" type="presParOf" srcId="{F41B066A-25D2-4F07-9C7A-B38C44B5E284}" destId="{B648EAC4-9AE1-4010-9C98-A4AA86962B3D}" srcOrd="3" destOrd="0" presId="urn:microsoft.com/office/officeart/2005/8/layout/vList2"/>
    <dgm:cxn modelId="{0BF4E5AE-AA9E-4C7D-9102-E283F0285248}" type="presParOf" srcId="{F41B066A-25D2-4F07-9C7A-B38C44B5E284}" destId="{2A3ED56F-0D34-49E3-8792-23326B8DFF6C}" srcOrd="4" destOrd="0" presId="urn:microsoft.com/office/officeart/2005/8/layout/vList2"/>
    <dgm:cxn modelId="{21493186-2C15-4776-BB87-B34555B34067}" type="presParOf" srcId="{F41B066A-25D2-4F07-9C7A-B38C44B5E284}" destId="{C50876B3-5BD8-4D8D-B72C-579243FA7543}" srcOrd="5" destOrd="0" presId="urn:microsoft.com/office/officeart/2005/8/layout/vList2"/>
    <dgm:cxn modelId="{6FAE09C1-8A38-4B4C-ACD5-2F1BD71D4118}" type="presParOf" srcId="{F41B066A-25D2-4F07-9C7A-B38C44B5E284}" destId="{A59DA517-50E8-4D99-A20D-EAE5406F424B}" srcOrd="6" destOrd="0" presId="urn:microsoft.com/office/officeart/2005/8/layout/vList2"/>
    <dgm:cxn modelId="{0D5074AF-85D1-4C55-AC82-C088613917AA}" type="presParOf" srcId="{F41B066A-25D2-4F07-9C7A-B38C44B5E284}" destId="{2F4D06BC-BA47-44C6-84FE-094919F77082}" srcOrd="7" destOrd="0" presId="urn:microsoft.com/office/officeart/2005/8/layout/vList2"/>
    <dgm:cxn modelId="{31B92499-EAD1-450A-A680-7B90909E3CEF}" type="presParOf" srcId="{F41B066A-25D2-4F07-9C7A-B38C44B5E284}" destId="{F4C549FD-04DD-4234-8733-476FCCCF6AEC}" srcOrd="8" destOrd="0" presId="urn:microsoft.com/office/officeart/2005/8/layout/vList2"/>
    <dgm:cxn modelId="{61EBDF55-D93A-4338-ADD0-B4C0A7489FF9}" type="presParOf" srcId="{F41B066A-25D2-4F07-9C7A-B38C44B5E284}" destId="{6B1690C6-BD77-42A2-B43C-D00E8CDA7BFB}" srcOrd="9" destOrd="0" presId="urn:microsoft.com/office/officeart/2005/8/layout/vList2"/>
    <dgm:cxn modelId="{05427F83-FA76-46C2-A06E-C0491C319114}" type="presParOf" srcId="{F41B066A-25D2-4F07-9C7A-B38C44B5E284}" destId="{8F7BA6FF-7ED4-4D50-8EBA-090CD5E58B4D}" srcOrd="10" destOrd="0" presId="urn:microsoft.com/office/officeart/2005/8/layout/vList2"/>
    <dgm:cxn modelId="{1281E901-F1C1-4083-B2F0-4FB79CF1910A}" type="presParOf" srcId="{F41B066A-25D2-4F07-9C7A-B38C44B5E284}" destId="{A48162E7-5164-481C-B423-41B91BF780D7}" srcOrd="11" destOrd="0" presId="urn:microsoft.com/office/officeart/2005/8/layout/vList2"/>
    <dgm:cxn modelId="{F9C34533-DC5D-46B9-B831-825D6778DD71}" type="presParOf" srcId="{F41B066A-25D2-4F07-9C7A-B38C44B5E284}" destId="{44F2D994-566E-4A12-BB93-D7C0D634F9D3}" srcOrd="12" destOrd="0" presId="urn:microsoft.com/office/officeart/2005/8/layout/vList2"/>
    <dgm:cxn modelId="{462364A7-94F4-41A9-BF05-B98D1F909546}" type="presParOf" srcId="{F41B066A-25D2-4F07-9C7A-B38C44B5E284}" destId="{55897462-2545-44BB-810E-1FFEE6272699}" srcOrd="13" destOrd="0" presId="urn:microsoft.com/office/officeart/2005/8/layout/vList2"/>
    <dgm:cxn modelId="{64321CE2-C227-4454-823C-0D3249D9718F}" type="presParOf" srcId="{F41B066A-25D2-4F07-9C7A-B38C44B5E284}" destId="{9ED8A288-37B9-4FB9-BD7E-013073E71BB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2D2330-5D76-46C8-801C-59C2D64556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A4A41D-D070-43F7-BF65-1F26B39D39EC}">
      <dgm:prSet phldrT="[Text]" custT="1"/>
      <dgm:spPr/>
      <dgm:t>
        <a:bodyPr/>
        <a:lstStyle/>
        <a:p>
          <a:r>
            <a:rPr lang="en-US" sz="2200" dirty="0"/>
            <a:t>Insufficient Voltage Regulation</a:t>
          </a:r>
        </a:p>
      </dgm:t>
    </dgm:pt>
    <dgm:pt modelId="{5508127A-9414-4EE4-9828-021ED7EE8AC5}" type="parTrans" cxnId="{ACD78C51-C7E3-4C78-BAED-8AB618E2DC6A}">
      <dgm:prSet/>
      <dgm:spPr/>
      <dgm:t>
        <a:bodyPr/>
        <a:lstStyle/>
        <a:p>
          <a:endParaRPr lang="en-US"/>
        </a:p>
      </dgm:t>
    </dgm:pt>
    <dgm:pt modelId="{B9487B42-EB27-479F-9988-A4BFC53F2A0A}" type="sibTrans" cxnId="{ACD78C51-C7E3-4C78-BAED-8AB618E2DC6A}">
      <dgm:prSet/>
      <dgm:spPr/>
      <dgm:t>
        <a:bodyPr/>
        <a:lstStyle/>
        <a:p>
          <a:endParaRPr lang="en-US"/>
        </a:p>
      </dgm:t>
    </dgm:pt>
    <dgm:pt modelId="{83918EE2-A079-4FAA-9EEC-052DDD5CC7E5}">
      <dgm:prSet phldrT="[Text]" custT="1"/>
      <dgm:spPr/>
      <dgm:t>
        <a:bodyPr/>
        <a:lstStyle/>
        <a:p>
          <a:r>
            <a:rPr lang="en-US" sz="1800" dirty="0"/>
            <a:t>NERC VAR-002-4 requires ALL generators to operate in automatic voltage control mode (unless otherwise instructed by TOP)</a:t>
          </a:r>
        </a:p>
      </dgm:t>
    </dgm:pt>
    <dgm:pt modelId="{E3886220-406C-4191-9C9B-439D1EE34676}" type="parTrans" cxnId="{111F34F3-CA62-481F-90D2-CD84EFDDF3FD}">
      <dgm:prSet/>
      <dgm:spPr/>
      <dgm:t>
        <a:bodyPr/>
        <a:lstStyle/>
        <a:p>
          <a:endParaRPr lang="en-US"/>
        </a:p>
      </dgm:t>
    </dgm:pt>
    <dgm:pt modelId="{96FD6C6E-9F62-41FE-BC91-E91F92C91C26}" type="sibTrans" cxnId="{111F34F3-CA62-481F-90D2-CD84EFDDF3FD}">
      <dgm:prSet/>
      <dgm:spPr/>
      <dgm:t>
        <a:bodyPr/>
        <a:lstStyle/>
        <a:p>
          <a:endParaRPr lang="en-US"/>
        </a:p>
      </dgm:t>
    </dgm:pt>
    <dgm:pt modelId="{CA4B2BA1-5D68-4C0A-9D8B-0ED9E6009B76}">
      <dgm:prSet phldrT="[Text]" custT="1"/>
      <dgm:spPr/>
      <dgm:t>
        <a:bodyPr/>
        <a:lstStyle/>
        <a:p>
          <a:r>
            <a:rPr lang="en-US" sz="2200" dirty="0"/>
            <a:t>Unreliable Voltage Regulation</a:t>
          </a:r>
        </a:p>
      </dgm:t>
    </dgm:pt>
    <dgm:pt modelId="{9F45C28D-EBB9-420A-AC1A-9FACBC10E41E}" type="parTrans" cxnId="{AF32FEAA-A9B5-462E-AA76-2579F9669811}">
      <dgm:prSet/>
      <dgm:spPr/>
      <dgm:t>
        <a:bodyPr/>
        <a:lstStyle/>
        <a:p>
          <a:endParaRPr lang="en-US"/>
        </a:p>
      </dgm:t>
    </dgm:pt>
    <dgm:pt modelId="{A87D82DB-5344-4DBB-AEB7-2D3A9B3AF1D2}" type="sibTrans" cxnId="{AF32FEAA-A9B5-462E-AA76-2579F9669811}">
      <dgm:prSet/>
      <dgm:spPr/>
      <dgm:t>
        <a:bodyPr/>
        <a:lstStyle/>
        <a:p>
          <a:endParaRPr lang="en-US"/>
        </a:p>
      </dgm:t>
    </dgm:pt>
    <dgm:pt modelId="{C8421938-0D68-4E2E-8DB4-7219B675A007}">
      <dgm:prSet phldrT="[Text]" custT="1"/>
      <dgm:spPr/>
      <dgm:t>
        <a:bodyPr/>
        <a:lstStyle/>
        <a:p>
          <a:r>
            <a:rPr lang="en-US" sz="1800" dirty="0"/>
            <a:t>PRC-019-2: Coordination of Generating Unit or Plant Capabilities, Voltage Regulating Controls and Protection</a:t>
          </a:r>
        </a:p>
      </dgm:t>
    </dgm:pt>
    <dgm:pt modelId="{30877D7C-EA39-46A7-BBEA-718A3BDCED02}" type="parTrans" cxnId="{841161A6-BD02-4B72-8641-21904505A952}">
      <dgm:prSet/>
      <dgm:spPr/>
      <dgm:t>
        <a:bodyPr/>
        <a:lstStyle/>
        <a:p>
          <a:endParaRPr lang="en-US"/>
        </a:p>
      </dgm:t>
    </dgm:pt>
    <dgm:pt modelId="{D9716D2C-A796-4730-9A11-056D0479F423}" type="sibTrans" cxnId="{841161A6-BD02-4B72-8641-21904505A952}">
      <dgm:prSet/>
      <dgm:spPr/>
      <dgm:t>
        <a:bodyPr/>
        <a:lstStyle/>
        <a:p>
          <a:endParaRPr lang="en-US"/>
        </a:p>
      </dgm:t>
    </dgm:pt>
    <dgm:pt modelId="{E58AF8A3-D2DE-457A-8386-F954354D93EA}">
      <dgm:prSet custT="1"/>
      <dgm:spPr/>
      <dgm:t>
        <a:bodyPr/>
        <a:lstStyle/>
        <a:p>
          <a:r>
            <a:rPr lang="en-US" sz="1800" dirty="0"/>
            <a:t>FERC Order No. 827: Mandatory Automatic Voltage regulation</a:t>
          </a:r>
        </a:p>
      </dgm:t>
    </dgm:pt>
    <dgm:pt modelId="{E280215A-027F-481D-B7A7-52C89A3EAF97}" type="parTrans" cxnId="{179E54AB-4D8F-4A95-8005-7B64C17A9B4F}">
      <dgm:prSet/>
      <dgm:spPr/>
      <dgm:t>
        <a:bodyPr/>
        <a:lstStyle/>
        <a:p>
          <a:endParaRPr lang="en-US"/>
        </a:p>
      </dgm:t>
    </dgm:pt>
    <dgm:pt modelId="{BB7ACFD3-A2D6-4839-9E2E-519373B7615C}" type="sibTrans" cxnId="{179E54AB-4D8F-4A95-8005-7B64C17A9B4F}">
      <dgm:prSet/>
      <dgm:spPr/>
      <dgm:t>
        <a:bodyPr/>
        <a:lstStyle/>
        <a:p>
          <a:endParaRPr lang="en-US"/>
        </a:p>
      </dgm:t>
    </dgm:pt>
    <dgm:pt modelId="{2BE07647-E204-4891-A82D-E621EFF4E03B}">
      <dgm:prSet phldrT="[Text]" custT="1"/>
      <dgm:spPr/>
      <dgm:t>
        <a:bodyPr/>
        <a:lstStyle/>
        <a:p>
          <a:r>
            <a:rPr lang="en-US" sz="1800" dirty="0"/>
            <a:t>NERC Level 3 Alert, Essential Action #3 (for TOs, TPs, PCs), #4 (for GOs)</a:t>
          </a:r>
        </a:p>
      </dgm:t>
    </dgm:pt>
    <dgm:pt modelId="{BD457DCC-C001-4F18-B37E-AA0B13D7F2BD}" type="parTrans" cxnId="{1113AE7B-623D-4710-9E23-18F034E0AE47}">
      <dgm:prSet/>
      <dgm:spPr/>
      <dgm:t>
        <a:bodyPr/>
        <a:lstStyle/>
        <a:p>
          <a:endParaRPr lang="en-US"/>
        </a:p>
      </dgm:t>
    </dgm:pt>
    <dgm:pt modelId="{6B7C5A4A-D301-4610-9B9B-D9402386677D}" type="sibTrans" cxnId="{1113AE7B-623D-4710-9E23-18F034E0AE47}">
      <dgm:prSet/>
      <dgm:spPr/>
      <dgm:t>
        <a:bodyPr/>
        <a:lstStyle/>
        <a:p>
          <a:endParaRPr lang="en-US"/>
        </a:p>
      </dgm:t>
    </dgm:pt>
    <dgm:pt modelId="{D901CC42-6F03-422B-8799-D8A75D379926}">
      <dgm:prSet phldrT="[Text]" custT="1"/>
      <dgm:spPr/>
      <dgm:t>
        <a:bodyPr/>
        <a:lstStyle/>
        <a:p>
          <a:r>
            <a:rPr lang="en-US" sz="1800" dirty="0"/>
            <a:t>MOD-026: Periodic model verification against plant performance</a:t>
          </a:r>
        </a:p>
      </dgm:t>
    </dgm:pt>
    <dgm:pt modelId="{F38683C5-D3BC-41F6-9629-CB2054628EFD}" type="parTrans" cxnId="{5D67A589-FA87-44D1-8FC3-BADD5B9914D5}">
      <dgm:prSet/>
      <dgm:spPr/>
      <dgm:t>
        <a:bodyPr/>
        <a:lstStyle/>
        <a:p>
          <a:endParaRPr lang="en-US"/>
        </a:p>
      </dgm:t>
    </dgm:pt>
    <dgm:pt modelId="{EFD98D32-D956-4128-A5DF-DC88872B259F}" type="sibTrans" cxnId="{5D67A589-FA87-44D1-8FC3-BADD5B9914D5}">
      <dgm:prSet/>
      <dgm:spPr/>
      <dgm:t>
        <a:bodyPr/>
        <a:lstStyle/>
        <a:p>
          <a:endParaRPr lang="en-US"/>
        </a:p>
      </dgm:t>
    </dgm:pt>
    <dgm:pt modelId="{E466EFC3-AD8C-491D-9ACB-DE2A10471A60}">
      <dgm:prSet custT="1"/>
      <dgm:spPr/>
      <dgm:t>
        <a:bodyPr/>
        <a:lstStyle/>
        <a:p>
          <a:r>
            <a:rPr lang="en-US" sz="1800" dirty="0">
              <a:hlinkClick xmlns:r="http://schemas.openxmlformats.org/officeDocument/2006/relationships" r:id="rId1"/>
            </a:rPr>
            <a:t>NERC Level 3 Alert</a:t>
          </a:r>
          <a:r>
            <a:rPr lang="en-US" sz="1800" dirty="0"/>
            <a:t>, Essential Action #4 (for GOs)</a:t>
          </a:r>
        </a:p>
      </dgm:t>
    </dgm:pt>
    <dgm:pt modelId="{FD6D160D-807F-4449-A2CA-0FFC8D92B385}" type="parTrans" cxnId="{CA45CB08-7C52-4D33-BC6C-4745F6DBA48F}">
      <dgm:prSet/>
      <dgm:spPr/>
      <dgm:t>
        <a:bodyPr/>
        <a:lstStyle/>
        <a:p>
          <a:endParaRPr lang="en-US"/>
        </a:p>
      </dgm:t>
    </dgm:pt>
    <dgm:pt modelId="{48493D28-EE43-4E1A-A9A7-63E3CA9BA127}" type="sibTrans" cxnId="{CA45CB08-7C52-4D33-BC6C-4745F6DBA48F}">
      <dgm:prSet/>
      <dgm:spPr/>
      <dgm:t>
        <a:bodyPr/>
        <a:lstStyle/>
        <a:p>
          <a:endParaRPr lang="en-US"/>
        </a:p>
      </dgm:t>
    </dgm:pt>
    <dgm:pt modelId="{C9FB5DED-945A-41EF-836D-E46BB8A8DBE0}">
      <dgm:prSet custT="1"/>
      <dgm:spPr/>
      <dgm:t>
        <a:bodyPr/>
        <a:lstStyle/>
        <a:p>
          <a:r>
            <a:rPr lang="en-US" sz="1800" dirty="0">
              <a:hlinkClick xmlns:r="http://schemas.openxmlformats.org/officeDocument/2006/relationships" r:id="rId2"/>
            </a:rPr>
            <a:t>NERC Level 2 Alert IBR Performance Issues</a:t>
          </a:r>
          <a:r>
            <a:rPr lang="en-US" sz="1800" dirty="0"/>
            <a:t>, Recommendation 6</a:t>
          </a:r>
        </a:p>
      </dgm:t>
    </dgm:pt>
    <dgm:pt modelId="{409AB557-15DF-4B89-8F17-23F7C980AE4C}" type="parTrans" cxnId="{81F941FF-4609-400E-9B4A-36C8FA92C38F}">
      <dgm:prSet/>
      <dgm:spPr/>
      <dgm:t>
        <a:bodyPr/>
        <a:lstStyle/>
        <a:p>
          <a:endParaRPr lang="en-US"/>
        </a:p>
      </dgm:t>
    </dgm:pt>
    <dgm:pt modelId="{262C34DD-48FE-469D-93A2-974BD7093447}" type="sibTrans" cxnId="{81F941FF-4609-400E-9B4A-36C8FA92C38F}">
      <dgm:prSet/>
      <dgm:spPr/>
      <dgm:t>
        <a:bodyPr/>
        <a:lstStyle/>
        <a:p>
          <a:endParaRPr lang="en-US"/>
        </a:p>
      </dgm:t>
    </dgm:pt>
    <dgm:pt modelId="{63898B5F-15E4-4309-A4BB-F8ED8A10F80F}">
      <dgm:prSet phldrT="[Text]" custT="1"/>
      <dgm:spPr/>
      <dgm:t>
        <a:bodyPr/>
        <a:lstStyle/>
        <a:p>
          <a:r>
            <a:rPr lang="en-US" sz="1800" dirty="0"/>
            <a:t>NERC VAR-001-5: Voltage and Reactive Control</a:t>
          </a:r>
        </a:p>
      </dgm:t>
    </dgm:pt>
    <dgm:pt modelId="{8B3CDE19-C6B4-4937-B959-8196D89513A4}" type="parTrans" cxnId="{64056A3D-7B51-4838-A2FB-BD15C2A797F9}">
      <dgm:prSet/>
      <dgm:spPr/>
      <dgm:t>
        <a:bodyPr/>
        <a:lstStyle/>
        <a:p>
          <a:endParaRPr lang="en-US"/>
        </a:p>
      </dgm:t>
    </dgm:pt>
    <dgm:pt modelId="{E723EC32-1D3E-471F-BCBE-9019E0930BFA}" type="sibTrans" cxnId="{64056A3D-7B51-4838-A2FB-BD15C2A797F9}">
      <dgm:prSet/>
      <dgm:spPr/>
      <dgm:t>
        <a:bodyPr/>
        <a:lstStyle/>
        <a:p>
          <a:endParaRPr lang="en-US"/>
        </a:p>
      </dgm:t>
    </dgm:pt>
    <dgm:pt modelId="{82C617E7-35D1-4D86-8FA5-FF480535D33F}" type="pres">
      <dgm:prSet presAssocID="{2E2D2330-5D76-46C8-801C-59C2D6455624}" presName="Name0" presStyleCnt="0">
        <dgm:presLayoutVars>
          <dgm:dir/>
          <dgm:animLvl val="lvl"/>
          <dgm:resizeHandles val="exact"/>
        </dgm:presLayoutVars>
      </dgm:prSet>
      <dgm:spPr/>
    </dgm:pt>
    <dgm:pt modelId="{E83EBC1A-FA45-4F9F-97C7-2219EADDF928}" type="pres">
      <dgm:prSet presAssocID="{B5A4A41D-D070-43F7-BF65-1F26B39D39EC}" presName="linNode" presStyleCnt="0"/>
      <dgm:spPr/>
    </dgm:pt>
    <dgm:pt modelId="{35933E2B-883E-4265-AFAF-604EBB3A7564}" type="pres">
      <dgm:prSet presAssocID="{B5A4A41D-D070-43F7-BF65-1F26B39D39EC}" presName="parentText" presStyleLbl="node1" presStyleIdx="0" presStyleCnt="2" custScaleX="90909" custScaleY="90909">
        <dgm:presLayoutVars>
          <dgm:chMax val="1"/>
          <dgm:bulletEnabled val="1"/>
        </dgm:presLayoutVars>
      </dgm:prSet>
      <dgm:spPr/>
    </dgm:pt>
    <dgm:pt modelId="{4A354107-44DE-4CBE-AE93-FEA8CB405DE7}" type="pres">
      <dgm:prSet presAssocID="{B5A4A41D-D070-43F7-BF65-1F26B39D39EC}" presName="descendantText" presStyleLbl="alignAccFollowNode1" presStyleIdx="0" presStyleCnt="2">
        <dgm:presLayoutVars>
          <dgm:bulletEnabled val="1"/>
        </dgm:presLayoutVars>
      </dgm:prSet>
      <dgm:spPr/>
    </dgm:pt>
    <dgm:pt modelId="{24122220-228B-4A4D-B246-2EA74CFC50E3}" type="pres">
      <dgm:prSet presAssocID="{B9487B42-EB27-479F-9988-A4BFC53F2A0A}" presName="sp" presStyleCnt="0"/>
      <dgm:spPr/>
    </dgm:pt>
    <dgm:pt modelId="{5691F359-F6DC-4166-BBC6-4753BDB0135F}" type="pres">
      <dgm:prSet presAssocID="{CA4B2BA1-5D68-4C0A-9D8B-0ED9E6009B76}" presName="linNode" presStyleCnt="0"/>
      <dgm:spPr/>
    </dgm:pt>
    <dgm:pt modelId="{2CB6BC18-7559-4AF7-8DAB-3CFEC296157A}" type="pres">
      <dgm:prSet presAssocID="{CA4B2BA1-5D68-4C0A-9D8B-0ED9E6009B76}" presName="parentText" presStyleLbl="node1" presStyleIdx="1" presStyleCnt="2" custScaleX="90909" custScaleY="90909">
        <dgm:presLayoutVars>
          <dgm:chMax val="1"/>
          <dgm:bulletEnabled val="1"/>
        </dgm:presLayoutVars>
      </dgm:prSet>
      <dgm:spPr/>
    </dgm:pt>
    <dgm:pt modelId="{5E5768F5-4341-43A5-8D98-EADB1064BFAA}" type="pres">
      <dgm:prSet presAssocID="{CA4B2BA1-5D68-4C0A-9D8B-0ED9E6009B76}" presName="descendantText" presStyleLbl="alignAccFollowNode1" presStyleIdx="1" presStyleCnt="2" custScaleY="108088">
        <dgm:presLayoutVars>
          <dgm:bulletEnabled val="1"/>
        </dgm:presLayoutVars>
      </dgm:prSet>
      <dgm:spPr/>
    </dgm:pt>
  </dgm:ptLst>
  <dgm:cxnLst>
    <dgm:cxn modelId="{CA45CB08-7C52-4D33-BC6C-4745F6DBA48F}" srcId="{B5A4A41D-D070-43F7-BF65-1F26B39D39EC}" destId="{E466EFC3-AD8C-491D-9ACB-DE2A10471A60}" srcOrd="4" destOrd="0" parTransId="{FD6D160D-807F-4449-A2CA-0FFC8D92B385}" sibTransId="{48493D28-EE43-4E1A-A9A7-63E3CA9BA127}"/>
    <dgm:cxn modelId="{1047D60D-1FE0-49BD-8FD4-223FBFDCD164}" type="presOf" srcId="{E466EFC3-AD8C-491D-9ACB-DE2A10471A60}" destId="{4A354107-44DE-4CBE-AE93-FEA8CB405DE7}" srcOrd="0" destOrd="4" presId="urn:microsoft.com/office/officeart/2005/8/layout/vList5"/>
    <dgm:cxn modelId="{D4DB3B12-96AF-406E-9FD2-DFC554FC6F93}" type="presOf" srcId="{C8421938-0D68-4E2E-8DB4-7219B675A007}" destId="{5E5768F5-4341-43A5-8D98-EADB1064BFAA}" srcOrd="0" destOrd="0" presId="urn:microsoft.com/office/officeart/2005/8/layout/vList5"/>
    <dgm:cxn modelId="{0C741D1A-24D9-45DD-9C2D-04E2BB0188F6}" type="presOf" srcId="{2E2D2330-5D76-46C8-801C-59C2D6455624}" destId="{82C617E7-35D1-4D86-8FA5-FF480535D33F}" srcOrd="0" destOrd="0" presId="urn:microsoft.com/office/officeart/2005/8/layout/vList5"/>
    <dgm:cxn modelId="{ADF5392D-F6BC-41EC-8558-25B9AE8430CE}" type="presOf" srcId="{CA4B2BA1-5D68-4C0A-9D8B-0ED9E6009B76}" destId="{2CB6BC18-7559-4AF7-8DAB-3CFEC296157A}" srcOrd="0" destOrd="0" presId="urn:microsoft.com/office/officeart/2005/8/layout/vList5"/>
    <dgm:cxn modelId="{64056A3D-7B51-4838-A2FB-BD15C2A797F9}" srcId="{B5A4A41D-D070-43F7-BF65-1F26B39D39EC}" destId="{63898B5F-15E4-4309-A4BB-F8ED8A10F80F}" srcOrd="0" destOrd="0" parTransId="{8B3CDE19-C6B4-4937-B959-8196D89513A4}" sibTransId="{E723EC32-1D3E-471F-BCBE-9019E0930BFA}"/>
    <dgm:cxn modelId="{44B26F5D-9412-4B1D-9F9D-A9961462801A}" type="presOf" srcId="{B5A4A41D-D070-43F7-BF65-1F26B39D39EC}" destId="{35933E2B-883E-4265-AFAF-604EBB3A7564}" srcOrd="0" destOrd="0" presId="urn:microsoft.com/office/officeart/2005/8/layout/vList5"/>
    <dgm:cxn modelId="{AAD8A84D-9F2C-405D-8D00-69F9AC4DC76D}" type="presOf" srcId="{83918EE2-A079-4FAA-9EEC-052DDD5CC7E5}" destId="{4A354107-44DE-4CBE-AE93-FEA8CB405DE7}" srcOrd="0" destOrd="1" presId="urn:microsoft.com/office/officeart/2005/8/layout/vList5"/>
    <dgm:cxn modelId="{09816F4F-05FA-4562-8E92-0FD8C431607C}" type="presOf" srcId="{E58AF8A3-D2DE-457A-8386-F954354D93EA}" destId="{4A354107-44DE-4CBE-AE93-FEA8CB405DE7}" srcOrd="0" destOrd="2" presId="urn:microsoft.com/office/officeart/2005/8/layout/vList5"/>
    <dgm:cxn modelId="{149D5070-0383-4A83-85F2-28A4D6C5A72A}" type="presOf" srcId="{C9FB5DED-945A-41EF-836D-E46BB8A8DBE0}" destId="{4A354107-44DE-4CBE-AE93-FEA8CB405DE7}" srcOrd="0" destOrd="3" presId="urn:microsoft.com/office/officeart/2005/8/layout/vList5"/>
    <dgm:cxn modelId="{ACD78C51-C7E3-4C78-BAED-8AB618E2DC6A}" srcId="{2E2D2330-5D76-46C8-801C-59C2D6455624}" destId="{B5A4A41D-D070-43F7-BF65-1F26B39D39EC}" srcOrd="0" destOrd="0" parTransId="{5508127A-9414-4EE4-9828-021ED7EE8AC5}" sibTransId="{B9487B42-EB27-479F-9988-A4BFC53F2A0A}"/>
    <dgm:cxn modelId="{1113AE7B-623D-4710-9E23-18F034E0AE47}" srcId="{CA4B2BA1-5D68-4C0A-9D8B-0ED9E6009B76}" destId="{2BE07647-E204-4891-A82D-E621EFF4E03B}" srcOrd="2" destOrd="0" parTransId="{BD457DCC-C001-4F18-B37E-AA0B13D7F2BD}" sibTransId="{6B7C5A4A-D301-4610-9B9B-D9402386677D}"/>
    <dgm:cxn modelId="{2F91B77D-05DA-4AD4-89AE-031CB4D1702A}" type="presOf" srcId="{63898B5F-15E4-4309-A4BB-F8ED8A10F80F}" destId="{4A354107-44DE-4CBE-AE93-FEA8CB405DE7}" srcOrd="0" destOrd="0" presId="urn:microsoft.com/office/officeart/2005/8/layout/vList5"/>
    <dgm:cxn modelId="{5D67A589-FA87-44D1-8FC3-BADD5B9914D5}" srcId="{CA4B2BA1-5D68-4C0A-9D8B-0ED9E6009B76}" destId="{D901CC42-6F03-422B-8799-D8A75D379926}" srcOrd="1" destOrd="0" parTransId="{F38683C5-D3BC-41F6-9629-CB2054628EFD}" sibTransId="{EFD98D32-D956-4128-A5DF-DC88872B259F}"/>
    <dgm:cxn modelId="{61A35CA5-A569-4D78-B77B-7718AB079FAB}" type="presOf" srcId="{D901CC42-6F03-422B-8799-D8A75D379926}" destId="{5E5768F5-4341-43A5-8D98-EADB1064BFAA}" srcOrd="0" destOrd="1" presId="urn:microsoft.com/office/officeart/2005/8/layout/vList5"/>
    <dgm:cxn modelId="{841161A6-BD02-4B72-8641-21904505A952}" srcId="{CA4B2BA1-5D68-4C0A-9D8B-0ED9E6009B76}" destId="{C8421938-0D68-4E2E-8DB4-7219B675A007}" srcOrd="0" destOrd="0" parTransId="{30877D7C-EA39-46A7-BBEA-718A3BDCED02}" sibTransId="{D9716D2C-A796-4730-9A11-056D0479F423}"/>
    <dgm:cxn modelId="{AF32FEAA-A9B5-462E-AA76-2579F9669811}" srcId="{2E2D2330-5D76-46C8-801C-59C2D6455624}" destId="{CA4B2BA1-5D68-4C0A-9D8B-0ED9E6009B76}" srcOrd="1" destOrd="0" parTransId="{9F45C28D-EBB9-420A-AC1A-9FACBC10E41E}" sibTransId="{A87D82DB-5344-4DBB-AEB7-2D3A9B3AF1D2}"/>
    <dgm:cxn modelId="{179E54AB-4D8F-4A95-8005-7B64C17A9B4F}" srcId="{B5A4A41D-D070-43F7-BF65-1F26B39D39EC}" destId="{E58AF8A3-D2DE-457A-8386-F954354D93EA}" srcOrd="2" destOrd="0" parTransId="{E280215A-027F-481D-B7A7-52C89A3EAF97}" sibTransId="{BB7ACFD3-A2D6-4839-9E2E-519373B7615C}"/>
    <dgm:cxn modelId="{9B006BBF-01C5-4061-AF45-948470C16E5D}" type="presOf" srcId="{2BE07647-E204-4891-A82D-E621EFF4E03B}" destId="{5E5768F5-4341-43A5-8D98-EADB1064BFAA}" srcOrd="0" destOrd="2" presId="urn:microsoft.com/office/officeart/2005/8/layout/vList5"/>
    <dgm:cxn modelId="{111F34F3-CA62-481F-90D2-CD84EFDDF3FD}" srcId="{B5A4A41D-D070-43F7-BF65-1F26B39D39EC}" destId="{83918EE2-A079-4FAA-9EEC-052DDD5CC7E5}" srcOrd="1" destOrd="0" parTransId="{E3886220-406C-4191-9C9B-439D1EE34676}" sibTransId="{96FD6C6E-9F62-41FE-BC91-E91F92C91C26}"/>
    <dgm:cxn modelId="{81F941FF-4609-400E-9B4A-36C8FA92C38F}" srcId="{B5A4A41D-D070-43F7-BF65-1F26B39D39EC}" destId="{C9FB5DED-945A-41EF-836D-E46BB8A8DBE0}" srcOrd="3" destOrd="0" parTransId="{409AB557-15DF-4B89-8F17-23F7C980AE4C}" sibTransId="{262C34DD-48FE-469D-93A2-974BD7093447}"/>
    <dgm:cxn modelId="{271EDE84-8F03-4633-A416-48A9D4128F00}" type="presParOf" srcId="{82C617E7-35D1-4D86-8FA5-FF480535D33F}" destId="{E83EBC1A-FA45-4F9F-97C7-2219EADDF928}" srcOrd="0" destOrd="0" presId="urn:microsoft.com/office/officeart/2005/8/layout/vList5"/>
    <dgm:cxn modelId="{442C01CD-089D-45DF-9BE9-1EECC02686A1}" type="presParOf" srcId="{E83EBC1A-FA45-4F9F-97C7-2219EADDF928}" destId="{35933E2B-883E-4265-AFAF-604EBB3A7564}" srcOrd="0" destOrd="0" presId="urn:microsoft.com/office/officeart/2005/8/layout/vList5"/>
    <dgm:cxn modelId="{4EB8E6CB-EC38-46FA-A35F-4DD6375170D6}" type="presParOf" srcId="{E83EBC1A-FA45-4F9F-97C7-2219EADDF928}" destId="{4A354107-44DE-4CBE-AE93-FEA8CB405DE7}" srcOrd="1" destOrd="0" presId="urn:microsoft.com/office/officeart/2005/8/layout/vList5"/>
    <dgm:cxn modelId="{A696DF3B-34B6-4F42-B794-668177DB58A7}" type="presParOf" srcId="{82C617E7-35D1-4D86-8FA5-FF480535D33F}" destId="{24122220-228B-4A4D-B246-2EA74CFC50E3}" srcOrd="1" destOrd="0" presId="urn:microsoft.com/office/officeart/2005/8/layout/vList5"/>
    <dgm:cxn modelId="{95043098-1A5F-4C81-8206-CA9E9FB7B149}" type="presParOf" srcId="{82C617E7-35D1-4D86-8FA5-FF480535D33F}" destId="{5691F359-F6DC-4166-BBC6-4753BDB0135F}" srcOrd="2" destOrd="0" presId="urn:microsoft.com/office/officeart/2005/8/layout/vList5"/>
    <dgm:cxn modelId="{F76BB23E-B011-4CF5-B983-93D20E071304}" type="presParOf" srcId="{5691F359-F6DC-4166-BBC6-4753BDB0135F}" destId="{2CB6BC18-7559-4AF7-8DAB-3CFEC296157A}" srcOrd="0" destOrd="0" presId="urn:microsoft.com/office/officeart/2005/8/layout/vList5"/>
    <dgm:cxn modelId="{847C8DAF-563B-4DA8-BD7C-1619B8187C06}" type="presParOf" srcId="{5691F359-F6DC-4166-BBC6-4753BDB0135F}" destId="{5E5768F5-4341-43A5-8D98-EADB1064BF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2D2330-5D76-46C8-801C-59C2D64556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A4A41D-D070-43F7-BF65-1F26B39D39EC}">
      <dgm:prSet phldrT="[Text]" custT="1"/>
      <dgm:spPr/>
      <dgm:t>
        <a:bodyPr/>
        <a:lstStyle/>
        <a:p>
          <a:r>
            <a:rPr lang="en-US" sz="2200" dirty="0"/>
            <a:t>Poor Voltage Ride-through Performance of IBRs</a:t>
          </a:r>
        </a:p>
      </dgm:t>
    </dgm:pt>
    <dgm:pt modelId="{5508127A-9414-4EE4-9828-021ED7EE8AC5}" type="parTrans" cxnId="{ACD78C51-C7E3-4C78-BAED-8AB618E2DC6A}">
      <dgm:prSet/>
      <dgm:spPr/>
      <dgm:t>
        <a:bodyPr/>
        <a:lstStyle/>
        <a:p>
          <a:endParaRPr lang="en-US"/>
        </a:p>
      </dgm:t>
    </dgm:pt>
    <dgm:pt modelId="{B9487B42-EB27-479F-9988-A4BFC53F2A0A}" type="sibTrans" cxnId="{ACD78C51-C7E3-4C78-BAED-8AB618E2DC6A}">
      <dgm:prSet/>
      <dgm:spPr/>
      <dgm:t>
        <a:bodyPr/>
        <a:lstStyle/>
        <a:p>
          <a:endParaRPr lang="en-US"/>
        </a:p>
      </dgm:t>
    </dgm:pt>
    <dgm:pt modelId="{CA4B2BA1-5D68-4C0A-9D8B-0ED9E6009B76}">
      <dgm:prSet phldrT="[Text]" custT="1"/>
      <dgm:spPr/>
      <dgm:t>
        <a:bodyPr/>
        <a:lstStyle/>
        <a:p>
          <a:r>
            <a:rPr lang="en-US" sz="2200" dirty="0"/>
            <a:t>Active Power Frequency Control</a:t>
          </a:r>
        </a:p>
      </dgm:t>
    </dgm:pt>
    <dgm:pt modelId="{9F45C28D-EBB9-420A-AC1A-9FACBC10E41E}" type="parTrans" cxnId="{AF32FEAA-A9B5-462E-AA76-2579F9669811}">
      <dgm:prSet/>
      <dgm:spPr/>
      <dgm:t>
        <a:bodyPr/>
        <a:lstStyle/>
        <a:p>
          <a:endParaRPr lang="en-US"/>
        </a:p>
      </dgm:t>
    </dgm:pt>
    <dgm:pt modelId="{A87D82DB-5344-4DBB-AEB7-2D3A9B3AF1D2}" type="sibTrans" cxnId="{AF32FEAA-A9B5-462E-AA76-2579F9669811}">
      <dgm:prSet/>
      <dgm:spPr/>
      <dgm:t>
        <a:bodyPr/>
        <a:lstStyle/>
        <a:p>
          <a:endParaRPr lang="en-US"/>
        </a:p>
      </dgm:t>
    </dgm:pt>
    <dgm:pt modelId="{C8421938-0D68-4E2E-8DB4-7219B675A007}">
      <dgm:prSet phldrT="[Text]" custT="1"/>
      <dgm:spPr/>
      <dgm:t>
        <a:bodyPr/>
        <a:lstStyle/>
        <a:p>
          <a:r>
            <a:rPr lang="en-US" sz="1800" dirty="0"/>
            <a:t>Primary Frequency Response (FERC Order No. 842)</a:t>
          </a:r>
        </a:p>
      </dgm:t>
    </dgm:pt>
    <dgm:pt modelId="{30877D7C-EA39-46A7-BBEA-718A3BDCED02}" type="parTrans" cxnId="{841161A6-BD02-4B72-8641-21904505A952}">
      <dgm:prSet/>
      <dgm:spPr/>
      <dgm:t>
        <a:bodyPr/>
        <a:lstStyle/>
        <a:p>
          <a:endParaRPr lang="en-US"/>
        </a:p>
      </dgm:t>
    </dgm:pt>
    <dgm:pt modelId="{D9716D2C-A796-4730-9A11-056D0479F423}" type="sibTrans" cxnId="{841161A6-BD02-4B72-8641-21904505A952}">
      <dgm:prSet/>
      <dgm:spPr/>
      <dgm:t>
        <a:bodyPr/>
        <a:lstStyle/>
        <a:p>
          <a:endParaRPr lang="en-US"/>
        </a:p>
      </dgm:t>
    </dgm:pt>
    <dgm:pt modelId="{63898B5F-15E4-4309-A4BB-F8ED8A10F80F}">
      <dgm:prSet phldrT="[Text]" custT="1"/>
      <dgm:spPr/>
      <dgm:t>
        <a:bodyPr/>
        <a:lstStyle/>
        <a:p>
          <a:r>
            <a:rPr lang="en-US" sz="1800" dirty="0"/>
            <a:t>PRC-024-4: Synchronous machine voltage and frequence trip settings</a:t>
          </a:r>
        </a:p>
      </dgm:t>
    </dgm:pt>
    <dgm:pt modelId="{8B3CDE19-C6B4-4937-B959-8196D89513A4}" type="parTrans" cxnId="{64056A3D-7B51-4838-A2FB-BD15C2A797F9}">
      <dgm:prSet/>
      <dgm:spPr/>
      <dgm:t>
        <a:bodyPr/>
        <a:lstStyle/>
        <a:p>
          <a:endParaRPr lang="en-US"/>
        </a:p>
      </dgm:t>
    </dgm:pt>
    <dgm:pt modelId="{E723EC32-1D3E-471F-BCBE-9019E0930BFA}" type="sibTrans" cxnId="{64056A3D-7B51-4838-A2FB-BD15C2A797F9}">
      <dgm:prSet/>
      <dgm:spPr/>
      <dgm:t>
        <a:bodyPr/>
        <a:lstStyle/>
        <a:p>
          <a:endParaRPr lang="en-US"/>
        </a:p>
      </dgm:t>
    </dgm:pt>
    <dgm:pt modelId="{3CD96933-480F-4EEC-A4F8-E93AC409BF53}">
      <dgm:prSet custT="1"/>
      <dgm:spPr/>
      <dgm:t>
        <a:bodyPr/>
        <a:lstStyle/>
        <a:p>
          <a:r>
            <a:rPr lang="en-US" sz="1800" dirty="0"/>
            <a:t>PRC-029-1: IBR Ride-through performance</a:t>
          </a:r>
        </a:p>
      </dgm:t>
    </dgm:pt>
    <dgm:pt modelId="{56222580-4F2F-4388-8102-82EFBD5BB960}" type="parTrans" cxnId="{EFA4A1AB-FF67-4755-8A9B-0DBCE7023398}">
      <dgm:prSet/>
      <dgm:spPr/>
      <dgm:t>
        <a:bodyPr/>
        <a:lstStyle/>
        <a:p>
          <a:endParaRPr lang="en-US"/>
        </a:p>
      </dgm:t>
    </dgm:pt>
    <dgm:pt modelId="{C4AE37F1-E536-49D2-ACE1-604585C0D82E}" type="sibTrans" cxnId="{EFA4A1AB-FF67-4755-8A9B-0DBCE7023398}">
      <dgm:prSet/>
      <dgm:spPr/>
      <dgm:t>
        <a:bodyPr/>
        <a:lstStyle/>
        <a:p>
          <a:endParaRPr lang="en-US"/>
        </a:p>
      </dgm:t>
    </dgm:pt>
    <dgm:pt modelId="{B104777F-68EF-46CD-98CA-639059FF23CC}">
      <dgm:prSet custT="1"/>
      <dgm:spPr/>
      <dgm:t>
        <a:bodyPr/>
        <a:lstStyle/>
        <a:p>
          <a:r>
            <a:rPr lang="en-US" sz="1800" dirty="0"/>
            <a:t>PRC-030-1: Unexpected IBR Event Mitigation</a:t>
          </a:r>
        </a:p>
      </dgm:t>
    </dgm:pt>
    <dgm:pt modelId="{BA66EFF0-C57E-456D-AE2A-EF9556F3469E}" type="parTrans" cxnId="{09F5AF71-03A0-46A3-9FE3-D17C77A4499D}">
      <dgm:prSet/>
      <dgm:spPr/>
      <dgm:t>
        <a:bodyPr/>
        <a:lstStyle/>
        <a:p>
          <a:endParaRPr lang="en-US"/>
        </a:p>
      </dgm:t>
    </dgm:pt>
    <dgm:pt modelId="{57BD3460-0B78-4A97-9091-28DBDF16447E}" type="sibTrans" cxnId="{09F5AF71-03A0-46A3-9FE3-D17C77A4499D}">
      <dgm:prSet/>
      <dgm:spPr/>
      <dgm:t>
        <a:bodyPr/>
        <a:lstStyle/>
        <a:p>
          <a:endParaRPr lang="en-US"/>
        </a:p>
      </dgm:t>
    </dgm:pt>
    <dgm:pt modelId="{20243C52-FB13-43CD-99FE-63857F606B47}">
      <dgm:prSet custT="1"/>
      <dgm:spPr/>
      <dgm:t>
        <a:bodyPr/>
        <a:lstStyle/>
        <a:p>
          <a:r>
            <a:rPr lang="en-US" sz="1800" dirty="0"/>
            <a:t>FAC-008-5: Facility ratings</a:t>
          </a:r>
        </a:p>
      </dgm:t>
    </dgm:pt>
    <dgm:pt modelId="{76405572-EDC2-45AF-B8E9-411B3A86F34B}" type="parTrans" cxnId="{AA6EA04C-06F3-4507-AAEB-323CFF505A57}">
      <dgm:prSet/>
      <dgm:spPr/>
      <dgm:t>
        <a:bodyPr/>
        <a:lstStyle/>
        <a:p>
          <a:endParaRPr lang="en-US"/>
        </a:p>
      </dgm:t>
    </dgm:pt>
    <dgm:pt modelId="{7919E112-11DF-430F-9652-C0AE5FE81AF7}" type="sibTrans" cxnId="{AA6EA04C-06F3-4507-AAEB-323CFF505A57}">
      <dgm:prSet/>
      <dgm:spPr/>
      <dgm:t>
        <a:bodyPr/>
        <a:lstStyle/>
        <a:p>
          <a:endParaRPr lang="en-US"/>
        </a:p>
      </dgm:t>
    </dgm:pt>
    <dgm:pt modelId="{EBCAF695-7674-4788-9262-5D13958F9462}">
      <dgm:prSet custT="1"/>
      <dgm:spPr/>
      <dgm:t>
        <a:bodyPr/>
        <a:lstStyle/>
        <a:p>
          <a:r>
            <a:rPr lang="en-US" sz="1800" dirty="0"/>
            <a:t>NERC Level 2 Alert IBR Performance Issues, Recommendation 1, 2, 3, 4</a:t>
          </a:r>
        </a:p>
      </dgm:t>
    </dgm:pt>
    <dgm:pt modelId="{A8CDD510-110C-4094-A0E1-0206A8F3335C}" type="parTrans" cxnId="{5D6D45C6-2C59-457B-BE9B-34A59A5EACED}">
      <dgm:prSet/>
      <dgm:spPr/>
      <dgm:t>
        <a:bodyPr/>
        <a:lstStyle/>
        <a:p>
          <a:endParaRPr lang="en-US"/>
        </a:p>
      </dgm:t>
    </dgm:pt>
    <dgm:pt modelId="{475EA735-8438-45B2-9A3C-2808ACE54594}" type="sibTrans" cxnId="{5D6D45C6-2C59-457B-BE9B-34A59A5EACED}">
      <dgm:prSet/>
      <dgm:spPr/>
      <dgm:t>
        <a:bodyPr/>
        <a:lstStyle/>
        <a:p>
          <a:endParaRPr lang="en-US"/>
        </a:p>
      </dgm:t>
    </dgm:pt>
    <dgm:pt modelId="{826D07AD-E53A-4F8B-A03C-987026099427}">
      <dgm:prSet custT="1"/>
      <dgm:spPr/>
      <dgm:t>
        <a:bodyPr/>
        <a:lstStyle/>
        <a:p>
          <a:r>
            <a:rPr lang="en-US" sz="1800" dirty="0"/>
            <a:t>NERC Level 3 Alert Essential Actions #1</a:t>
          </a:r>
        </a:p>
      </dgm:t>
    </dgm:pt>
    <dgm:pt modelId="{2E702FA0-5ACA-4558-824F-C1A8D6E4B8C3}" type="parTrans" cxnId="{2203480F-10EA-4E3C-B67B-407F9278154C}">
      <dgm:prSet/>
      <dgm:spPr/>
      <dgm:t>
        <a:bodyPr/>
        <a:lstStyle/>
        <a:p>
          <a:endParaRPr lang="en-US"/>
        </a:p>
      </dgm:t>
    </dgm:pt>
    <dgm:pt modelId="{28F5D608-C541-4352-BB53-3FB12790C9E0}" type="sibTrans" cxnId="{2203480F-10EA-4E3C-B67B-407F9278154C}">
      <dgm:prSet/>
      <dgm:spPr/>
      <dgm:t>
        <a:bodyPr/>
        <a:lstStyle/>
        <a:p>
          <a:endParaRPr lang="en-US"/>
        </a:p>
      </dgm:t>
    </dgm:pt>
    <dgm:pt modelId="{9D3201F9-B1A1-44B1-BB01-4E33AC39749A}">
      <dgm:prSet custT="1"/>
      <dgm:spPr/>
      <dgm:t>
        <a:bodyPr/>
        <a:lstStyle/>
        <a:p>
          <a:r>
            <a:rPr lang="en-US" sz="1800" dirty="0"/>
            <a:t>Fast Frequency Response (in select region)</a:t>
          </a:r>
        </a:p>
      </dgm:t>
    </dgm:pt>
    <dgm:pt modelId="{7EFC8F46-80D2-4BC9-8C87-BB91E4132F8D}" type="parTrans" cxnId="{EAF4CF8D-C36A-40CB-BF57-D54AF95AD804}">
      <dgm:prSet/>
      <dgm:spPr/>
      <dgm:t>
        <a:bodyPr/>
        <a:lstStyle/>
        <a:p>
          <a:endParaRPr lang="en-US"/>
        </a:p>
      </dgm:t>
    </dgm:pt>
    <dgm:pt modelId="{3FD1A098-7E2B-4608-878E-A29A4124EF55}" type="sibTrans" cxnId="{EAF4CF8D-C36A-40CB-BF57-D54AF95AD804}">
      <dgm:prSet/>
      <dgm:spPr/>
      <dgm:t>
        <a:bodyPr/>
        <a:lstStyle/>
        <a:p>
          <a:endParaRPr lang="en-US"/>
        </a:p>
      </dgm:t>
    </dgm:pt>
    <dgm:pt modelId="{EC13596C-90A3-4F17-9873-179A2091A2DE}">
      <dgm:prSet custT="1"/>
      <dgm:spPr/>
      <dgm:t>
        <a:bodyPr/>
        <a:lstStyle/>
        <a:p>
          <a:r>
            <a:rPr lang="en-US" sz="1800" dirty="0"/>
            <a:t>BAL-002-3: Identify and have reserve for most severe single contingency</a:t>
          </a:r>
        </a:p>
      </dgm:t>
    </dgm:pt>
    <dgm:pt modelId="{3309E4FD-B3B3-492E-AFBB-536DD47266FF}" type="parTrans" cxnId="{1AF172C1-EF1D-444D-8A35-2B27810610C0}">
      <dgm:prSet/>
      <dgm:spPr/>
      <dgm:t>
        <a:bodyPr/>
        <a:lstStyle/>
        <a:p>
          <a:endParaRPr lang="en-US"/>
        </a:p>
      </dgm:t>
    </dgm:pt>
    <dgm:pt modelId="{7D4D35A9-1A9B-4011-A5E3-F03069DCDED5}" type="sibTrans" cxnId="{1AF172C1-EF1D-444D-8A35-2B27810610C0}">
      <dgm:prSet/>
      <dgm:spPr/>
      <dgm:t>
        <a:bodyPr/>
        <a:lstStyle/>
        <a:p>
          <a:endParaRPr lang="en-US"/>
        </a:p>
      </dgm:t>
    </dgm:pt>
    <dgm:pt modelId="{A878F23E-4740-4EB9-B71B-77700F9A7C75}">
      <dgm:prSet custT="1"/>
      <dgm:spPr/>
      <dgm:t>
        <a:bodyPr/>
        <a:lstStyle/>
        <a:p>
          <a:r>
            <a:rPr lang="en-US" sz="1800" dirty="0"/>
            <a:t>BAL-003-2: Maintain Interconnection frequency within predefined bounds</a:t>
          </a:r>
        </a:p>
      </dgm:t>
    </dgm:pt>
    <dgm:pt modelId="{F95E1B7C-0BB9-486C-B773-F109883B073C}" type="parTrans" cxnId="{CA2B8D58-7587-41A0-B5B0-09A1CE935116}">
      <dgm:prSet/>
      <dgm:spPr/>
      <dgm:t>
        <a:bodyPr/>
        <a:lstStyle/>
        <a:p>
          <a:endParaRPr lang="en-US"/>
        </a:p>
      </dgm:t>
    </dgm:pt>
    <dgm:pt modelId="{7C08503F-ED08-4F29-B92A-45D8B463B330}" type="sibTrans" cxnId="{CA2B8D58-7587-41A0-B5B0-09A1CE935116}">
      <dgm:prSet/>
      <dgm:spPr/>
      <dgm:t>
        <a:bodyPr/>
        <a:lstStyle/>
        <a:p>
          <a:endParaRPr lang="en-US"/>
        </a:p>
      </dgm:t>
    </dgm:pt>
    <dgm:pt modelId="{F55400CF-525E-4EF1-9302-3854771C8525}">
      <dgm:prSet custT="1"/>
      <dgm:spPr/>
      <dgm:t>
        <a:bodyPr/>
        <a:lstStyle/>
        <a:p>
          <a:r>
            <a:rPr lang="en-US" sz="1800" dirty="0"/>
            <a:t>NERC Level 3 Alert Essential Actions #1</a:t>
          </a:r>
        </a:p>
      </dgm:t>
    </dgm:pt>
    <dgm:pt modelId="{1699FFE0-6A4B-4640-A005-3ECAAF9341C1}" type="parTrans" cxnId="{A3817884-5726-4292-93E2-49AF257866D5}">
      <dgm:prSet/>
      <dgm:spPr/>
      <dgm:t>
        <a:bodyPr/>
        <a:lstStyle/>
        <a:p>
          <a:endParaRPr lang="en-US"/>
        </a:p>
      </dgm:t>
    </dgm:pt>
    <dgm:pt modelId="{A317CC77-458E-4F6B-8E40-DEDA4C75744F}" type="sibTrans" cxnId="{A3817884-5726-4292-93E2-49AF257866D5}">
      <dgm:prSet/>
      <dgm:spPr/>
      <dgm:t>
        <a:bodyPr/>
        <a:lstStyle/>
        <a:p>
          <a:endParaRPr lang="en-US"/>
        </a:p>
      </dgm:t>
    </dgm:pt>
    <dgm:pt modelId="{82C617E7-35D1-4D86-8FA5-FF480535D33F}" type="pres">
      <dgm:prSet presAssocID="{2E2D2330-5D76-46C8-801C-59C2D6455624}" presName="Name0" presStyleCnt="0">
        <dgm:presLayoutVars>
          <dgm:dir/>
          <dgm:animLvl val="lvl"/>
          <dgm:resizeHandles val="exact"/>
        </dgm:presLayoutVars>
      </dgm:prSet>
      <dgm:spPr/>
    </dgm:pt>
    <dgm:pt modelId="{E83EBC1A-FA45-4F9F-97C7-2219EADDF928}" type="pres">
      <dgm:prSet presAssocID="{B5A4A41D-D070-43F7-BF65-1F26B39D39EC}" presName="linNode" presStyleCnt="0"/>
      <dgm:spPr/>
    </dgm:pt>
    <dgm:pt modelId="{35933E2B-883E-4265-AFAF-604EBB3A7564}" type="pres">
      <dgm:prSet presAssocID="{B5A4A41D-D070-43F7-BF65-1F26B39D39EC}" presName="parentText" presStyleLbl="node1" presStyleIdx="0" presStyleCnt="2" custScaleX="90909" custScaleY="90909">
        <dgm:presLayoutVars>
          <dgm:chMax val="1"/>
          <dgm:bulletEnabled val="1"/>
        </dgm:presLayoutVars>
      </dgm:prSet>
      <dgm:spPr/>
    </dgm:pt>
    <dgm:pt modelId="{4A354107-44DE-4CBE-AE93-FEA8CB405DE7}" type="pres">
      <dgm:prSet presAssocID="{B5A4A41D-D070-43F7-BF65-1F26B39D39EC}" presName="descendantText" presStyleLbl="alignAccFollowNode1" presStyleIdx="0" presStyleCnt="2">
        <dgm:presLayoutVars>
          <dgm:bulletEnabled val="1"/>
        </dgm:presLayoutVars>
      </dgm:prSet>
      <dgm:spPr/>
    </dgm:pt>
    <dgm:pt modelId="{24122220-228B-4A4D-B246-2EA74CFC50E3}" type="pres">
      <dgm:prSet presAssocID="{B9487B42-EB27-479F-9988-A4BFC53F2A0A}" presName="sp" presStyleCnt="0"/>
      <dgm:spPr/>
    </dgm:pt>
    <dgm:pt modelId="{5691F359-F6DC-4166-BBC6-4753BDB0135F}" type="pres">
      <dgm:prSet presAssocID="{CA4B2BA1-5D68-4C0A-9D8B-0ED9E6009B76}" presName="linNode" presStyleCnt="0"/>
      <dgm:spPr/>
    </dgm:pt>
    <dgm:pt modelId="{2CB6BC18-7559-4AF7-8DAB-3CFEC296157A}" type="pres">
      <dgm:prSet presAssocID="{CA4B2BA1-5D68-4C0A-9D8B-0ED9E6009B76}" presName="parentText" presStyleLbl="node1" presStyleIdx="1" presStyleCnt="2" custScaleX="90909" custScaleY="90909">
        <dgm:presLayoutVars>
          <dgm:chMax val="1"/>
          <dgm:bulletEnabled val="1"/>
        </dgm:presLayoutVars>
      </dgm:prSet>
      <dgm:spPr/>
    </dgm:pt>
    <dgm:pt modelId="{5E5768F5-4341-43A5-8D98-EADB1064BFAA}" type="pres">
      <dgm:prSet presAssocID="{CA4B2BA1-5D68-4C0A-9D8B-0ED9E6009B76}" presName="descendantText" presStyleLbl="alignAccFollowNode1" presStyleIdx="1" presStyleCnt="2" custScaleY="108088">
        <dgm:presLayoutVars>
          <dgm:bulletEnabled val="1"/>
        </dgm:presLayoutVars>
      </dgm:prSet>
      <dgm:spPr/>
    </dgm:pt>
  </dgm:ptLst>
  <dgm:cxnLst>
    <dgm:cxn modelId="{2203480F-10EA-4E3C-B67B-407F9278154C}" srcId="{B5A4A41D-D070-43F7-BF65-1F26B39D39EC}" destId="{826D07AD-E53A-4F8B-A03C-987026099427}" srcOrd="5" destOrd="0" parTransId="{2E702FA0-5ACA-4558-824F-C1A8D6E4B8C3}" sibTransId="{28F5D608-C541-4352-BB53-3FB12790C9E0}"/>
    <dgm:cxn modelId="{D4DB3B12-96AF-406E-9FD2-DFC554FC6F93}" type="presOf" srcId="{C8421938-0D68-4E2E-8DB4-7219B675A007}" destId="{5E5768F5-4341-43A5-8D98-EADB1064BFAA}" srcOrd="0" destOrd="0" presId="urn:microsoft.com/office/officeart/2005/8/layout/vList5"/>
    <dgm:cxn modelId="{0C741D1A-24D9-45DD-9C2D-04E2BB0188F6}" type="presOf" srcId="{2E2D2330-5D76-46C8-801C-59C2D6455624}" destId="{82C617E7-35D1-4D86-8FA5-FF480535D33F}" srcOrd="0" destOrd="0" presId="urn:microsoft.com/office/officeart/2005/8/layout/vList5"/>
    <dgm:cxn modelId="{ADF5392D-F6BC-41EC-8558-25B9AE8430CE}" type="presOf" srcId="{CA4B2BA1-5D68-4C0A-9D8B-0ED9E6009B76}" destId="{2CB6BC18-7559-4AF7-8DAB-3CFEC296157A}" srcOrd="0" destOrd="0" presId="urn:microsoft.com/office/officeart/2005/8/layout/vList5"/>
    <dgm:cxn modelId="{64056A3D-7B51-4838-A2FB-BD15C2A797F9}" srcId="{B5A4A41D-D070-43F7-BF65-1F26B39D39EC}" destId="{63898B5F-15E4-4309-A4BB-F8ED8A10F80F}" srcOrd="0" destOrd="0" parTransId="{8B3CDE19-C6B4-4937-B959-8196D89513A4}" sibTransId="{E723EC32-1D3E-471F-BCBE-9019E0930BFA}"/>
    <dgm:cxn modelId="{44B26F5D-9412-4B1D-9F9D-A9961462801A}" type="presOf" srcId="{B5A4A41D-D070-43F7-BF65-1F26B39D39EC}" destId="{35933E2B-883E-4265-AFAF-604EBB3A7564}" srcOrd="0" destOrd="0" presId="urn:microsoft.com/office/officeart/2005/8/layout/vList5"/>
    <dgm:cxn modelId="{C219CE60-37D7-408D-BCC2-B5D7E5BD0D0C}" type="presOf" srcId="{EBCAF695-7674-4788-9262-5D13958F9462}" destId="{4A354107-44DE-4CBE-AE93-FEA8CB405DE7}" srcOrd="0" destOrd="4" presId="urn:microsoft.com/office/officeart/2005/8/layout/vList5"/>
    <dgm:cxn modelId="{CF128563-2F02-4C42-B0F2-7758232B0CC7}" type="presOf" srcId="{B104777F-68EF-46CD-98CA-639059FF23CC}" destId="{4A354107-44DE-4CBE-AE93-FEA8CB405DE7}" srcOrd="0" destOrd="2" presId="urn:microsoft.com/office/officeart/2005/8/layout/vList5"/>
    <dgm:cxn modelId="{F52BE846-2F4B-44BB-AA1A-AD4A3EC1E283}" type="presOf" srcId="{3CD96933-480F-4EEC-A4F8-E93AC409BF53}" destId="{4A354107-44DE-4CBE-AE93-FEA8CB405DE7}" srcOrd="0" destOrd="1" presId="urn:microsoft.com/office/officeart/2005/8/layout/vList5"/>
    <dgm:cxn modelId="{AA6EA04C-06F3-4507-AAEB-323CFF505A57}" srcId="{B5A4A41D-D070-43F7-BF65-1F26B39D39EC}" destId="{20243C52-FB13-43CD-99FE-63857F606B47}" srcOrd="3" destOrd="0" parTransId="{76405572-EDC2-45AF-B8E9-411B3A86F34B}" sibTransId="{7919E112-11DF-430F-9652-C0AE5FE81AF7}"/>
    <dgm:cxn modelId="{ACD78C51-C7E3-4C78-BAED-8AB618E2DC6A}" srcId="{2E2D2330-5D76-46C8-801C-59C2D6455624}" destId="{B5A4A41D-D070-43F7-BF65-1F26B39D39EC}" srcOrd="0" destOrd="0" parTransId="{5508127A-9414-4EE4-9828-021ED7EE8AC5}" sibTransId="{B9487B42-EB27-479F-9988-A4BFC53F2A0A}"/>
    <dgm:cxn modelId="{09F5AF71-03A0-46A3-9FE3-D17C77A4499D}" srcId="{B5A4A41D-D070-43F7-BF65-1F26B39D39EC}" destId="{B104777F-68EF-46CD-98CA-639059FF23CC}" srcOrd="2" destOrd="0" parTransId="{BA66EFF0-C57E-456D-AE2A-EF9556F3469E}" sibTransId="{57BD3460-0B78-4A97-9091-28DBDF16447E}"/>
    <dgm:cxn modelId="{CA2B8D58-7587-41A0-B5B0-09A1CE935116}" srcId="{CA4B2BA1-5D68-4C0A-9D8B-0ED9E6009B76}" destId="{A878F23E-4740-4EB9-B71B-77700F9A7C75}" srcOrd="3" destOrd="0" parTransId="{F95E1B7C-0BB9-486C-B773-F109883B073C}" sibTransId="{7C08503F-ED08-4F29-B92A-45D8B463B330}"/>
    <dgm:cxn modelId="{05C0597D-9C16-407C-A747-F71320B02B62}" type="presOf" srcId="{20243C52-FB13-43CD-99FE-63857F606B47}" destId="{4A354107-44DE-4CBE-AE93-FEA8CB405DE7}" srcOrd="0" destOrd="3" presId="urn:microsoft.com/office/officeart/2005/8/layout/vList5"/>
    <dgm:cxn modelId="{2F91B77D-05DA-4AD4-89AE-031CB4D1702A}" type="presOf" srcId="{63898B5F-15E4-4309-A4BB-F8ED8A10F80F}" destId="{4A354107-44DE-4CBE-AE93-FEA8CB405DE7}" srcOrd="0" destOrd="0" presId="urn:microsoft.com/office/officeart/2005/8/layout/vList5"/>
    <dgm:cxn modelId="{8FA02C82-B5AE-433E-B39D-462939CAA199}" type="presOf" srcId="{826D07AD-E53A-4F8B-A03C-987026099427}" destId="{4A354107-44DE-4CBE-AE93-FEA8CB405DE7}" srcOrd="0" destOrd="5" presId="urn:microsoft.com/office/officeart/2005/8/layout/vList5"/>
    <dgm:cxn modelId="{A3817884-5726-4292-93E2-49AF257866D5}" srcId="{CA4B2BA1-5D68-4C0A-9D8B-0ED9E6009B76}" destId="{F55400CF-525E-4EF1-9302-3854771C8525}" srcOrd="4" destOrd="0" parTransId="{1699FFE0-6A4B-4640-A005-3ECAAF9341C1}" sibTransId="{A317CC77-458E-4F6B-8E40-DEDA4C75744F}"/>
    <dgm:cxn modelId="{16ABCD88-EDC1-485C-A6C7-522D70CEA3A1}" type="presOf" srcId="{A878F23E-4740-4EB9-B71B-77700F9A7C75}" destId="{5E5768F5-4341-43A5-8D98-EADB1064BFAA}" srcOrd="0" destOrd="3" presId="urn:microsoft.com/office/officeart/2005/8/layout/vList5"/>
    <dgm:cxn modelId="{EAF4CF8D-C36A-40CB-BF57-D54AF95AD804}" srcId="{CA4B2BA1-5D68-4C0A-9D8B-0ED9E6009B76}" destId="{9D3201F9-B1A1-44B1-BB01-4E33AC39749A}" srcOrd="1" destOrd="0" parTransId="{7EFC8F46-80D2-4BC9-8C87-BB91E4132F8D}" sibTransId="{3FD1A098-7E2B-4608-878E-A29A4124EF55}"/>
    <dgm:cxn modelId="{841161A6-BD02-4B72-8641-21904505A952}" srcId="{CA4B2BA1-5D68-4C0A-9D8B-0ED9E6009B76}" destId="{C8421938-0D68-4E2E-8DB4-7219B675A007}" srcOrd="0" destOrd="0" parTransId="{30877D7C-EA39-46A7-BBEA-718A3BDCED02}" sibTransId="{D9716D2C-A796-4730-9A11-056D0479F423}"/>
    <dgm:cxn modelId="{AF32FEAA-A9B5-462E-AA76-2579F9669811}" srcId="{2E2D2330-5D76-46C8-801C-59C2D6455624}" destId="{CA4B2BA1-5D68-4C0A-9D8B-0ED9E6009B76}" srcOrd="1" destOrd="0" parTransId="{9F45C28D-EBB9-420A-AC1A-9FACBC10E41E}" sibTransId="{A87D82DB-5344-4DBB-AEB7-2D3A9B3AF1D2}"/>
    <dgm:cxn modelId="{EFA4A1AB-FF67-4755-8A9B-0DBCE7023398}" srcId="{B5A4A41D-D070-43F7-BF65-1F26B39D39EC}" destId="{3CD96933-480F-4EEC-A4F8-E93AC409BF53}" srcOrd="1" destOrd="0" parTransId="{56222580-4F2F-4388-8102-82EFBD5BB960}" sibTransId="{C4AE37F1-E536-49D2-ACE1-604585C0D82E}"/>
    <dgm:cxn modelId="{240F29AC-E093-4414-BC69-FED794B70FE3}" type="presOf" srcId="{F55400CF-525E-4EF1-9302-3854771C8525}" destId="{5E5768F5-4341-43A5-8D98-EADB1064BFAA}" srcOrd="0" destOrd="4" presId="urn:microsoft.com/office/officeart/2005/8/layout/vList5"/>
    <dgm:cxn modelId="{1AF172C1-EF1D-444D-8A35-2B27810610C0}" srcId="{CA4B2BA1-5D68-4C0A-9D8B-0ED9E6009B76}" destId="{EC13596C-90A3-4F17-9873-179A2091A2DE}" srcOrd="2" destOrd="0" parTransId="{3309E4FD-B3B3-492E-AFBB-536DD47266FF}" sibTransId="{7D4D35A9-1A9B-4011-A5E3-F03069DCDED5}"/>
    <dgm:cxn modelId="{5D6D45C6-2C59-457B-BE9B-34A59A5EACED}" srcId="{B5A4A41D-D070-43F7-BF65-1F26B39D39EC}" destId="{EBCAF695-7674-4788-9262-5D13958F9462}" srcOrd="4" destOrd="0" parTransId="{A8CDD510-110C-4094-A0E1-0206A8F3335C}" sibTransId="{475EA735-8438-45B2-9A3C-2808ACE54594}"/>
    <dgm:cxn modelId="{36F374D1-A3F1-4DD4-A540-A650A8BDAA20}" type="presOf" srcId="{EC13596C-90A3-4F17-9873-179A2091A2DE}" destId="{5E5768F5-4341-43A5-8D98-EADB1064BFAA}" srcOrd="0" destOrd="2" presId="urn:microsoft.com/office/officeart/2005/8/layout/vList5"/>
    <dgm:cxn modelId="{605C1AFD-807D-4E34-93FA-C1BC92BB1E55}" type="presOf" srcId="{9D3201F9-B1A1-44B1-BB01-4E33AC39749A}" destId="{5E5768F5-4341-43A5-8D98-EADB1064BFAA}" srcOrd="0" destOrd="1" presId="urn:microsoft.com/office/officeart/2005/8/layout/vList5"/>
    <dgm:cxn modelId="{271EDE84-8F03-4633-A416-48A9D4128F00}" type="presParOf" srcId="{82C617E7-35D1-4D86-8FA5-FF480535D33F}" destId="{E83EBC1A-FA45-4F9F-97C7-2219EADDF928}" srcOrd="0" destOrd="0" presId="urn:microsoft.com/office/officeart/2005/8/layout/vList5"/>
    <dgm:cxn modelId="{442C01CD-089D-45DF-9BE9-1EECC02686A1}" type="presParOf" srcId="{E83EBC1A-FA45-4F9F-97C7-2219EADDF928}" destId="{35933E2B-883E-4265-AFAF-604EBB3A7564}" srcOrd="0" destOrd="0" presId="urn:microsoft.com/office/officeart/2005/8/layout/vList5"/>
    <dgm:cxn modelId="{4EB8E6CB-EC38-46FA-A35F-4DD6375170D6}" type="presParOf" srcId="{E83EBC1A-FA45-4F9F-97C7-2219EADDF928}" destId="{4A354107-44DE-4CBE-AE93-FEA8CB405DE7}" srcOrd="1" destOrd="0" presId="urn:microsoft.com/office/officeart/2005/8/layout/vList5"/>
    <dgm:cxn modelId="{A696DF3B-34B6-4F42-B794-668177DB58A7}" type="presParOf" srcId="{82C617E7-35D1-4D86-8FA5-FF480535D33F}" destId="{24122220-228B-4A4D-B246-2EA74CFC50E3}" srcOrd="1" destOrd="0" presId="urn:microsoft.com/office/officeart/2005/8/layout/vList5"/>
    <dgm:cxn modelId="{95043098-1A5F-4C81-8206-CA9E9FB7B149}" type="presParOf" srcId="{82C617E7-35D1-4D86-8FA5-FF480535D33F}" destId="{5691F359-F6DC-4166-BBC6-4753BDB0135F}" srcOrd="2" destOrd="0" presId="urn:microsoft.com/office/officeart/2005/8/layout/vList5"/>
    <dgm:cxn modelId="{F76BB23E-B011-4CF5-B983-93D20E071304}" type="presParOf" srcId="{5691F359-F6DC-4166-BBC6-4753BDB0135F}" destId="{2CB6BC18-7559-4AF7-8DAB-3CFEC296157A}" srcOrd="0" destOrd="0" presId="urn:microsoft.com/office/officeart/2005/8/layout/vList5"/>
    <dgm:cxn modelId="{847C8DAF-563B-4DA8-BD7C-1619B8187C06}" type="presParOf" srcId="{5691F359-F6DC-4166-BBC6-4753BDB0135F}" destId="{5E5768F5-4341-43A5-8D98-EADB1064BF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2D2330-5D76-46C8-801C-59C2D64556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4B2BA1-5D68-4C0A-9D8B-0ED9E6009B76}">
      <dgm:prSet phldrT="[Text]" custT="1"/>
      <dgm:spPr/>
      <dgm:t>
        <a:bodyPr/>
        <a:lstStyle/>
        <a:p>
          <a:r>
            <a:rPr lang="en-US" sz="2200" dirty="0"/>
            <a:t>Reliability Operations</a:t>
          </a:r>
        </a:p>
      </dgm:t>
    </dgm:pt>
    <dgm:pt modelId="{9F45C28D-EBB9-420A-AC1A-9FACBC10E41E}" type="parTrans" cxnId="{AF32FEAA-A9B5-462E-AA76-2579F9669811}">
      <dgm:prSet/>
      <dgm:spPr/>
      <dgm:t>
        <a:bodyPr/>
        <a:lstStyle/>
        <a:p>
          <a:endParaRPr lang="en-US"/>
        </a:p>
      </dgm:t>
    </dgm:pt>
    <dgm:pt modelId="{A87D82DB-5344-4DBB-AEB7-2D3A9B3AF1D2}" type="sibTrans" cxnId="{AF32FEAA-A9B5-462E-AA76-2579F9669811}">
      <dgm:prSet/>
      <dgm:spPr/>
      <dgm:t>
        <a:bodyPr/>
        <a:lstStyle/>
        <a:p>
          <a:endParaRPr lang="en-US"/>
        </a:p>
      </dgm:t>
    </dgm:pt>
    <dgm:pt modelId="{C8421938-0D68-4E2E-8DB4-7219B675A007}">
      <dgm:prSet phldrT="[Text]" custT="1"/>
      <dgm:spPr/>
      <dgm:t>
        <a:bodyPr/>
        <a:lstStyle/>
        <a:p>
          <a:r>
            <a:rPr lang="en-US" sz="1800" dirty="0"/>
            <a:t>IRO-008-3: Reliability Coordinator Operational Analyses and Real-time Assessment</a:t>
          </a:r>
        </a:p>
      </dgm:t>
    </dgm:pt>
    <dgm:pt modelId="{30877D7C-EA39-46A7-BBEA-718A3BDCED02}" type="parTrans" cxnId="{841161A6-BD02-4B72-8641-21904505A952}">
      <dgm:prSet/>
      <dgm:spPr/>
      <dgm:t>
        <a:bodyPr/>
        <a:lstStyle/>
        <a:p>
          <a:endParaRPr lang="en-US"/>
        </a:p>
      </dgm:t>
    </dgm:pt>
    <dgm:pt modelId="{D9716D2C-A796-4730-9A11-056D0479F423}" type="sibTrans" cxnId="{841161A6-BD02-4B72-8641-21904505A952}">
      <dgm:prSet/>
      <dgm:spPr/>
      <dgm:t>
        <a:bodyPr/>
        <a:lstStyle/>
        <a:p>
          <a:endParaRPr lang="en-US"/>
        </a:p>
      </dgm:t>
    </dgm:pt>
    <dgm:pt modelId="{C3ED8F83-0322-45D8-A459-21DCA0B5FB27}">
      <dgm:prSet phldrT="[Text]" custT="1"/>
      <dgm:spPr/>
      <dgm:t>
        <a:bodyPr/>
        <a:lstStyle/>
        <a:p>
          <a:r>
            <a:rPr lang="en-US" sz="2200" dirty="0"/>
            <a:t>Operations Planning</a:t>
          </a:r>
        </a:p>
      </dgm:t>
    </dgm:pt>
    <dgm:pt modelId="{DDEF4D32-648B-406D-A8DB-147BA2D07387}" type="parTrans" cxnId="{1C8F6000-A1F6-4F8B-A837-82AABAB8AED7}">
      <dgm:prSet/>
      <dgm:spPr/>
      <dgm:t>
        <a:bodyPr/>
        <a:lstStyle/>
        <a:p>
          <a:endParaRPr lang="en-US"/>
        </a:p>
      </dgm:t>
    </dgm:pt>
    <dgm:pt modelId="{1E138118-E55D-4BDF-B737-3B007C302D88}" type="sibTrans" cxnId="{1C8F6000-A1F6-4F8B-A837-82AABAB8AED7}">
      <dgm:prSet/>
      <dgm:spPr/>
      <dgm:t>
        <a:bodyPr/>
        <a:lstStyle/>
        <a:p>
          <a:endParaRPr lang="en-US"/>
        </a:p>
      </dgm:t>
    </dgm:pt>
    <dgm:pt modelId="{962F1AA2-C812-473E-AA43-306531154139}">
      <dgm:prSet phldrT="[Text]" custT="1"/>
      <dgm:spPr/>
      <dgm:t>
        <a:bodyPr/>
        <a:lstStyle/>
        <a:p>
          <a:r>
            <a:rPr lang="en-US" sz="1800" dirty="0"/>
            <a:t>IRO-009-2: RC Actions to operate within Interconnection Reliability Operating Limit</a:t>
          </a:r>
        </a:p>
      </dgm:t>
    </dgm:pt>
    <dgm:pt modelId="{A51F22BD-E761-46EB-A73E-C773BDEAA329}" type="parTrans" cxnId="{F82C251B-D312-40F3-950B-DB25C06DB22D}">
      <dgm:prSet/>
      <dgm:spPr/>
      <dgm:t>
        <a:bodyPr/>
        <a:lstStyle/>
        <a:p>
          <a:endParaRPr lang="en-US"/>
        </a:p>
      </dgm:t>
    </dgm:pt>
    <dgm:pt modelId="{E44B964B-AECA-458B-A96D-5BFF9654F016}" type="sibTrans" cxnId="{F82C251B-D312-40F3-950B-DB25C06DB22D}">
      <dgm:prSet/>
      <dgm:spPr/>
      <dgm:t>
        <a:bodyPr/>
        <a:lstStyle/>
        <a:p>
          <a:endParaRPr lang="en-US"/>
        </a:p>
      </dgm:t>
    </dgm:pt>
    <dgm:pt modelId="{4DC62F4A-DA73-473A-8924-18378A81886A}">
      <dgm:prSet phldrT="[Text]" custT="1"/>
      <dgm:spPr/>
      <dgm:t>
        <a:bodyPr/>
        <a:lstStyle/>
        <a:p>
          <a:r>
            <a:rPr lang="en-US" sz="1800" dirty="0"/>
            <a:t>TOP-002: Analysis to identify and avoid unstable operating conditions</a:t>
          </a:r>
        </a:p>
      </dgm:t>
    </dgm:pt>
    <dgm:pt modelId="{1AFAED1D-7D7D-4EF0-8043-D51C6F5A44BF}" type="parTrans" cxnId="{264B05DA-0EDF-4C79-9ED8-C60730F83CA6}">
      <dgm:prSet/>
      <dgm:spPr/>
      <dgm:t>
        <a:bodyPr/>
        <a:lstStyle/>
        <a:p>
          <a:endParaRPr lang="en-US"/>
        </a:p>
      </dgm:t>
    </dgm:pt>
    <dgm:pt modelId="{94AC942E-0152-4E3B-ADC4-E120C9181F7B}" type="sibTrans" cxnId="{264B05DA-0EDF-4C79-9ED8-C60730F83CA6}">
      <dgm:prSet/>
      <dgm:spPr/>
      <dgm:t>
        <a:bodyPr/>
        <a:lstStyle/>
        <a:p>
          <a:endParaRPr lang="en-US"/>
        </a:p>
      </dgm:t>
    </dgm:pt>
    <dgm:pt modelId="{FE74956B-408C-4407-B53B-01E76939FB4C}">
      <dgm:prSet custT="1"/>
      <dgm:spPr/>
      <dgm:t>
        <a:bodyPr/>
        <a:lstStyle/>
        <a:p>
          <a:r>
            <a:rPr lang="en-US" sz="1800" dirty="0"/>
            <a:t>TOP-003: Maintain situation awareness for real-time operation</a:t>
          </a:r>
        </a:p>
      </dgm:t>
    </dgm:pt>
    <dgm:pt modelId="{63A90195-935E-4CEE-909F-D1E2CAF87409}" type="parTrans" cxnId="{D033DB3A-F130-4955-A633-72D4C933AAF8}">
      <dgm:prSet/>
      <dgm:spPr/>
      <dgm:t>
        <a:bodyPr/>
        <a:lstStyle/>
        <a:p>
          <a:endParaRPr lang="en-US"/>
        </a:p>
      </dgm:t>
    </dgm:pt>
    <dgm:pt modelId="{736E26B2-76CA-434A-8701-80DE4B3E5158}" type="sibTrans" cxnId="{D033DB3A-F130-4955-A633-72D4C933AAF8}">
      <dgm:prSet/>
      <dgm:spPr/>
      <dgm:t>
        <a:bodyPr/>
        <a:lstStyle/>
        <a:p>
          <a:endParaRPr lang="en-US"/>
        </a:p>
      </dgm:t>
    </dgm:pt>
    <dgm:pt modelId="{71B99572-EFE8-4453-8DAB-25A6A3C6FD8D}">
      <dgm:prSet custT="1"/>
      <dgm:spPr/>
      <dgm:t>
        <a:bodyPr/>
        <a:lstStyle/>
        <a:p>
          <a:r>
            <a:rPr lang="en-US" sz="1800" dirty="0"/>
            <a:t>TOP-010 and IRO-018: Quality of analysis for real-time assessment</a:t>
          </a:r>
        </a:p>
      </dgm:t>
    </dgm:pt>
    <dgm:pt modelId="{94C1301A-03AD-4AA9-A68C-A40DBD71A4AE}" type="parTrans" cxnId="{A22249E3-70AF-4CDB-8BEB-FFF51D320544}">
      <dgm:prSet/>
      <dgm:spPr/>
      <dgm:t>
        <a:bodyPr/>
        <a:lstStyle/>
        <a:p>
          <a:endParaRPr lang="en-US"/>
        </a:p>
      </dgm:t>
    </dgm:pt>
    <dgm:pt modelId="{1E546830-AB48-437E-A850-56C7E23945AF}" type="sibTrans" cxnId="{A22249E3-70AF-4CDB-8BEB-FFF51D320544}">
      <dgm:prSet/>
      <dgm:spPr/>
      <dgm:t>
        <a:bodyPr/>
        <a:lstStyle/>
        <a:p>
          <a:endParaRPr lang="en-US"/>
        </a:p>
      </dgm:t>
    </dgm:pt>
    <dgm:pt modelId="{493189B8-DF8B-4FE2-986A-EB4A41CBD464}">
      <dgm:prSet custT="1"/>
      <dgm:spPr/>
      <dgm:t>
        <a:bodyPr/>
        <a:lstStyle/>
        <a:p>
          <a:r>
            <a:rPr lang="en-US" sz="1800" dirty="0"/>
            <a:t>FERC Order No. 901 – Directive to study more variety of contingencies and operating conditions</a:t>
          </a:r>
        </a:p>
      </dgm:t>
    </dgm:pt>
    <dgm:pt modelId="{771EBC01-BBC8-4579-9614-23FDA9ED802D}" type="parTrans" cxnId="{1BA36F10-6396-4F0F-B7DC-61000838C83F}">
      <dgm:prSet/>
      <dgm:spPr/>
      <dgm:t>
        <a:bodyPr/>
        <a:lstStyle/>
        <a:p>
          <a:endParaRPr lang="en-US"/>
        </a:p>
      </dgm:t>
    </dgm:pt>
    <dgm:pt modelId="{B4EF1919-10E7-471B-9C24-1E8FF44FF615}" type="sibTrans" cxnId="{1BA36F10-6396-4F0F-B7DC-61000838C83F}">
      <dgm:prSet/>
      <dgm:spPr/>
      <dgm:t>
        <a:bodyPr/>
        <a:lstStyle/>
        <a:p>
          <a:endParaRPr lang="en-US"/>
        </a:p>
      </dgm:t>
    </dgm:pt>
    <dgm:pt modelId="{F1006225-C739-43E9-B4B4-A18AD6B41FB3}">
      <dgm:prSet phldrT="[Text]" custT="1"/>
      <dgm:spPr/>
      <dgm:t>
        <a:bodyPr/>
        <a:lstStyle/>
        <a:p>
          <a:r>
            <a:rPr lang="en-US" sz="1800" dirty="0"/>
            <a:t>FAC-011-4: System Operating Limits Methodology for Operations Horizon</a:t>
          </a:r>
        </a:p>
      </dgm:t>
    </dgm:pt>
    <dgm:pt modelId="{5D078354-0035-4F6E-A96B-2814185F36C5}" type="parTrans" cxnId="{A43FB868-0F53-47F9-ACC5-6B8A640800B5}">
      <dgm:prSet/>
      <dgm:spPr/>
      <dgm:t>
        <a:bodyPr/>
        <a:lstStyle/>
        <a:p>
          <a:endParaRPr lang="en-US"/>
        </a:p>
      </dgm:t>
    </dgm:pt>
    <dgm:pt modelId="{7939A57B-9FDE-47FE-AE3C-790E92EDB9E1}" type="sibTrans" cxnId="{A43FB868-0F53-47F9-ACC5-6B8A640800B5}">
      <dgm:prSet/>
      <dgm:spPr/>
      <dgm:t>
        <a:bodyPr/>
        <a:lstStyle/>
        <a:p>
          <a:endParaRPr lang="en-US"/>
        </a:p>
      </dgm:t>
    </dgm:pt>
    <dgm:pt modelId="{82C617E7-35D1-4D86-8FA5-FF480535D33F}" type="pres">
      <dgm:prSet presAssocID="{2E2D2330-5D76-46C8-801C-59C2D6455624}" presName="Name0" presStyleCnt="0">
        <dgm:presLayoutVars>
          <dgm:dir/>
          <dgm:animLvl val="lvl"/>
          <dgm:resizeHandles val="exact"/>
        </dgm:presLayoutVars>
      </dgm:prSet>
      <dgm:spPr/>
    </dgm:pt>
    <dgm:pt modelId="{5691F359-F6DC-4166-BBC6-4753BDB0135F}" type="pres">
      <dgm:prSet presAssocID="{CA4B2BA1-5D68-4C0A-9D8B-0ED9E6009B76}" presName="linNode" presStyleCnt="0"/>
      <dgm:spPr/>
    </dgm:pt>
    <dgm:pt modelId="{2CB6BC18-7559-4AF7-8DAB-3CFEC296157A}" type="pres">
      <dgm:prSet presAssocID="{CA4B2BA1-5D68-4C0A-9D8B-0ED9E6009B76}" presName="parentText" presStyleLbl="node1" presStyleIdx="0" presStyleCnt="2" custScaleX="90909" custScaleY="90909">
        <dgm:presLayoutVars>
          <dgm:chMax val="1"/>
          <dgm:bulletEnabled val="1"/>
        </dgm:presLayoutVars>
      </dgm:prSet>
      <dgm:spPr/>
    </dgm:pt>
    <dgm:pt modelId="{5E5768F5-4341-43A5-8D98-EADB1064BFAA}" type="pres">
      <dgm:prSet presAssocID="{CA4B2BA1-5D68-4C0A-9D8B-0ED9E6009B76}" presName="descendantText" presStyleLbl="alignAccFollowNode1" presStyleIdx="0" presStyleCnt="2" custScaleY="94493">
        <dgm:presLayoutVars>
          <dgm:bulletEnabled val="1"/>
        </dgm:presLayoutVars>
      </dgm:prSet>
      <dgm:spPr/>
    </dgm:pt>
    <dgm:pt modelId="{B8A64D77-674C-448A-9101-C44EDFFDD33A}" type="pres">
      <dgm:prSet presAssocID="{A87D82DB-5344-4DBB-AEB7-2D3A9B3AF1D2}" presName="sp" presStyleCnt="0"/>
      <dgm:spPr/>
    </dgm:pt>
    <dgm:pt modelId="{81C9A0D8-5155-46FD-8142-A3447B1A2C4D}" type="pres">
      <dgm:prSet presAssocID="{C3ED8F83-0322-45D8-A459-21DCA0B5FB27}" presName="linNode" presStyleCnt="0"/>
      <dgm:spPr/>
    </dgm:pt>
    <dgm:pt modelId="{CE6C56D7-8EB0-4F09-B2F8-458CB168FB32}" type="pres">
      <dgm:prSet presAssocID="{C3ED8F83-0322-45D8-A459-21DCA0B5FB27}" presName="parentText" presStyleLbl="node1" presStyleIdx="1" presStyleCnt="2" custScaleX="90909" custScaleY="90909">
        <dgm:presLayoutVars>
          <dgm:chMax val="1"/>
          <dgm:bulletEnabled val="1"/>
        </dgm:presLayoutVars>
      </dgm:prSet>
      <dgm:spPr/>
    </dgm:pt>
    <dgm:pt modelId="{6138AF68-E70A-4202-BAD5-22A87D2192AB}" type="pres">
      <dgm:prSet presAssocID="{C3ED8F83-0322-45D8-A459-21DCA0B5FB27}" presName="descendantText" presStyleLbl="alignAccFollowNode1" presStyleIdx="1" presStyleCnt="2" custScaleY="99513">
        <dgm:presLayoutVars>
          <dgm:bulletEnabled val="1"/>
        </dgm:presLayoutVars>
      </dgm:prSet>
      <dgm:spPr/>
    </dgm:pt>
  </dgm:ptLst>
  <dgm:cxnLst>
    <dgm:cxn modelId="{1C8F6000-A1F6-4F8B-A837-82AABAB8AED7}" srcId="{2E2D2330-5D76-46C8-801C-59C2D6455624}" destId="{C3ED8F83-0322-45D8-A459-21DCA0B5FB27}" srcOrd="1" destOrd="0" parTransId="{DDEF4D32-648B-406D-A8DB-147BA2D07387}" sibTransId="{1E138118-E55D-4BDF-B737-3B007C302D88}"/>
    <dgm:cxn modelId="{1BA36F10-6396-4F0F-B7DC-61000838C83F}" srcId="{C3ED8F83-0322-45D8-A459-21DCA0B5FB27}" destId="{493189B8-DF8B-4FE2-986A-EB4A41CBD464}" srcOrd="3" destOrd="0" parTransId="{771EBC01-BBC8-4579-9614-23FDA9ED802D}" sibTransId="{B4EF1919-10E7-471B-9C24-1E8FF44FF615}"/>
    <dgm:cxn modelId="{D4DB3B12-96AF-406E-9FD2-DFC554FC6F93}" type="presOf" srcId="{C8421938-0D68-4E2E-8DB4-7219B675A007}" destId="{5E5768F5-4341-43A5-8D98-EADB1064BFAA}" srcOrd="0" destOrd="1" presId="urn:microsoft.com/office/officeart/2005/8/layout/vList5"/>
    <dgm:cxn modelId="{0C741D1A-24D9-45DD-9C2D-04E2BB0188F6}" type="presOf" srcId="{2E2D2330-5D76-46C8-801C-59C2D6455624}" destId="{82C617E7-35D1-4D86-8FA5-FF480535D33F}" srcOrd="0" destOrd="0" presId="urn:microsoft.com/office/officeart/2005/8/layout/vList5"/>
    <dgm:cxn modelId="{F82C251B-D312-40F3-950B-DB25C06DB22D}" srcId="{CA4B2BA1-5D68-4C0A-9D8B-0ED9E6009B76}" destId="{962F1AA2-C812-473E-AA43-306531154139}" srcOrd="2" destOrd="0" parTransId="{A51F22BD-E761-46EB-A73E-C773BDEAA329}" sibTransId="{E44B964B-AECA-458B-A96D-5BFF9654F016}"/>
    <dgm:cxn modelId="{2BA15A24-B167-4D98-AA75-3CC588A88434}" type="presOf" srcId="{493189B8-DF8B-4FE2-986A-EB4A41CBD464}" destId="{6138AF68-E70A-4202-BAD5-22A87D2192AB}" srcOrd="0" destOrd="3" presId="urn:microsoft.com/office/officeart/2005/8/layout/vList5"/>
    <dgm:cxn modelId="{65BD7F28-41AD-4CDA-90C5-CF46B9ECE6E9}" type="presOf" srcId="{71B99572-EFE8-4453-8DAB-25A6A3C6FD8D}" destId="{6138AF68-E70A-4202-BAD5-22A87D2192AB}" srcOrd="0" destOrd="2" presId="urn:microsoft.com/office/officeart/2005/8/layout/vList5"/>
    <dgm:cxn modelId="{ADF5392D-F6BC-41EC-8558-25B9AE8430CE}" type="presOf" srcId="{CA4B2BA1-5D68-4C0A-9D8B-0ED9E6009B76}" destId="{2CB6BC18-7559-4AF7-8DAB-3CFEC296157A}" srcOrd="0" destOrd="0" presId="urn:microsoft.com/office/officeart/2005/8/layout/vList5"/>
    <dgm:cxn modelId="{D033DB3A-F130-4955-A633-72D4C933AAF8}" srcId="{C3ED8F83-0322-45D8-A459-21DCA0B5FB27}" destId="{FE74956B-408C-4407-B53B-01E76939FB4C}" srcOrd="1" destOrd="0" parTransId="{63A90195-935E-4CEE-909F-D1E2CAF87409}" sibTransId="{736E26B2-76CA-434A-8701-80DE4B3E5158}"/>
    <dgm:cxn modelId="{536B3765-09B4-41CF-8735-D364F7668ACF}" type="presOf" srcId="{962F1AA2-C812-473E-AA43-306531154139}" destId="{5E5768F5-4341-43A5-8D98-EADB1064BFAA}" srcOrd="0" destOrd="2" presId="urn:microsoft.com/office/officeart/2005/8/layout/vList5"/>
    <dgm:cxn modelId="{A43FB868-0F53-47F9-ACC5-6B8A640800B5}" srcId="{CA4B2BA1-5D68-4C0A-9D8B-0ED9E6009B76}" destId="{F1006225-C739-43E9-B4B4-A18AD6B41FB3}" srcOrd="0" destOrd="0" parTransId="{5D078354-0035-4F6E-A96B-2814185F36C5}" sibTransId="{7939A57B-9FDE-47FE-AE3C-790E92EDB9E1}"/>
    <dgm:cxn modelId="{287E7E76-8F5B-4199-9379-255BD0957B3F}" type="presOf" srcId="{F1006225-C739-43E9-B4B4-A18AD6B41FB3}" destId="{5E5768F5-4341-43A5-8D98-EADB1064BFAA}" srcOrd="0" destOrd="0" presId="urn:microsoft.com/office/officeart/2005/8/layout/vList5"/>
    <dgm:cxn modelId="{841161A6-BD02-4B72-8641-21904505A952}" srcId="{CA4B2BA1-5D68-4C0A-9D8B-0ED9E6009B76}" destId="{C8421938-0D68-4E2E-8DB4-7219B675A007}" srcOrd="1" destOrd="0" parTransId="{30877D7C-EA39-46A7-BBEA-718A3BDCED02}" sibTransId="{D9716D2C-A796-4730-9A11-056D0479F423}"/>
    <dgm:cxn modelId="{AF32FEAA-A9B5-462E-AA76-2579F9669811}" srcId="{2E2D2330-5D76-46C8-801C-59C2D6455624}" destId="{CA4B2BA1-5D68-4C0A-9D8B-0ED9E6009B76}" srcOrd="0" destOrd="0" parTransId="{9F45C28D-EBB9-420A-AC1A-9FACBC10E41E}" sibTransId="{A87D82DB-5344-4DBB-AEB7-2D3A9B3AF1D2}"/>
    <dgm:cxn modelId="{93BFDBBF-66BA-492F-AEA6-E3FECB291FAC}" type="presOf" srcId="{FE74956B-408C-4407-B53B-01E76939FB4C}" destId="{6138AF68-E70A-4202-BAD5-22A87D2192AB}" srcOrd="0" destOrd="1" presId="urn:microsoft.com/office/officeart/2005/8/layout/vList5"/>
    <dgm:cxn modelId="{44E6E8CE-8972-4FC7-8ED1-37CF99F46DA4}" type="presOf" srcId="{4DC62F4A-DA73-473A-8924-18378A81886A}" destId="{6138AF68-E70A-4202-BAD5-22A87D2192AB}" srcOrd="0" destOrd="0" presId="urn:microsoft.com/office/officeart/2005/8/layout/vList5"/>
    <dgm:cxn modelId="{264B05DA-0EDF-4C79-9ED8-C60730F83CA6}" srcId="{C3ED8F83-0322-45D8-A459-21DCA0B5FB27}" destId="{4DC62F4A-DA73-473A-8924-18378A81886A}" srcOrd="0" destOrd="0" parTransId="{1AFAED1D-7D7D-4EF0-8043-D51C6F5A44BF}" sibTransId="{94AC942E-0152-4E3B-ADC4-E120C9181F7B}"/>
    <dgm:cxn modelId="{A22249E3-70AF-4CDB-8BEB-FFF51D320544}" srcId="{C3ED8F83-0322-45D8-A459-21DCA0B5FB27}" destId="{71B99572-EFE8-4453-8DAB-25A6A3C6FD8D}" srcOrd="2" destOrd="0" parTransId="{94C1301A-03AD-4AA9-A68C-A40DBD71A4AE}" sibTransId="{1E546830-AB48-437E-A850-56C7E23945AF}"/>
    <dgm:cxn modelId="{8BDD83EE-3058-4771-9F5A-CC85C9B70583}" type="presOf" srcId="{C3ED8F83-0322-45D8-A459-21DCA0B5FB27}" destId="{CE6C56D7-8EB0-4F09-B2F8-458CB168FB32}" srcOrd="0" destOrd="0" presId="urn:microsoft.com/office/officeart/2005/8/layout/vList5"/>
    <dgm:cxn modelId="{95043098-1A5F-4C81-8206-CA9E9FB7B149}" type="presParOf" srcId="{82C617E7-35D1-4D86-8FA5-FF480535D33F}" destId="{5691F359-F6DC-4166-BBC6-4753BDB0135F}" srcOrd="0" destOrd="0" presId="urn:microsoft.com/office/officeart/2005/8/layout/vList5"/>
    <dgm:cxn modelId="{F76BB23E-B011-4CF5-B983-93D20E071304}" type="presParOf" srcId="{5691F359-F6DC-4166-BBC6-4753BDB0135F}" destId="{2CB6BC18-7559-4AF7-8DAB-3CFEC296157A}" srcOrd="0" destOrd="0" presId="urn:microsoft.com/office/officeart/2005/8/layout/vList5"/>
    <dgm:cxn modelId="{847C8DAF-563B-4DA8-BD7C-1619B8187C06}" type="presParOf" srcId="{5691F359-F6DC-4166-BBC6-4753BDB0135F}" destId="{5E5768F5-4341-43A5-8D98-EADB1064BFAA}" srcOrd="1" destOrd="0" presId="urn:microsoft.com/office/officeart/2005/8/layout/vList5"/>
    <dgm:cxn modelId="{ADFF3CE4-20A4-4BC7-AC84-4982CAAEB70B}" type="presParOf" srcId="{82C617E7-35D1-4D86-8FA5-FF480535D33F}" destId="{B8A64D77-674C-448A-9101-C44EDFFDD33A}" srcOrd="1" destOrd="0" presId="urn:microsoft.com/office/officeart/2005/8/layout/vList5"/>
    <dgm:cxn modelId="{63CF65C0-1003-4C69-96CF-0D120C3AFAAC}" type="presParOf" srcId="{82C617E7-35D1-4D86-8FA5-FF480535D33F}" destId="{81C9A0D8-5155-46FD-8142-A3447B1A2C4D}" srcOrd="2" destOrd="0" presId="urn:microsoft.com/office/officeart/2005/8/layout/vList5"/>
    <dgm:cxn modelId="{20F68BB8-0FEC-4A06-AE30-4C55DD60ED83}" type="presParOf" srcId="{81C9A0D8-5155-46FD-8142-A3447B1A2C4D}" destId="{CE6C56D7-8EB0-4F09-B2F8-458CB168FB32}" srcOrd="0" destOrd="0" presId="urn:microsoft.com/office/officeart/2005/8/layout/vList5"/>
    <dgm:cxn modelId="{82743F86-08EA-4766-985D-E1997E84A7C5}" type="presParOf" srcId="{81C9A0D8-5155-46FD-8142-A3447B1A2C4D}" destId="{6138AF68-E70A-4202-BAD5-22A87D2192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2D2330-5D76-46C8-801C-59C2D64556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4B2BA1-5D68-4C0A-9D8B-0ED9E6009B76}">
      <dgm:prSet phldrT="[Text]" custT="1"/>
      <dgm:spPr/>
      <dgm:t>
        <a:bodyPr/>
        <a:lstStyle/>
        <a:p>
          <a:r>
            <a:rPr lang="en-US" sz="2400" dirty="0"/>
            <a:t>System Restoration</a:t>
          </a:r>
        </a:p>
      </dgm:t>
    </dgm:pt>
    <dgm:pt modelId="{9F45C28D-EBB9-420A-AC1A-9FACBC10E41E}" type="parTrans" cxnId="{AF32FEAA-A9B5-462E-AA76-2579F9669811}">
      <dgm:prSet/>
      <dgm:spPr/>
      <dgm:t>
        <a:bodyPr/>
        <a:lstStyle/>
        <a:p>
          <a:endParaRPr lang="en-US"/>
        </a:p>
      </dgm:t>
    </dgm:pt>
    <dgm:pt modelId="{A87D82DB-5344-4DBB-AEB7-2D3A9B3AF1D2}" type="sibTrans" cxnId="{AF32FEAA-A9B5-462E-AA76-2579F9669811}">
      <dgm:prSet/>
      <dgm:spPr/>
      <dgm:t>
        <a:bodyPr/>
        <a:lstStyle/>
        <a:p>
          <a:endParaRPr lang="en-US"/>
        </a:p>
      </dgm:t>
    </dgm:pt>
    <dgm:pt modelId="{C8421938-0D68-4E2E-8DB4-7219B675A007}">
      <dgm:prSet phldrT="[Text]" custT="1"/>
      <dgm:spPr/>
      <dgm:t>
        <a:bodyPr/>
        <a:lstStyle/>
        <a:p>
          <a:r>
            <a:rPr lang="en-US" sz="2000" dirty="0"/>
            <a:t>EOP-006-3: System Restoration Coordination</a:t>
          </a:r>
        </a:p>
      </dgm:t>
    </dgm:pt>
    <dgm:pt modelId="{30877D7C-EA39-46A7-BBEA-718A3BDCED02}" type="parTrans" cxnId="{841161A6-BD02-4B72-8641-21904505A952}">
      <dgm:prSet/>
      <dgm:spPr/>
      <dgm:t>
        <a:bodyPr/>
        <a:lstStyle/>
        <a:p>
          <a:endParaRPr lang="en-US"/>
        </a:p>
      </dgm:t>
    </dgm:pt>
    <dgm:pt modelId="{D9716D2C-A796-4730-9A11-056D0479F423}" type="sibTrans" cxnId="{841161A6-BD02-4B72-8641-21904505A952}">
      <dgm:prSet/>
      <dgm:spPr/>
      <dgm:t>
        <a:bodyPr/>
        <a:lstStyle/>
        <a:p>
          <a:endParaRPr lang="en-US"/>
        </a:p>
      </dgm:t>
    </dgm:pt>
    <dgm:pt modelId="{C3ED8F83-0322-45D8-A459-21DCA0B5FB27}">
      <dgm:prSet phldrT="[Text]" custT="1"/>
      <dgm:spPr/>
      <dgm:t>
        <a:bodyPr/>
        <a:lstStyle/>
        <a:p>
          <a:r>
            <a:rPr lang="en-US" sz="2400" dirty="0"/>
            <a:t>Effective UFLS Operation</a:t>
          </a:r>
        </a:p>
      </dgm:t>
    </dgm:pt>
    <dgm:pt modelId="{DDEF4D32-648B-406D-A8DB-147BA2D07387}" type="parTrans" cxnId="{1C8F6000-A1F6-4F8B-A837-82AABAB8AED7}">
      <dgm:prSet/>
      <dgm:spPr/>
      <dgm:t>
        <a:bodyPr/>
        <a:lstStyle/>
        <a:p>
          <a:endParaRPr lang="en-US"/>
        </a:p>
      </dgm:t>
    </dgm:pt>
    <dgm:pt modelId="{1E138118-E55D-4BDF-B737-3B007C302D88}" type="sibTrans" cxnId="{1C8F6000-A1F6-4F8B-A837-82AABAB8AED7}">
      <dgm:prSet/>
      <dgm:spPr/>
      <dgm:t>
        <a:bodyPr/>
        <a:lstStyle/>
        <a:p>
          <a:endParaRPr lang="en-US"/>
        </a:p>
      </dgm:t>
    </dgm:pt>
    <dgm:pt modelId="{62557417-40A2-4953-8035-B727626988F7}">
      <dgm:prSet phldrT="[Text]" custT="1"/>
      <dgm:spPr/>
      <dgm:t>
        <a:bodyPr/>
        <a:lstStyle/>
        <a:p>
          <a:r>
            <a:rPr lang="en-US" sz="2000" dirty="0"/>
            <a:t>PRC-006-5: Automatic UFLS</a:t>
          </a:r>
        </a:p>
      </dgm:t>
    </dgm:pt>
    <dgm:pt modelId="{598940AA-468B-45A2-B9F2-FF8DDE877238}" type="parTrans" cxnId="{1D429047-CBFE-4F24-9EA2-2482A8AEEA77}">
      <dgm:prSet/>
      <dgm:spPr/>
      <dgm:t>
        <a:bodyPr/>
        <a:lstStyle/>
        <a:p>
          <a:endParaRPr lang="en-US"/>
        </a:p>
      </dgm:t>
    </dgm:pt>
    <dgm:pt modelId="{DFC5CFF0-B8CA-4AD2-8B72-6A036B5E6BB5}" type="sibTrans" cxnId="{1D429047-CBFE-4F24-9EA2-2482A8AEEA77}">
      <dgm:prSet/>
      <dgm:spPr/>
      <dgm:t>
        <a:bodyPr/>
        <a:lstStyle/>
        <a:p>
          <a:endParaRPr lang="en-US"/>
        </a:p>
      </dgm:t>
    </dgm:pt>
    <dgm:pt modelId="{2C6CB612-0954-451B-B5B7-6C8A45DF9FD9}">
      <dgm:prSet custT="1"/>
      <dgm:spPr/>
      <dgm:t>
        <a:bodyPr/>
        <a:lstStyle/>
        <a:p>
          <a:r>
            <a:rPr lang="en-US" sz="2000" dirty="0"/>
            <a:t>PRC-008-0: UFLS Equipment Maintenance Programs</a:t>
          </a:r>
        </a:p>
      </dgm:t>
    </dgm:pt>
    <dgm:pt modelId="{82F00CAC-B48D-46D4-AB31-71C1ADE566A4}" type="parTrans" cxnId="{E7B3839D-BC81-4AFC-948B-CABD5DDFF702}">
      <dgm:prSet/>
      <dgm:spPr/>
      <dgm:t>
        <a:bodyPr/>
        <a:lstStyle/>
        <a:p>
          <a:endParaRPr lang="en-US"/>
        </a:p>
      </dgm:t>
    </dgm:pt>
    <dgm:pt modelId="{1DC8E957-C623-4F94-8ED1-7AA4F7F1B0FF}" type="sibTrans" cxnId="{E7B3839D-BC81-4AFC-948B-CABD5DDFF702}">
      <dgm:prSet/>
      <dgm:spPr/>
      <dgm:t>
        <a:bodyPr/>
        <a:lstStyle/>
        <a:p>
          <a:endParaRPr lang="en-US"/>
        </a:p>
      </dgm:t>
    </dgm:pt>
    <dgm:pt modelId="{D6A5E9CB-FF17-4642-A9FF-178874C32DD6}">
      <dgm:prSet custT="1"/>
      <dgm:spPr/>
      <dgm:t>
        <a:bodyPr/>
        <a:lstStyle/>
        <a:p>
          <a:r>
            <a:rPr lang="en-US" sz="2000" dirty="0"/>
            <a:t>PRC-012-2 &amp; PRC-017-1: Remedial Action Scheme</a:t>
          </a:r>
        </a:p>
      </dgm:t>
    </dgm:pt>
    <dgm:pt modelId="{04B73EB7-BC21-4EED-98BD-64B2FB68D485}" type="parTrans" cxnId="{31CB7DB4-01FD-41EB-B5DE-203FD072B7B7}">
      <dgm:prSet/>
      <dgm:spPr/>
      <dgm:t>
        <a:bodyPr/>
        <a:lstStyle/>
        <a:p>
          <a:endParaRPr lang="en-US"/>
        </a:p>
      </dgm:t>
    </dgm:pt>
    <dgm:pt modelId="{297BB73D-FE27-40F4-AA0F-F9369F2C84B4}" type="sibTrans" cxnId="{31CB7DB4-01FD-41EB-B5DE-203FD072B7B7}">
      <dgm:prSet/>
      <dgm:spPr/>
      <dgm:t>
        <a:bodyPr/>
        <a:lstStyle/>
        <a:p>
          <a:endParaRPr lang="en-US"/>
        </a:p>
      </dgm:t>
    </dgm:pt>
    <dgm:pt modelId="{23EAB209-CF3C-46B5-889B-BEFEA6B53D5A}">
      <dgm:prSet phldrT="[Text]" custT="1"/>
      <dgm:spPr/>
      <dgm:t>
        <a:bodyPr/>
        <a:lstStyle/>
        <a:p>
          <a:endParaRPr lang="en-US" sz="2000" dirty="0"/>
        </a:p>
      </dgm:t>
    </dgm:pt>
    <dgm:pt modelId="{7361AA65-0A78-414E-8DEE-DE5F6C7C31ED}" type="parTrans" cxnId="{FB4E05DD-BCAE-42C0-A7F1-BFC81FAE3B95}">
      <dgm:prSet/>
      <dgm:spPr/>
      <dgm:t>
        <a:bodyPr/>
        <a:lstStyle/>
        <a:p>
          <a:endParaRPr lang="en-US"/>
        </a:p>
      </dgm:t>
    </dgm:pt>
    <dgm:pt modelId="{61A0FAAE-F0DD-455D-9EE6-AEEE3B28E073}" type="sibTrans" cxnId="{FB4E05DD-BCAE-42C0-A7F1-BFC81FAE3B95}">
      <dgm:prSet/>
      <dgm:spPr/>
      <dgm:t>
        <a:bodyPr/>
        <a:lstStyle/>
        <a:p>
          <a:endParaRPr lang="en-US"/>
        </a:p>
      </dgm:t>
    </dgm:pt>
    <dgm:pt modelId="{C0BF0CF1-B9BD-438D-91B1-576E0594288C}">
      <dgm:prSet phldrT="[Text]" custT="1"/>
      <dgm:spPr/>
      <dgm:t>
        <a:bodyPr/>
        <a:lstStyle/>
        <a:p>
          <a:r>
            <a:rPr lang="en-US" sz="2000" dirty="0"/>
            <a:t>EOP-005-3: System Restoration from Blackstart Resources</a:t>
          </a:r>
        </a:p>
      </dgm:t>
    </dgm:pt>
    <dgm:pt modelId="{BFAB84F1-8DED-4A63-A194-ADF2D2138A9F}" type="parTrans" cxnId="{7EFCE9AB-200E-43FA-9DDE-4C5C16BCE501}">
      <dgm:prSet/>
      <dgm:spPr/>
      <dgm:t>
        <a:bodyPr/>
        <a:lstStyle/>
        <a:p>
          <a:endParaRPr lang="en-US"/>
        </a:p>
      </dgm:t>
    </dgm:pt>
    <dgm:pt modelId="{ED599A4F-E48B-4716-B7D7-7AF283CCB11B}" type="sibTrans" cxnId="{7EFCE9AB-200E-43FA-9DDE-4C5C16BCE501}">
      <dgm:prSet/>
      <dgm:spPr/>
      <dgm:t>
        <a:bodyPr/>
        <a:lstStyle/>
        <a:p>
          <a:endParaRPr lang="en-US"/>
        </a:p>
      </dgm:t>
    </dgm:pt>
    <dgm:pt modelId="{82C617E7-35D1-4D86-8FA5-FF480535D33F}" type="pres">
      <dgm:prSet presAssocID="{2E2D2330-5D76-46C8-801C-59C2D6455624}" presName="Name0" presStyleCnt="0">
        <dgm:presLayoutVars>
          <dgm:dir/>
          <dgm:animLvl val="lvl"/>
          <dgm:resizeHandles val="exact"/>
        </dgm:presLayoutVars>
      </dgm:prSet>
      <dgm:spPr/>
    </dgm:pt>
    <dgm:pt modelId="{5691F359-F6DC-4166-BBC6-4753BDB0135F}" type="pres">
      <dgm:prSet presAssocID="{CA4B2BA1-5D68-4C0A-9D8B-0ED9E6009B76}" presName="linNode" presStyleCnt="0"/>
      <dgm:spPr/>
    </dgm:pt>
    <dgm:pt modelId="{2CB6BC18-7559-4AF7-8DAB-3CFEC296157A}" type="pres">
      <dgm:prSet presAssocID="{CA4B2BA1-5D68-4C0A-9D8B-0ED9E6009B76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5E5768F5-4341-43A5-8D98-EADB1064BFAA}" type="pres">
      <dgm:prSet presAssocID="{CA4B2BA1-5D68-4C0A-9D8B-0ED9E6009B76}" presName="descendantText" presStyleLbl="alignAccFollowNode1" presStyleIdx="0" presStyleCnt="2">
        <dgm:presLayoutVars>
          <dgm:bulletEnabled val="1"/>
        </dgm:presLayoutVars>
      </dgm:prSet>
      <dgm:spPr/>
    </dgm:pt>
    <dgm:pt modelId="{B8A64D77-674C-448A-9101-C44EDFFDD33A}" type="pres">
      <dgm:prSet presAssocID="{A87D82DB-5344-4DBB-AEB7-2D3A9B3AF1D2}" presName="sp" presStyleCnt="0"/>
      <dgm:spPr/>
    </dgm:pt>
    <dgm:pt modelId="{81C9A0D8-5155-46FD-8142-A3447B1A2C4D}" type="pres">
      <dgm:prSet presAssocID="{C3ED8F83-0322-45D8-A459-21DCA0B5FB27}" presName="linNode" presStyleCnt="0"/>
      <dgm:spPr/>
    </dgm:pt>
    <dgm:pt modelId="{CE6C56D7-8EB0-4F09-B2F8-458CB168FB32}" type="pres">
      <dgm:prSet presAssocID="{C3ED8F83-0322-45D8-A459-21DCA0B5FB2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138AF68-E70A-4202-BAD5-22A87D2192AB}" type="pres">
      <dgm:prSet presAssocID="{C3ED8F83-0322-45D8-A459-21DCA0B5FB2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C8F6000-A1F6-4F8B-A837-82AABAB8AED7}" srcId="{2E2D2330-5D76-46C8-801C-59C2D6455624}" destId="{C3ED8F83-0322-45D8-A459-21DCA0B5FB27}" srcOrd="1" destOrd="0" parTransId="{DDEF4D32-648B-406D-A8DB-147BA2D07387}" sibTransId="{1E138118-E55D-4BDF-B737-3B007C302D88}"/>
    <dgm:cxn modelId="{18A8E10D-D88D-4778-B2A3-1661755FFAC2}" type="presOf" srcId="{23EAB209-CF3C-46B5-889B-BEFEA6B53D5A}" destId="{5E5768F5-4341-43A5-8D98-EADB1064BFAA}" srcOrd="0" destOrd="2" presId="urn:microsoft.com/office/officeart/2005/8/layout/vList5"/>
    <dgm:cxn modelId="{D4DB3B12-96AF-406E-9FD2-DFC554FC6F93}" type="presOf" srcId="{C8421938-0D68-4E2E-8DB4-7219B675A007}" destId="{5E5768F5-4341-43A5-8D98-EADB1064BFAA}" srcOrd="0" destOrd="1" presId="urn:microsoft.com/office/officeart/2005/8/layout/vList5"/>
    <dgm:cxn modelId="{0C741D1A-24D9-45DD-9C2D-04E2BB0188F6}" type="presOf" srcId="{2E2D2330-5D76-46C8-801C-59C2D6455624}" destId="{82C617E7-35D1-4D86-8FA5-FF480535D33F}" srcOrd="0" destOrd="0" presId="urn:microsoft.com/office/officeart/2005/8/layout/vList5"/>
    <dgm:cxn modelId="{ADF5392D-F6BC-41EC-8558-25B9AE8430CE}" type="presOf" srcId="{CA4B2BA1-5D68-4C0A-9D8B-0ED9E6009B76}" destId="{2CB6BC18-7559-4AF7-8DAB-3CFEC296157A}" srcOrd="0" destOrd="0" presId="urn:microsoft.com/office/officeart/2005/8/layout/vList5"/>
    <dgm:cxn modelId="{1D429047-CBFE-4F24-9EA2-2482A8AEEA77}" srcId="{C3ED8F83-0322-45D8-A459-21DCA0B5FB27}" destId="{62557417-40A2-4953-8035-B727626988F7}" srcOrd="0" destOrd="0" parTransId="{598940AA-468B-45A2-B9F2-FF8DDE877238}" sibTransId="{DFC5CFF0-B8CA-4AD2-8B72-6A036B5E6BB5}"/>
    <dgm:cxn modelId="{0487BD6D-AE4B-4745-81B5-334E48953845}" type="presOf" srcId="{2C6CB612-0954-451B-B5B7-6C8A45DF9FD9}" destId="{6138AF68-E70A-4202-BAD5-22A87D2192AB}" srcOrd="0" destOrd="1" presId="urn:microsoft.com/office/officeart/2005/8/layout/vList5"/>
    <dgm:cxn modelId="{47F9B581-3296-4077-B86B-69427B1DB659}" type="presOf" srcId="{C0BF0CF1-B9BD-438D-91B1-576E0594288C}" destId="{5E5768F5-4341-43A5-8D98-EADB1064BFAA}" srcOrd="0" destOrd="0" presId="urn:microsoft.com/office/officeart/2005/8/layout/vList5"/>
    <dgm:cxn modelId="{E7B3839D-BC81-4AFC-948B-CABD5DDFF702}" srcId="{C3ED8F83-0322-45D8-A459-21DCA0B5FB27}" destId="{2C6CB612-0954-451B-B5B7-6C8A45DF9FD9}" srcOrd="1" destOrd="0" parTransId="{82F00CAC-B48D-46D4-AB31-71C1ADE566A4}" sibTransId="{1DC8E957-C623-4F94-8ED1-7AA4F7F1B0FF}"/>
    <dgm:cxn modelId="{841161A6-BD02-4B72-8641-21904505A952}" srcId="{CA4B2BA1-5D68-4C0A-9D8B-0ED9E6009B76}" destId="{C8421938-0D68-4E2E-8DB4-7219B675A007}" srcOrd="1" destOrd="0" parTransId="{30877D7C-EA39-46A7-BBEA-718A3BDCED02}" sibTransId="{D9716D2C-A796-4730-9A11-056D0479F423}"/>
    <dgm:cxn modelId="{554997A6-8E31-4130-B970-8A7F6115F058}" type="presOf" srcId="{62557417-40A2-4953-8035-B727626988F7}" destId="{6138AF68-E70A-4202-BAD5-22A87D2192AB}" srcOrd="0" destOrd="0" presId="urn:microsoft.com/office/officeart/2005/8/layout/vList5"/>
    <dgm:cxn modelId="{AF32FEAA-A9B5-462E-AA76-2579F9669811}" srcId="{2E2D2330-5D76-46C8-801C-59C2D6455624}" destId="{CA4B2BA1-5D68-4C0A-9D8B-0ED9E6009B76}" srcOrd="0" destOrd="0" parTransId="{9F45C28D-EBB9-420A-AC1A-9FACBC10E41E}" sibTransId="{A87D82DB-5344-4DBB-AEB7-2D3A9B3AF1D2}"/>
    <dgm:cxn modelId="{7EFCE9AB-200E-43FA-9DDE-4C5C16BCE501}" srcId="{CA4B2BA1-5D68-4C0A-9D8B-0ED9E6009B76}" destId="{C0BF0CF1-B9BD-438D-91B1-576E0594288C}" srcOrd="0" destOrd="0" parTransId="{BFAB84F1-8DED-4A63-A194-ADF2D2138A9F}" sibTransId="{ED599A4F-E48B-4716-B7D7-7AF283CCB11B}"/>
    <dgm:cxn modelId="{31CB7DB4-01FD-41EB-B5DE-203FD072B7B7}" srcId="{C3ED8F83-0322-45D8-A459-21DCA0B5FB27}" destId="{D6A5E9CB-FF17-4642-A9FF-178874C32DD6}" srcOrd="2" destOrd="0" parTransId="{04B73EB7-BC21-4EED-98BD-64B2FB68D485}" sibTransId="{297BB73D-FE27-40F4-AA0F-F9369F2C84B4}"/>
    <dgm:cxn modelId="{FB4E05DD-BCAE-42C0-A7F1-BFC81FAE3B95}" srcId="{CA4B2BA1-5D68-4C0A-9D8B-0ED9E6009B76}" destId="{23EAB209-CF3C-46B5-889B-BEFEA6B53D5A}" srcOrd="2" destOrd="0" parTransId="{7361AA65-0A78-414E-8DEE-DE5F6C7C31ED}" sibTransId="{61A0FAAE-F0DD-455D-9EE6-AEEE3B28E073}"/>
    <dgm:cxn modelId="{8BDD83EE-3058-4771-9F5A-CC85C9B70583}" type="presOf" srcId="{C3ED8F83-0322-45D8-A459-21DCA0B5FB27}" destId="{CE6C56D7-8EB0-4F09-B2F8-458CB168FB32}" srcOrd="0" destOrd="0" presId="urn:microsoft.com/office/officeart/2005/8/layout/vList5"/>
    <dgm:cxn modelId="{10D87EF4-EAB9-4C6E-8FC2-C30907F4F78A}" type="presOf" srcId="{D6A5E9CB-FF17-4642-A9FF-178874C32DD6}" destId="{6138AF68-E70A-4202-BAD5-22A87D2192AB}" srcOrd="0" destOrd="2" presId="urn:microsoft.com/office/officeart/2005/8/layout/vList5"/>
    <dgm:cxn modelId="{95043098-1A5F-4C81-8206-CA9E9FB7B149}" type="presParOf" srcId="{82C617E7-35D1-4D86-8FA5-FF480535D33F}" destId="{5691F359-F6DC-4166-BBC6-4753BDB0135F}" srcOrd="0" destOrd="0" presId="urn:microsoft.com/office/officeart/2005/8/layout/vList5"/>
    <dgm:cxn modelId="{F76BB23E-B011-4CF5-B983-93D20E071304}" type="presParOf" srcId="{5691F359-F6DC-4166-BBC6-4753BDB0135F}" destId="{2CB6BC18-7559-4AF7-8DAB-3CFEC296157A}" srcOrd="0" destOrd="0" presId="urn:microsoft.com/office/officeart/2005/8/layout/vList5"/>
    <dgm:cxn modelId="{847C8DAF-563B-4DA8-BD7C-1619B8187C06}" type="presParOf" srcId="{5691F359-F6DC-4166-BBC6-4753BDB0135F}" destId="{5E5768F5-4341-43A5-8D98-EADB1064BFAA}" srcOrd="1" destOrd="0" presId="urn:microsoft.com/office/officeart/2005/8/layout/vList5"/>
    <dgm:cxn modelId="{ADFF3CE4-20A4-4BC7-AC84-4982CAAEB70B}" type="presParOf" srcId="{82C617E7-35D1-4D86-8FA5-FF480535D33F}" destId="{B8A64D77-674C-448A-9101-C44EDFFDD33A}" srcOrd="1" destOrd="0" presId="urn:microsoft.com/office/officeart/2005/8/layout/vList5"/>
    <dgm:cxn modelId="{63CF65C0-1003-4C69-96CF-0D120C3AFAAC}" type="presParOf" srcId="{82C617E7-35D1-4D86-8FA5-FF480535D33F}" destId="{81C9A0D8-5155-46FD-8142-A3447B1A2C4D}" srcOrd="2" destOrd="0" presId="urn:microsoft.com/office/officeart/2005/8/layout/vList5"/>
    <dgm:cxn modelId="{20F68BB8-0FEC-4A06-AE30-4C55DD60ED83}" type="presParOf" srcId="{81C9A0D8-5155-46FD-8142-A3447B1A2C4D}" destId="{CE6C56D7-8EB0-4F09-B2F8-458CB168FB32}" srcOrd="0" destOrd="0" presId="urn:microsoft.com/office/officeart/2005/8/layout/vList5"/>
    <dgm:cxn modelId="{82743F86-08EA-4766-985D-E1997E84A7C5}" type="presParOf" srcId="{81C9A0D8-5155-46FD-8142-A3447B1A2C4D}" destId="{6138AF68-E70A-4202-BAD5-22A87D2192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73BC8-CA55-48B1-9F46-E21C8F6854B4}">
      <dsp:nvSpPr>
        <dsp:cNvPr id="0" name=""/>
        <dsp:cNvSpPr/>
      </dsp:nvSpPr>
      <dsp:spPr>
        <a:xfrm>
          <a:off x="1680291" y="59513"/>
          <a:ext cx="1871849" cy="1123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Oscillations</a:t>
          </a:r>
        </a:p>
      </dsp:txBody>
      <dsp:txXfrm>
        <a:off x="1713186" y="92408"/>
        <a:ext cx="1806059" cy="1057319"/>
      </dsp:txXfrm>
    </dsp:sp>
    <dsp:sp modelId="{9038A816-2DE0-4B19-852B-83781870B253}">
      <dsp:nvSpPr>
        <dsp:cNvPr id="0" name=""/>
        <dsp:cNvSpPr/>
      </dsp:nvSpPr>
      <dsp:spPr>
        <a:xfrm>
          <a:off x="3716863" y="388959"/>
          <a:ext cx="396832" cy="464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3716863" y="481803"/>
        <a:ext cx="277782" cy="278530"/>
      </dsp:txXfrm>
    </dsp:sp>
    <dsp:sp modelId="{018DFD98-A0C0-4DD3-96FF-A78AC7A10F0F}">
      <dsp:nvSpPr>
        <dsp:cNvPr id="0" name=""/>
        <dsp:cNvSpPr/>
      </dsp:nvSpPr>
      <dsp:spPr>
        <a:xfrm>
          <a:off x="4300880" y="59513"/>
          <a:ext cx="1871849" cy="1123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Mitigation Measures: Reduced Export, More lines</a:t>
          </a:r>
        </a:p>
      </dsp:txBody>
      <dsp:txXfrm>
        <a:off x="4333775" y="92408"/>
        <a:ext cx="1806059" cy="1057319"/>
      </dsp:txXfrm>
    </dsp:sp>
    <dsp:sp modelId="{14B31820-8C9F-45B4-BDE6-A9807B4EE9F6}">
      <dsp:nvSpPr>
        <dsp:cNvPr id="0" name=""/>
        <dsp:cNvSpPr/>
      </dsp:nvSpPr>
      <dsp:spPr>
        <a:xfrm>
          <a:off x="6337452" y="388959"/>
          <a:ext cx="396832" cy="464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6337452" y="481803"/>
        <a:ext cx="277782" cy="278530"/>
      </dsp:txXfrm>
    </dsp:sp>
    <dsp:sp modelId="{4E3073D7-9F95-40C9-992D-9A494EC5600B}">
      <dsp:nvSpPr>
        <dsp:cNvPr id="0" name=""/>
        <dsp:cNvSpPr/>
      </dsp:nvSpPr>
      <dsp:spPr>
        <a:xfrm>
          <a:off x="6921469" y="3358"/>
          <a:ext cx="2059034" cy="1235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Initial Loss of Collector Substation due to Overvoltage</a:t>
          </a:r>
        </a:p>
      </dsp:txBody>
      <dsp:txXfrm>
        <a:off x="6957653" y="39542"/>
        <a:ext cx="1986666" cy="1163052"/>
      </dsp:txXfrm>
    </dsp:sp>
    <dsp:sp modelId="{B2E02EA3-0A57-4AE0-96A1-6884B2C78B26}">
      <dsp:nvSpPr>
        <dsp:cNvPr id="0" name=""/>
        <dsp:cNvSpPr/>
      </dsp:nvSpPr>
      <dsp:spPr>
        <a:xfrm rot="5572842">
          <a:off x="7702963" y="1369808"/>
          <a:ext cx="397334" cy="464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 rot="-5400000">
        <a:off x="7765360" y="1403325"/>
        <a:ext cx="278530" cy="278134"/>
      </dsp:txXfrm>
    </dsp:sp>
    <dsp:sp modelId="{4468FA51-3030-4A46-84CF-CB79D9A8942A}">
      <dsp:nvSpPr>
        <dsp:cNvPr id="0" name=""/>
        <dsp:cNvSpPr/>
      </dsp:nvSpPr>
      <dsp:spPr>
        <a:xfrm>
          <a:off x="6715566" y="1987518"/>
          <a:ext cx="2264937" cy="1358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Less Line Loading -&gt; More VARs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Lost VARs absorption from tripped Gens</a:t>
          </a:r>
        </a:p>
      </dsp:txBody>
      <dsp:txXfrm>
        <a:off x="6755369" y="2027321"/>
        <a:ext cx="2185331" cy="1279356"/>
      </dsp:txXfrm>
    </dsp:sp>
    <dsp:sp modelId="{3A094821-93ED-4147-AD0C-D7F84026AD33}">
      <dsp:nvSpPr>
        <dsp:cNvPr id="0" name=""/>
        <dsp:cNvSpPr/>
      </dsp:nvSpPr>
      <dsp:spPr>
        <a:xfrm rot="10800000">
          <a:off x="6154011" y="2434890"/>
          <a:ext cx="396832" cy="464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 rot="10800000">
        <a:off x="6273061" y="2527734"/>
        <a:ext cx="277782" cy="278530"/>
      </dsp:txXfrm>
    </dsp:sp>
    <dsp:sp modelId="{92CF2EB8-380F-4ED2-9F86-F14A9533682C}">
      <dsp:nvSpPr>
        <dsp:cNvPr id="0" name=""/>
        <dsp:cNvSpPr/>
      </dsp:nvSpPr>
      <dsp:spPr>
        <a:xfrm>
          <a:off x="4094977" y="2105445"/>
          <a:ext cx="1871849" cy="1123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More Generators Tripped due to Overvoltage</a:t>
          </a:r>
        </a:p>
      </dsp:txBody>
      <dsp:txXfrm>
        <a:off x="4127872" y="2138340"/>
        <a:ext cx="1806059" cy="1057319"/>
      </dsp:txXfrm>
    </dsp:sp>
    <dsp:sp modelId="{7E22138C-1DA8-454B-AA9B-0A5E2B94902C}">
      <dsp:nvSpPr>
        <dsp:cNvPr id="0" name=""/>
        <dsp:cNvSpPr/>
      </dsp:nvSpPr>
      <dsp:spPr>
        <a:xfrm rot="10800000">
          <a:off x="3533422" y="2434890"/>
          <a:ext cx="396832" cy="464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 rot="10800000">
        <a:off x="3652472" y="2527734"/>
        <a:ext cx="277782" cy="278530"/>
      </dsp:txXfrm>
    </dsp:sp>
    <dsp:sp modelId="{7DA0408A-0261-4E6A-8910-D17F50342513}">
      <dsp:nvSpPr>
        <dsp:cNvPr id="0" name=""/>
        <dsp:cNvSpPr/>
      </dsp:nvSpPr>
      <dsp:spPr>
        <a:xfrm>
          <a:off x="1081300" y="1987518"/>
          <a:ext cx="2264937" cy="1358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Less Line Loading -&gt; More VARs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Lost VARs absorption from tripped Gens</a:t>
          </a:r>
        </a:p>
      </dsp:txBody>
      <dsp:txXfrm>
        <a:off x="1121103" y="2027321"/>
        <a:ext cx="2185331" cy="1279356"/>
      </dsp:txXfrm>
    </dsp:sp>
    <dsp:sp modelId="{5290A1DE-A6A0-4630-A7B9-717800C80739}">
      <dsp:nvSpPr>
        <dsp:cNvPr id="0" name=""/>
        <dsp:cNvSpPr/>
      </dsp:nvSpPr>
      <dsp:spPr>
        <a:xfrm rot="5572842">
          <a:off x="1962636" y="3477510"/>
          <a:ext cx="397334" cy="464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 rot="-5400000">
        <a:off x="2025033" y="3511027"/>
        <a:ext cx="278530" cy="278134"/>
      </dsp:txXfrm>
    </dsp:sp>
    <dsp:sp modelId="{FB86E759-FB63-4659-AB26-4144271FBBA7}">
      <dsp:nvSpPr>
        <dsp:cNvPr id="0" name=""/>
        <dsp:cNvSpPr/>
      </dsp:nvSpPr>
      <dsp:spPr>
        <a:xfrm>
          <a:off x="1081300" y="4095221"/>
          <a:ext cx="2059034" cy="1235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Load Shedding</a:t>
          </a:r>
        </a:p>
      </dsp:txBody>
      <dsp:txXfrm>
        <a:off x="1117484" y="4131405"/>
        <a:ext cx="1986666" cy="1163052"/>
      </dsp:txXfrm>
    </dsp:sp>
    <dsp:sp modelId="{21665360-1E60-4E15-992C-418B5BA87F43}">
      <dsp:nvSpPr>
        <dsp:cNvPr id="0" name=""/>
        <dsp:cNvSpPr/>
      </dsp:nvSpPr>
      <dsp:spPr>
        <a:xfrm>
          <a:off x="3305056" y="4480821"/>
          <a:ext cx="396832" cy="464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3305056" y="4573665"/>
        <a:ext cx="277782" cy="278530"/>
      </dsp:txXfrm>
    </dsp:sp>
    <dsp:sp modelId="{F8718B46-3752-40A2-858D-F2DD7044FB3A}">
      <dsp:nvSpPr>
        <dsp:cNvPr id="0" name=""/>
        <dsp:cNvSpPr/>
      </dsp:nvSpPr>
      <dsp:spPr>
        <a:xfrm>
          <a:off x="3889073" y="4095221"/>
          <a:ext cx="2059034" cy="1235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50" kern="1200" dirty="0"/>
            <a:t>Less Lines Loading -&gt; More VARs</a:t>
          </a:r>
        </a:p>
      </dsp:txBody>
      <dsp:txXfrm>
        <a:off x="3925257" y="4131405"/>
        <a:ext cx="1986666" cy="1163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7694A-F436-434F-9D76-74BF4ABD8CD7}">
      <dsp:nvSpPr>
        <dsp:cNvPr id="0" name=""/>
        <dsp:cNvSpPr/>
      </dsp:nvSpPr>
      <dsp:spPr>
        <a:xfrm>
          <a:off x="4535043" y="2599656"/>
          <a:ext cx="2151950" cy="2151950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Iberian Peninsula Blackout</a:t>
          </a:r>
        </a:p>
      </dsp:txBody>
      <dsp:txXfrm>
        <a:off x="4850189" y="2914802"/>
        <a:ext cx="1521658" cy="1521658"/>
      </dsp:txXfrm>
    </dsp:sp>
    <dsp:sp modelId="{ACB5F11A-EE88-4941-A43B-7321DED9B089}">
      <dsp:nvSpPr>
        <dsp:cNvPr id="0" name=""/>
        <dsp:cNvSpPr/>
      </dsp:nvSpPr>
      <dsp:spPr>
        <a:xfrm rot="11700000">
          <a:off x="2634656" y="2790529"/>
          <a:ext cx="1864015" cy="6746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B5C71-C4F5-4640-BAAE-C3279AFC961A}">
      <dsp:nvSpPr>
        <dsp:cNvPr id="0" name=""/>
        <dsp:cNvSpPr/>
      </dsp:nvSpPr>
      <dsp:spPr>
        <a:xfrm>
          <a:off x="1542018" y="1987110"/>
          <a:ext cx="2248791" cy="1799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Poor Voltage Ride-through Performance of Resources</a:t>
          </a:r>
        </a:p>
      </dsp:txBody>
      <dsp:txXfrm>
        <a:off x="1594710" y="2039802"/>
        <a:ext cx="2143407" cy="1693648"/>
      </dsp:txXfrm>
    </dsp:sp>
    <dsp:sp modelId="{741EFA75-32B2-4BA5-8429-0D7B31E9A038}">
      <dsp:nvSpPr>
        <dsp:cNvPr id="0" name=""/>
        <dsp:cNvSpPr/>
      </dsp:nvSpPr>
      <dsp:spPr>
        <a:xfrm rot="14700000">
          <a:off x="3784551" y="1420138"/>
          <a:ext cx="1864015" cy="6746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0DDED-FFB6-4D31-B8C6-CF05A2E3E6AF}">
      <dsp:nvSpPr>
        <dsp:cNvPr id="0" name=""/>
        <dsp:cNvSpPr/>
      </dsp:nvSpPr>
      <dsp:spPr>
        <a:xfrm>
          <a:off x="3300498" y="95029"/>
          <a:ext cx="2044353" cy="1635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Insufficient Dynamic Voltage Regulation</a:t>
          </a:r>
        </a:p>
      </dsp:txBody>
      <dsp:txXfrm>
        <a:off x="3348400" y="142931"/>
        <a:ext cx="1948549" cy="1539678"/>
      </dsp:txXfrm>
    </dsp:sp>
    <dsp:sp modelId="{DEC5EF81-4145-406B-AC25-AFE46DE59AF0}">
      <dsp:nvSpPr>
        <dsp:cNvPr id="0" name=""/>
        <dsp:cNvSpPr/>
      </dsp:nvSpPr>
      <dsp:spPr>
        <a:xfrm rot="17700000">
          <a:off x="5573469" y="1420138"/>
          <a:ext cx="1864015" cy="6746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E8CE4-DB9A-4697-B400-270D2A03107C}">
      <dsp:nvSpPr>
        <dsp:cNvPr id="0" name=""/>
        <dsp:cNvSpPr/>
      </dsp:nvSpPr>
      <dsp:spPr>
        <a:xfrm>
          <a:off x="5777046" y="95029"/>
          <a:ext cx="2244630" cy="1635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Unreliable Voltage Regulation of Conventional Generators</a:t>
          </a:r>
        </a:p>
      </dsp:txBody>
      <dsp:txXfrm>
        <a:off x="5824948" y="142931"/>
        <a:ext cx="2148826" cy="1539678"/>
      </dsp:txXfrm>
    </dsp:sp>
    <dsp:sp modelId="{DF39E0DD-8059-4AF6-90AC-53C25AEC9D82}">
      <dsp:nvSpPr>
        <dsp:cNvPr id="0" name=""/>
        <dsp:cNvSpPr/>
      </dsp:nvSpPr>
      <dsp:spPr>
        <a:xfrm rot="20700000">
          <a:off x="6723364" y="2790529"/>
          <a:ext cx="1864015" cy="6746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9EF27-5C2D-4643-9C8D-950C29EBE355}">
      <dsp:nvSpPr>
        <dsp:cNvPr id="0" name=""/>
        <dsp:cNvSpPr/>
      </dsp:nvSpPr>
      <dsp:spPr>
        <a:xfrm>
          <a:off x="7431227" y="1987110"/>
          <a:ext cx="2248791" cy="1799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Potential gaps in Operations Planning</a:t>
          </a:r>
        </a:p>
      </dsp:txBody>
      <dsp:txXfrm>
        <a:off x="7483919" y="2039802"/>
        <a:ext cx="2143407" cy="1693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28871-7B94-4B8A-9281-199B212815F6}">
      <dsp:nvSpPr>
        <dsp:cNvPr id="0" name=""/>
        <dsp:cNvSpPr/>
      </dsp:nvSpPr>
      <dsp:spPr>
        <a:xfrm>
          <a:off x="3779085" y="588383"/>
          <a:ext cx="3729897" cy="3729897"/>
        </a:xfrm>
        <a:prstGeom prst="blockArc">
          <a:avLst>
            <a:gd name="adj1" fmla="val 10800000"/>
            <a:gd name="adj2" fmla="val 162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FB582-904D-4326-99DA-8B93678B4363}">
      <dsp:nvSpPr>
        <dsp:cNvPr id="0" name=""/>
        <dsp:cNvSpPr/>
      </dsp:nvSpPr>
      <dsp:spPr>
        <a:xfrm>
          <a:off x="3779085" y="588383"/>
          <a:ext cx="3729897" cy="3729897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88B55-585D-4D53-B2B3-D7F82F5E490C}">
      <dsp:nvSpPr>
        <dsp:cNvPr id="0" name=""/>
        <dsp:cNvSpPr/>
      </dsp:nvSpPr>
      <dsp:spPr>
        <a:xfrm>
          <a:off x="3779085" y="588383"/>
          <a:ext cx="3729897" cy="3729897"/>
        </a:xfrm>
        <a:prstGeom prst="blockArc">
          <a:avLst>
            <a:gd name="adj1" fmla="val 0"/>
            <a:gd name="adj2" fmla="val 54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03ED1-C284-4C88-9940-818018877250}">
      <dsp:nvSpPr>
        <dsp:cNvPr id="0" name=""/>
        <dsp:cNvSpPr/>
      </dsp:nvSpPr>
      <dsp:spPr>
        <a:xfrm>
          <a:off x="3779085" y="588383"/>
          <a:ext cx="3729897" cy="3729897"/>
        </a:xfrm>
        <a:prstGeom prst="blockArc">
          <a:avLst>
            <a:gd name="adj1" fmla="val 16200000"/>
            <a:gd name="adj2" fmla="val 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4DFA1-D728-43A2-8ED5-3753194458BB}">
      <dsp:nvSpPr>
        <dsp:cNvPr id="0" name=""/>
        <dsp:cNvSpPr/>
      </dsp:nvSpPr>
      <dsp:spPr>
        <a:xfrm>
          <a:off x="4786490" y="1595789"/>
          <a:ext cx="1715086" cy="171508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BPS Reliability</a:t>
          </a:r>
        </a:p>
      </dsp:txBody>
      <dsp:txXfrm>
        <a:off x="5037659" y="1846958"/>
        <a:ext cx="1212748" cy="1212748"/>
      </dsp:txXfrm>
    </dsp:sp>
    <dsp:sp modelId="{C21D7ACC-A787-44E8-B03A-27BAF31DE6A4}">
      <dsp:nvSpPr>
        <dsp:cNvPr id="0" name=""/>
        <dsp:cNvSpPr/>
      </dsp:nvSpPr>
      <dsp:spPr>
        <a:xfrm>
          <a:off x="4983725" y="-28704"/>
          <a:ext cx="1320616" cy="1320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FAC, PRC and MOD Standards</a:t>
          </a:r>
        </a:p>
      </dsp:txBody>
      <dsp:txXfrm>
        <a:off x="5177125" y="164696"/>
        <a:ext cx="933816" cy="933816"/>
      </dsp:txXfrm>
    </dsp:sp>
    <dsp:sp modelId="{875333A5-EB1F-4798-9813-0AE544F3E5DE}">
      <dsp:nvSpPr>
        <dsp:cNvPr id="0" name=""/>
        <dsp:cNvSpPr/>
      </dsp:nvSpPr>
      <dsp:spPr>
        <a:xfrm>
          <a:off x="6805454" y="1793024"/>
          <a:ext cx="1320616" cy="1320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NERC Alerts and Reliability Guidelines</a:t>
          </a:r>
        </a:p>
      </dsp:txBody>
      <dsp:txXfrm>
        <a:off x="6998854" y="1986424"/>
        <a:ext cx="933816" cy="933816"/>
      </dsp:txXfrm>
    </dsp:sp>
    <dsp:sp modelId="{45A826AC-26E3-40DD-862D-3599EB6675E8}">
      <dsp:nvSpPr>
        <dsp:cNvPr id="0" name=""/>
        <dsp:cNvSpPr/>
      </dsp:nvSpPr>
      <dsp:spPr>
        <a:xfrm>
          <a:off x="5043753" y="3674780"/>
          <a:ext cx="1200560" cy="1200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kern="1200" dirty="0"/>
            <a:t>VAR and BAL Standards</a:t>
          </a:r>
        </a:p>
      </dsp:txBody>
      <dsp:txXfrm>
        <a:off x="5219571" y="3850598"/>
        <a:ext cx="848924" cy="848924"/>
      </dsp:txXfrm>
    </dsp:sp>
    <dsp:sp modelId="{5724197D-69B4-4980-AFEC-77209D09669E}">
      <dsp:nvSpPr>
        <dsp:cNvPr id="0" name=""/>
        <dsp:cNvSpPr/>
      </dsp:nvSpPr>
      <dsp:spPr>
        <a:xfrm>
          <a:off x="3095966" y="1726993"/>
          <a:ext cx="1452678" cy="1452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IRO, TOP Standards</a:t>
          </a:r>
        </a:p>
      </dsp:txBody>
      <dsp:txXfrm>
        <a:off x="3308706" y="1939733"/>
        <a:ext cx="1027198" cy="1027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54107-44DE-4CBE-AE93-FEA8CB405DE7}">
      <dsp:nvSpPr>
        <dsp:cNvPr id="0" name=""/>
        <dsp:cNvSpPr/>
      </dsp:nvSpPr>
      <dsp:spPr>
        <a:xfrm rot="5400000">
          <a:off x="7164307" y="-3005278"/>
          <a:ext cx="933356" cy="71821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We already do this!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NERC VAR-002-4 and FERC Order No. 827</a:t>
          </a:r>
        </a:p>
      </dsp:txBody>
      <dsp:txXfrm rot="-5400000">
        <a:off x="4039934" y="164658"/>
        <a:ext cx="7136540" cy="842230"/>
      </dsp:txXfrm>
    </dsp:sp>
    <dsp:sp modelId="{35933E2B-883E-4265-AFAF-604EBB3A7564}">
      <dsp:nvSpPr>
        <dsp:cNvPr id="0" name=""/>
        <dsp:cNvSpPr/>
      </dsp:nvSpPr>
      <dsp:spPr>
        <a:xfrm>
          <a:off x="0" y="2425"/>
          <a:ext cx="4039933" cy="1166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Mandate all generation units, including IBRs capable of voltage regulation perform such control</a:t>
          </a:r>
        </a:p>
      </dsp:txBody>
      <dsp:txXfrm>
        <a:off x="56953" y="59378"/>
        <a:ext cx="3926027" cy="1052789"/>
      </dsp:txXfrm>
    </dsp:sp>
    <dsp:sp modelId="{5E5768F5-4341-43A5-8D98-EADB1064BFAA}">
      <dsp:nvSpPr>
        <dsp:cNvPr id="0" name=""/>
        <dsp:cNvSpPr/>
      </dsp:nvSpPr>
      <dsp:spPr>
        <a:xfrm rot="5400000">
          <a:off x="7164307" y="-1780248"/>
          <a:ext cx="933356" cy="71821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NERC Level 2 and Level 3 Alerts on IBR Performance Issues and Modeling Deficiencies</a:t>
          </a:r>
        </a:p>
      </dsp:txBody>
      <dsp:txXfrm rot="-5400000">
        <a:off x="4039934" y="1389688"/>
        <a:ext cx="7136540" cy="842230"/>
      </dsp:txXfrm>
    </dsp:sp>
    <dsp:sp modelId="{2CB6BC18-7559-4AF7-8DAB-3CFEC296157A}">
      <dsp:nvSpPr>
        <dsp:cNvPr id="0" name=""/>
        <dsp:cNvSpPr/>
      </dsp:nvSpPr>
      <dsp:spPr>
        <a:xfrm>
          <a:off x="0" y="1227455"/>
          <a:ext cx="4039933" cy="1166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Review of overvoltage protection settings</a:t>
          </a:r>
        </a:p>
      </dsp:txBody>
      <dsp:txXfrm>
        <a:off x="56953" y="1284408"/>
        <a:ext cx="3926027" cy="1052789"/>
      </dsp:txXfrm>
    </dsp:sp>
    <dsp:sp modelId="{6138AF68-E70A-4202-BAD5-22A87D2192AB}">
      <dsp:nvSpPr>
        <dsp:cNvPr id="0" name=""/>
        <dsp:cNvSpPr/>
      </dsp:nvSpPr>
      <dsp:spPr>
        <a:xfrm rot="5400000">
          <a:off x="7164307" y="-555218"/>
          <a:ext cx="933356" cy="71821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Synchronous condensers and SVC/STATCOMs are already leveraged in North American BPS. </a:t>
          </a:r>
        </a:p>
      </dsp:txBody>
      <dsp:txXfrm rot="-5400000">
        <a:off x="4039934" y="2614718"/>
        <a:ext cx="7136540" cy="842230"/>
      </dsp:txXfrm>
    </dsp:sp>
    <dsp:sp modelId="{CE6C56D7-8EB0-4F09-B2F8-458CB168FB32}">
      <dsp:nvSpPr>
        <dsp:cNvPr id="0" name=""/>
        <dsp:cNvSpPr/>
      </dsp:nvSpPr>
      <dsp:spPr>
        <a:xfrm>
          <a:off x="0" y="2452485"/>
          <a:ext cx="4039933" cy="1166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Enhancement of voltage control resources</a:t>
          </a:r>
        </a:p>
      </dsp:txBody>
      <dsp:txXfrm>
        <a:off x="56953" y="2509438"/>
        <a:ext cx="3926027" cy="1052789"/>
      </dsp:txXfrm>
    </dsp:sp>
    <dsp:sp modelId="{120173FD-60B2-4CF0-A990-912A409862CA}">
      <dsp:nvSpPr>
        <dsp:cNvPr id="0" name=""/>
        <dsp:cNvSpPr/>
      </dsp:nvSpPr>
      <dsp:spPr>
        <a:xfrm rot="5400000">
          <a:off x="7164307" y="669811"/>
          <a:ext cx="933356" cy="71821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New PRC-028: Disturbance Monitoring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</dsp:txBody>
      <dsp:txXfrm rot="-5400000">
        <a:off x="4039934" y="3839748"/>
        <a:ext cx="7136540" cy="842230"/>
      </dsp:txXfrm>
    </dsp:sp>
    <dsp:sp modelId="{F1E09C91-DCE6-421D-872B-8FDB5E0187A6}">
      <dsp:nvSpPr>
        <dsp:cNvPr id="0" name=""/>
        <dsp:cNvSpPr/>
      </dsp:nvSpPr>
      <dsp:spPr>
        <a:xfrm>
          <a:off x="0" y="3677515"/>
          <a:ext cx="4039933" cy="1166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Define minimum monitoring requirements for incident analysis</a:t>
          </a:r>
        </a:p>
      </dsp:txBody>
      <dsp:txXfrm>
        <a:off x="56953" y="3734468"/>
        <a:ext cx="3926027" cy="10527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D300A-46A0-4D9D-9093-87418B4C7A93}">
      <dsp:nvSpPr>
        <dsp:cNvPr id="0" name=""/>
        <dsp:cNvSpPr/>
      </dsp:nvSpPr>
      <dsp:spPr>
        <a:xfrm>
          <a:off x="0" y="62579"/>
          <a:ext cx="6096000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Strengthen oversight and verification of regulatory compliance</a:t>
          </a:r>
        </a:p>
      </dsp:txBody>
      <dsp:txXfrm>
        <a:off x="29243" y="91822"/>
        <a:ext cx="6037514" cy="540554"/>
      </dsp:txXfrm>
    </dsp:sp>
    <dsp:sp modelId="{0E2D5EB7-C823-4DA0-A9FE-BABE9B8F0EA9}">
      <dsp:nvSpPr>
        <dsp:cNvPr id="0" name=""/>
        <dsp:cNvSpPr/>
      </dsp:nvSpPr>
      <dsp:spPr>
        <a:xfrm>
          <a:off x="0" y="753780"/>
          <a:ext cx="6096000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Improve voltage control capabilities and oscillation damping</a:t>
          </a:r>
        </a:p>
      </dsp:txBody>
      <dsp:txXfrm>
        <a:off x="29243" y="783023"/>
        <a:ext cx="6037514" cy="540554"/>
      </dsp:txXfrm>
    </dsp:sp>
    <dsp:sp modelId="{2A3ED56F-0D34-49E3-8792-23326B8DFF6C}">
      <dsp:nvSpPr>
        <dsp:cNvPr id="0" name=""/>
        <dsp:cNvSpPr/>
      </dsp:nvSpPr>
      <dsp:spPr>
        <a:xfrm>
          <a:off x="0" y="1444980"/>
          <a:ext cx="6096000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Increase </a:t>
          </a:r>
          <a:r>
            <a:rPr lang="en-US" sz="1800" kern="1200" dirty="0"/>
            <a:t>interconnection with the European system</a:t>
          </a:r>
        </a:p>
      </dsp:txBody>
      <dsp:txXfrm>
        <a:off x="29243" y="1474223"/>
        <a:ext cx="6037514" cy="540554"/>
      </dsp:txXfrm>
    </dsp:sp>
    <dsp:sp modelId="{A59DA517-50E8-4D99-A20D-EAE5406F424B}">
      <dsp:nvSpPr>
        <dsp:cNvPr id="0" name=""/>
        <dsp:cNvSpPr/>
      </dsp:nvSpPr>
      <dsp:spPr>
        <a:xfrm>
          <a:off x="0" y="2136180"/>
          <a:ext cx="6096000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Review of services framework</a:t>
          </a:r>
        </a:p>
      </dsp:txBody>
      <dsp:txXfrm>
        <a:off x="29243" y="2165423"/>
        <a:ext cx="6037514" cy="540554"/>
      </dsp:txXfrm>
    </dsp:sp>
    <dsp:sp modelId="{F4C549FD-04DD-4234-8733-476FCCCF6AEC}">
      <dsp:nvSpPr>
        <dsp:cNvPr id="0" name=""/>
        <dsp:cNvSpPr/>
      </dsp:nvSpPr>
      <dsp:spPr>
        <a:xfrm>
          <a:off x="0" y="2827380"/>
          <a:ext cx="6096000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Update system restoration procedures</a:t>
          </a:r>
        </a:p>
      </dsp:txBody>
      <dsp:txXfrm>
        <a:off x="29243" y="2856623"/>
        <a:ext cx="6037514" cy="540554"/>
      </dsp:txXfrm>
    </dsp:sp>
    <dsp:sp modelId="{8F7BA6FF-7ED4-4D50-8EBA-090CD5E58B4D}">
      <dsp:nvSpPr>
        <dsp:cNvPr id="0" name=""/>
        <dsp:cNvSpPr/>
      </dsp:nvSpPr>
      <dsp:spPr>
        <a:xfrm>
          <a:off x="0" y="3518580"/>
          <a:ext cx="6096000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Analyze and update operating procedures</a:t>
          </a:r>
        </a:p>
      </dsp:txBody>
      <dsp:txXfrm>
        <a:off x="29243" y="3547823"/>
        <a:ext cx="6037514" cy="540554"/>
      </dsp:txXfrm>
    </dsp:sp>
    <dsp:sp modelId="{44F2D994-566E-4A12-BB93-D7C0D634F9D3}">
      <dsp:nvSpPr>
        <dsp:cNvPr id="0" name=""/>
        <dsp:cNvSpPr/>
      </dsp:nvSpPr>
      <dsp:spPr>
        <a:xfrm>
          <a:off x="0" y="4209780"/>
          <a:ext cx="6096000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Boost demand</a:t>
          </a:r>
        </a:p>
      </dsp:txBody>
      <dsp:txXfrm>
        <a:off x="29243" y="4239023"/>
        <a:ext cx="6037514" cy="540554"/>
      </dsp:txXfrm>
    </dsp:sp>
    <dsp:sp modelId="{9ED8A288-37B9-4FB9-BD7E-013073E71BB6}">
      <dsp:nvSpPr>
        <dsp:cNvPr id="0" name=""/>
        <dsp:cNvSpPr/>
      </dsp:nvSpPr>
      <dsp:spPr>
        <a:xfrm>
          <a:off x="0" y="4900980"/>
          <a:ext cx="6096000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Increase strength and flexibility</a:t>
          </a:r>
        </a:p>
      </dsp:txBody>
      <dsp:txXfrm>
        <a:off x="29243" y="4930223"/>
        <a:ext cx="6037514" cy="5405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54107-44DE-4CBE-AE93-FEA8CB405DE7}">
      <dsp:nvSpPr>
        <dsp:cNvPr id="0" name=""/>
        <dsp:cNvSpPr/>
      </dsp:nvSpPr>
      <dsp:spPr>
        <a:xfrm rot="5400000">
          <a:off x="6544718" y="-2476557"/>
          <a:ext cx="2074966" cy="73121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NERC VAR-001-5: Voltage and Reactive Control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NERC VAR-002-4 requires ALL generators to operate in automatic voltage control mode (unless otherwise instructed by TOP)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FERC Order No. 827: Mandatory Automatic Voltage regulation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1"/>
            </a:rPr>
            <a:t>NERC Level 2 Alert IBR Performance Issues</a:t>
          </a:r>
          <a:r>
            <a:rPr lang="en-US" sz="1800" kern="1200" dirty="0"/>
            <a:t>, Recommendation 6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2"/>
            </a:rPr>
            <a:t>NERC Level 3 Alert</a:t>
          </a:r>
          <a:r>
            <a:rPr lang="en-US" sz="1800" kern="1200" dirty="0"/>
            <a:t>, Essential Action #4 (for GOs)</a:t>
          </a:r>
        </a:p>
      </dsp:txBody>
      <dsp:txXfrm rot="-5400000">
        <a:off x="3926126" y="243326"/>
        <a:ext cx="7210861" cy="1872384"/>
      </dsp:txXfrm>
    </dsp:sp>
    <dsp:sp modelId="{35933E2B-883E-4265-AFAF-604EBB3A7564}">
      <dsp:nvSpPr>
        <dsp:cNvPr id="0" name=""/>
        <dsp:cNvSpPr/>
      </dsp:nvSpPr>
      <dsp:spPr>
        <a:xfrm>
          <a:off x="186960" y="561"/>
          <a:ext cx="3739165" cy="2357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Insufficient Voltage Regulation</a:t>
          </a:r>
        </a:p>
      </dsp:txBody>
      <dsp:txXfrm>
        <a:off x="302064" y="115665"/>
        <a:ext cx="3508957" cy="2127706"/>
      </dsp:txXfrm>
    </dsp:sp>
    <dsp:sp modelId="{5E5768F5-4341-43A5-8D98-EADB1064BFAA}">
      <dsp:nvSpPr>
        <dsp:cNvPr id="0" name=""/>
        <dsp:cNvSpPr/>
      </dsp:nvSpPr>
      <dsp:spPr>
        <a:xfrm rot="5400000">
          <a:off x="6460807" y="11041"/>
          <a:ext cx="2242789" cy="73121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PRC-019-2: Coordination of Generating Unit or Plant Capabilities, Voltage Regulating Controls and Protection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MOD-026: Periodic model verification against plant performance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NERC Level 3 Alert, Essential Action #3 (for TOs, TPs, PCs), #4 (for GOs)</a:t>
          </a:r>
        </a:p>
      </dsp:txBody>
      <dsp:txXfrm rot="-5400000">
        <a:off x="3926126" y="2655206"/>
        <a:ext cx="7202668" cy="2023821"/>
      </dsp:txXfrm>
    </dsp:sp>
    <dsp:sp modelId="{2CB6BC18-7559-4AF7-8DAB-3CFEC296157A}">
      <dsp:nvSpPr>
        <dsp:cNvPr id="0" name=""/>
        <dsp:cNvSpPr/>
      </dsp:nvSpPr>
      <dsp:spPr>
        <a:xfrm>
          <a:off x="186960" y="2488161"/>
          <a:ext cx="3739165" cy="2357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Unreliable Voltage Regulation</a:t>
          </a:r>
        </a:p>
      </dsp:txBody>
      <dsp:txXfrm>
        <a:off x="302064" y="2603265"/>
        <a:ext cx="3508957" cy="21277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54107-44DE-4CBE-AE93-FEA8CB405DE7}">
      <dsp:nvSpPr>
        <dsp:cNvPr id="0" name=""/>
        <dsp:cNvSpPr/>
      </dsp:nvSpPr>
      <dsp:spPr>
        <a:xfrm rot="5400000">
          <a:off x="6544718" y="-2476557"/>
          <a:ext cx="2074966" cy="73121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PRC-024-4: Synchronous machine voltage and frequence trip settings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PRC-029-1: IBR Ride-through performance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PRC-030-1: Unexpected IBR Event Mitigation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FAC-008-5: Facility ratings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NERC Level 2 Alert IBR Performance Issues, Recommendation 1, 2, 3, 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NERC Level 3 Alert Essential Actions #1</a:t>
          </a:r>
        </a:p>
      </dsp:txBody>
      <dsp:txXfrm rot="-5400000">
        <a:off x="3926126" y="243326"/>
        <a:ext cx="7210861" cy="1872384"/>
      </dsp:txXfrm>
    </dsp:sp>
    <dsp:sp modelId="{35933E2B-883E-4265-AFAF-604EBB3A7564}">
      <dsp:nvSpPr>
        <dsp:cNvPr id="0" name=""/>
        <dsp:cNvSpPr/>
      </dsp:nvSpPr>
      <dsp:spPr>
        <a:xfrm>
          <a:off x="186960" y="561"/>
          <a:ext cx="3739165" cy="2357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Poor Voltage Ride-through Performance of IBRs</a:t>
          </a:r>
        </a:p>
      </dsp:txBody>
      <dsp:txXfrm>
        <a:off x="302064" y="115665"/>
        <a:ext cx="3508957" cy="2127706"/>
      </dsp:txXfrm>
    </dsp:sp>
    <dsp:sp modelId="{5E5768F5-4341-43A5-8D98-EADB1064BFAA}">
      <dsp:nvSpPr>
        <dsp:cNvPr id="0" name=""/>
        <dsp:cNvSpPr/>
      </dsp:nvSpPr>
      <dsp:spPr>
        <a:xfrm rot="5400000">
          <a:off x="6460807" y="11041"/>
          <a:ext cx="2242789" cy="73121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Primary Frequency Response (FERC Order No. 842)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Fast Frequency Response (in select region)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BAL-002-3: Identify and have reserve for most severe single contingency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BAL-003-2: Maintain Interconnection frequency within predefined bounds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NERC Level 3 Alert Essential Actions #1</a:t>
          </a:r>
        </a:p>
      </dsp:txBody>
      <dsp:txXfrm rot="-5400000">
        <a:off x="3926126" y="2655206"/>
        <a:ext cx="7202668" cy="2023821"/>
      </dsp:txXfrm>
    </dsp:sp>
    <dsp:sp modelId="{2CB6BC18-7559-4AF7-8DAB-3CFEC296157A}">
      <dsp:nvSpPr>
        <dsp:cNvPr id="0" name=""/>
        <dsp:cNvSpPr/>
      </dsp:nvSpPr>
      <dsp:spPr>
        <a:xfrm>
          <a:off x="186960" y="2488161"/>
          <a:ext cx="3739165" cy="2357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Active Power Frequency Control</a:t>
          </a:r>
        </a:p>
      </dsp:txBody>
      <dsp:txXfrm>
        <a:off x="302064" y="2603265"/>
        <a:ext cx="3508957" cy="21277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768F5-4341-43A5-8D98-EADB1064BFAA}">
      <dsp:nvSpPr>
        <dsp:cNvPr id="0" name=""/>
        <dsp:cNvSpPr/>
      </dsp:nvSpPr>
      <dsp:spPr>
        <a:xfrm rot="5400000">
          <a:off x="6467000" y="-2411533"/>
          <a:ext cx="1960698" cy="71821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FAC-011-4: System Operating Limits Methodology for Operations Horizon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IRO-008-3: Reliability Coordinator Operational Analyses and Real-time Assessment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IRO-009-2: RC Actions to operate within Interconnection Reliability Operating Limit</a:t>
          </a:r>
        </a:p>
      </dsp:txBody>
      <dsp:txXfrm rot="-5400000">
        <a:off x="3856298" y="294882"/>
        <a:ext cx="7086390" cy="1769272"/>
      </dsp:txXfrm>
    </dsp:sp>
    <dsp:sp modelId="{2CB6BC18-7559-4AF7-8DAB-3CFEC296157A}">
      <dsp:nvSpPr>
        <dsp:cNvPr id="0" name=""/>
        <dsp:cNvSpPr/>
      </dsp:nvSpPr>
      <dsp:spPr>
        <a:xfrm>
          <a:off x="183635" y="561"/>
          <a:ext cx="3672662" cy="2357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Reliability Operations</a:t>
          </a:r>
        </a:p>
      </dsp:txBody>
      <dsp:txXfrm>
        <a:off x="298739" y="115665"/>
        <a:ext cx="3442454" cy="2127706"/>
      </dsp:txXfrm>
    </dsp:sp>
    <dsp:sp modelId="{6138AF68-E70A-4202-BAD5-22A87D2192AB}">
      <dsp:nvSpPr>
        <dsp:cNvPr id="0" name=""/>
        <dsp:cNvSpPr/>
      </dsp:nvSpPr>
      <dsp:spPr>
        <a:xfrm rot="5400000">
          <a:off x="6414919" y="76066"/>
          <a:ext cx="2064861" cy="71821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TOP-002: Analysis to identify and avoid unstable operating conditions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TOP-003: Maintain situation awareness for real-time operation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TOP-010 and IRO-018: Quality of analysis for real-time assessment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FERC Order No. 901 – Directive to study more variety of contingencies and operating conditions</a:t>
          </a:r>
        </a:p>
      </dsp:txBody>
      <dsp:txXfrm rot="-5400000">
        <a:off x="3856298" y="2735485"/>
        <a:ext cx="7081305" cy="1863265"/>
      </dsp:txXfrm>
    </dsp:sp>
    <dsp:sp modelId="{CE6C56D7-8EB0-4F09-B2F8-458CB168FB32}">
      <dsp:nvSpPr>
        <dsp:cNvPr id="0" name=""/>
        <dsp:cNvSpPr/>
      </dsp:nvSpPr>
      <dsp:spPr>
        <a:xfrm>
          <a:off x="183635" y="2488161"/>
          <a:ext cx="3672662" cy="2357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Operations Planning</a:t>
          </a:r>
        </a:p>
      </dsp:txBody>
      <dsp:txXfrm>
        <a:off x="298739" y="2603265"/>
        <a:ext cx="3442454" cy="21277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768F5-4341-43A5-8D98-EADB1064BFAA}">
      <dsp:nvSpPr>
        <dsp:cNvPr id="0" name=""/>
        <dsp:cNvSpPr/>
      </dsp:nvSpPr>
      <dsp:spPr>
        <a:xfrm rot="5400000">
          <a:off x="6685322" y="-2408914"/>
          <a:ext cx="1891324" cy="71821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EOP-005-3: System Restoration from Blackstart Resources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EOP-006-3: System Restoration Coordination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 rot="-5400000">
        <a:off x="4039933" y="328802"/>
        <a:ext cx="7089776" cy="1706670"/>
      </dsp:txXfrm>
    </dsp:sp>
    <dsp:sp modelId="{2CB6BC18-7559-4AF7-8DAB-3CFEC296157A}">
      <dsp:nvSpPr>
        <dsp:cNvPr id="0" name=""/>
        <dsp:cNvSpPr/>
      </dsp:nvSpPr>
      <dsp:spPr>
        <a:xfrm>
          <a:off x="0" y="59"/>
          <a:ext cx="4039933" cy="2364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System Restoration</a:t>
          </a:r>
        </a:p>
      </dsp:txBody>
      <dsp:txXfrm>
        <a:off x="115409" y="115468"/>
        <a:ext cx="3809115" cy="2133337"/>
      </dsp:txXfrm>
    </dsp:sp>
    <dsp:sp modelId="{6138AF68-E70A-4202-BAD5-22A87D2192AB}">
      <dsp:nvSpPr>
        <dsp:cNvPr id="0" name=""/>
        <dsp:cNvSpPr/>
      </dsp:nvSpPr>
      <dsp:spPr>
        <a:xfrm rot="5400000">
          <a:off x="6685322" y="73448"/>
          <a:ext cx="1891324" cy="71821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PRC-006-5: Automatic UFLS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PRC-008-0: UFLS Equipment Maintenance Programs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PRC-012-2 &amp; PRC-017-1: Remedial Action Scheme</a:t>
          </a:r>
        </a:p>
      </dsp:txBody>
      <dsp:txXfrm rot="-5400000">
        <a:off x="4039933" y="2811165"/>
        <a:ext cx="7089776" cy="1706670"/>
      </dsp:txXfrm>
    </dsp:sp>
    <dsp:sp modelId="{CE6C56D7-8EB0-4F09-B2F8-458CB168FB32}">
      <dsp:nvSpPr>
        <dsp:cNvPr id="0" name=""/>
        <dsp:cNvSpPr/>
      </dsp:nvSpPr>
      <dsp:spPr>
        <a:xfrm>
          <a:off x="0" y="2482422"/>
          <a:ext cx="4039933" cy="2364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Effective UFLS Operation</a:t>
          </a:r>
        </a:p>
      </dsp:txBody>
      <dsp:txXfrm>
        <a:off x="115409" y="2597831"/>
        <a:ext cx="3809115" cy="2133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8/4/2025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70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65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4B90-0160-4F8C-AFC2-20EC9FCCC15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05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12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D6416-AB65-895D-A318-B8036DE2B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9EF2CA-192D-12D8-2B26-2D78963EE7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6B2082-E818-B727-9338-53DC19916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D3681-FE36-692B-8111-D7D2A14DE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30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E8B8F-55E5-A7BB-522E-67F3B35B0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21D69A-332F-2F06-3B6A-DD37B4BF3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CC9A52-83B2-C438-D921-25E292ECA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9018-DA55-9FD9-7DB4-0B7C8DA8B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685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8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 https://www.sistemaelectrico-ree.es/en/spanish-electricity-system/generation/installed-capacity</a:t>
            </a:r>
          </a:p>
          <a:p>
            <a:r>
              <a:rPr lang="en-US" dirty="0"/>
              <a:t>*** https://www.pv-tech.org/spain-adds-1-4gw-of-self-consumption-pv-in-2024/</a:t>
            </a:r>
          </a:p>
          <a:p>
            <a:r>
              <a:rPr lang="en-US" dirty="0"/>
              <a:t>**** https://www.globenewswire.com/news-release/2024/10/21/2965953/28124/en/Spain-Data-Center-Market-Trends-and-Growth-Forecast-2024-2029-Tier-3-and-Tier-4-Facilities-Dominate-with-Expanding-IT-Load-Capacity-Cloud-Services-and-Colocation-Demand.html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2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09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61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63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53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81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828E7-6037-72DE-CFA5-22FD1F233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286FCB-9BC9-5990-44D6-AAB8031D88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D376C0-C688-5B15-5C3D-545DD0664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2EE2A-6D33-E38D-D29D-02FF4117DE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8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r="629"/>
          <a:stretch/>
        </p:blipFill>
        <p:spPr>
          <a:xfrm>
            <a:off x="70339" y="76200"/>
            <a:ext cx="12045461" cy="6753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/>
          <a:srcRect l="5324" t="4418" r="65090" b="82327"/>
          <a:stretch/>
        </p:blipFill>
        <p:spPr>
          <a:xfrm>
            <a:off x="381000" y="685800"/>
            <a:ext cx="2522974" cy="75689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962400" y="5932863"/>
            <a:ext cx="8229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i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</a:t>
            </a:r>
            <a:r>
              <a:rPr lang="en-US" sz="1300" b="1" i="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RESILIENCE | SECURITY</a:t>
            </a:r>
            <a:endParaRPr lang="en-US" sz="1300" b="1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468562"/>
            <a:ext cx="110744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Subtitle Slide</a:t>
            </a:r>
          </a:p>
        </p:txBody>
      </p:sp>
    </p:spTree>
    <p:extLst>
      <p:ext uri="{BB962C8B-B14F-4D97-AF65-F5344CB8AC3E}">
        <p14:creationId xmlns:p14="http://schemas.microsoft.com/office/powerpoint/2010/main" val="416548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0803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432" y="1325562"/>
            <a:ext cx="11222568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81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461432" y="1325562"/>
            <a:ext cx="1122256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60803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316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461432" y="1325562"/>
            <a:ext cx="5388864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6091936" y="1325562"/>
            <a:ext cx="5388864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60803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7083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1432" y="1325562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2" y="1325562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61432" y="1981200"/>
            <a:ext cx="5388864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6096169" y="1981200"/>
            <a:ext cx="5388864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860803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437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47802"/>
            <a:ext cx="73152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2389717" y="4800600"/>
            <a:ext cx="73152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60803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0476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60803" y="152400"/>
            <a:ext cx="80263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26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219200"/>
            <a:ext cx="6705600" cy="5029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71800"/>
            <a:ext cx="12192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aseline="-25000" dirty="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1727200" y="3187700"/>
            <a:ext cx="1160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8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378" r="1149"/>
          <a:stretch/>
        </p:blipFill>
        <p:spPr>
          <a:xfrm>
            <a:off x="10017211" y="0"/>
            <a:ext cx="2174789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7518400" y="6400800"/>
            <a:ext cx="447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>
                <a:solidFill>
                  <a:srgbClr val="204C81"/>
                </a:solidFill>
              </a:rPr>
              <a:t>RELIABILITY | RESILIENCE</a:t>
            </a:r>
            <a:r>
              <a:rPr lang="en-US" sz="1200" b="1" baseline="0" dirty="0">
                <a:solidFill>
                  <a:srgbClr val="204C81"/>
                </a:solidFill>
              </a:rPr>
              <a:t> | SECURITY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6096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  <p:pic>
        <p:nvPicPr>
          <p:cNvPr id="8" name="Picture 7" descr="NERC_PPT_insideheader.png"/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83" r="20474"/>
          <a:stretch/>
        </p:blipFill>
        <p:spPr>
          <a:xfrm>
            <a:off x="1" y="0"/>
            <a:ext cx="10017210" cy="1255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1000" y="152400"/>
            <a:ext cx="2057400" cy="6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1849369"/>
            <a:ext cx="9829800" cy="28750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b="1" i="0" kern="0" dirty="0">
                <a:latin typeface="Tahoma" pitchFamily="84" charset="0"/>
              </a:rPr>
              <a:t>Iberian Peninsula Blackout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i="0" kern="0" dirty="0">
                <a:latin typeface="Tahoma" pitchFamily="84" charset="0"/>
              </a:rPr>
              <a:t>Contextual Comparison with North American BPS Reliability Safeguards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2000" i="0" kern="0" dirty="0">
              <a:latin typeface="Tahoma" pitchFamily="84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000" i="0" kern="0" dirty="0">
              <a:latin typeface="Tahoma" pitchFamily="84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000" i="0" kern="0" dirty="0">
              <a:latin typeface="Tahoma" pitchFamily="84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000" i="0" kern="0" dirty="0">
              <a:latin typeface="Tahoma" pitchFamily="84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000" i="0" kern="0" dirty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Mark Lauby, SVP, Chief Engineer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66D5C3-DF6C-702D-C2AF-CD4570E67D87}"/>
              </a:ext>
            </a:extLst>
          </p:cNvPr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3369308007"/>
              </p:ext>
            </p:extLst>
          </p:nvPr>
        </p:nvGraphicFramePr>
        <p:xfrm>
          <a:off x="461963" y="1325563"/>
          <a:ext cx="11222037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7A1908E-97B2-4D82-0F7D-0DF4D9C0B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Measures in North American BPS</a:t>
            </a:r>
          </a:p>
        </p:txBody>
      </p:sp>
    </p:spTree>
    <p:extLst>
      <p:ext uri="{BB962C8B-B14F-4D97-AF65-F5344CB8AC3E}">
        <p14:creationId xmlns:p14="http://schemas.microsoft.com/office/powerpoint/2010/main" val="3892329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2D07D-0B30-FB13-A887-F9D3B3091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340910-0995-2285-80A2-D98CD6AA6A34}"/>
              </a:ext>
            </a:extLst>
          </p:cNvPr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1231063960"/>
              </p:ext>
            </p:extLst>
          </p:nvPr>
        </p:nvGraphicFramePr>
        <p:xfrm>
          <a:off x="461963" y="1325563"/>
          <a:ext cx="11222037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2630FC1-1225-7860-549C-91D41FA08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Post-Event Recommendations by REE vs. North American BPS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45AEA-5736-6353-1631-0218154B7184}"/>
              </a:ext>
            </a:extLst>
          </p:cNvPr>
          <p:cNvSpPr txBox="1"/>
          <p:nvPr/>
        </p:nvSpPr>
        <p:spPr>
          <a:xfrm>
            <a:off x="1600200" y="61823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dirty="0">
                <a:latin typeface="Aptos" panose="020B0004020202020204" pitchFamily="34" charset="0"/>
              </a:rPr>
              <a:t>Source: “Blackout in Spanish Peninsular Electrical System the 28th of April 2025” by the Spanish Transmission System Operator (TSO), Red Eléctrica</a:t>
            </a:r>
          </a:p>
        </p:txBody>
      </p:sp>
    </p:spTree>
    <p:extLst>
      <p:ext uri="{BB962C8B-B14F-4D97-AF65-F5344CB8AC3E}">
        <p14:creationId xmlns:p14="http://schemas.microsoft.com/office/powerpoint/2010/main" val="20705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4A533-7176-88CF-590C-F82D89818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90F1E6-8974-0E06-72E5-33E4BF5BE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in Spanish Government Report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EDB819F-F130-F9A8-5C85-02EB2F897C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661228"/>
              </p:ext>
            </p:extLst>
          </p:nvPr>
        </p:nvGraphicFramePr>
        <p:xfrm>
          <a:off x="2362200" y="1066800"/>
          <a:ext cx="6096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094332E-5801-0E62-D6C0-158283B3E17E}"/>
              </a:ext>
            </a:extLst>
          </p:cNvPr>
          <p:cNvSpPr txBox="1"/>
          <p:nvPr/>
        </p:nvSpPr>
        <p:spPr>
          <a:xfrm>
            <a:off x="8763000" y="5486400"/>
            <a:ext cx="33147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Source: “Report from the Committee for the analysis of the electricity crisis of April 28th 2025”, published by the Spanish government</a:t>
            </a:r>
          </a:p>
        </p:txBody>
      </p:sp>
    </p:spTree>
    <p:extLst>
      <p:ext uri="{BB962C8B-B14F-4D97-AF65-F5344CB8AC3E}">
        <p14:creationId xmlns:p14="http://schemas.microsoft.com/office/powerpoint/2010/main" val="4253834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9C1E73-4B48-1A32-7C74-FCD997BC37D8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FERC Order 901 Milestone 3 and 4 standard development projects</a:t>
            </a:r>
          </a:p>
          <a:p>
            <a:r>
              <a:rPr lang="en-US" dirty="0"/>
              <a:t>NERC work plan priority to develop a comprehensive framework to identify risks resulting from the transforming grid (e.g., inverter-based resources, large loads, essential reliability services) </a:t>
            </a:r>
          </a:p>
          <a:p>
            <a:r>
              <a:rPr lang="en-US" dirty="0"/>
              <a:t>Relevant essential reliability services include</a:t>
            </a:r>
          </a:p>
          <a:p>
            <a:pPr lvl="1"/>
            <a:r>
              <a:rPr lang="en-US" dirty="0"/>
              <a:t>Inertia, </a:t>
            </a:r>
          </a:p>
          <a:p>
            <a:pPr lvl="1"/>
            <a:r>
              <a:rPr lang="en-US" dirty="0"/>
              <a:t>Rate of Change of Frequency (RoCof), </a:t>
            </a:r>
          </a:p>
          <a:p>
            <a:pPr lvl="1"/>
            <a:r>
              <a:rPr lang="en-US" dirty="0"/>
              <a:t>Frequency Response Measurement – ERO-wide performance assessment of BAL-003, </a:t>
            </a:r>
          </a:p>
          <a:p>
            <a:pPr lvl="1"/>
            <a:r>
              <a:rPr lang="en-US" dirty="0"/>
              <a:t>Reactive Capability, </a:t>
            </a:r>
          </a:p>
          <a:p>
            <a:pPr lvl="1"/>
            <a:r>
              <a:rPr lang="en-US" dirty="0"/>
              <a:t>Voltage Performance, </a:t>
            </a:r>
          </a:p>
          <a:p>
            <a:pPr lvl="1"/>
            <a:r>
              <a:rPr lang="en-US" dirty="0"/>
              <a:t>System Strength (sensitivity to voltage magnitude and phase)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FCA900-DE54-CC07-0FD2-0AF70554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On-going NERC Activities</a:t>
            </a:r>
          </a:p>
        </p:txBody>
      </p:sp>
    </p:spTree>
    <p:extLst>
      <p:ext uri="{BB962C8B-B14F-4D97-AF65-F5344CB8AC3E}">
        <p14:creationId xmlns:p14="http://schemas.microsoft.com/office/powerpoint/2010/main" val="258354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066070FC-6A2F-616F-3211-7415DC032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180"/>
            <a:ext cx="7239000" cy="4966520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971800"/>
            <a:ext cx="12192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228600" y="313709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8C9C7-36C1-E7F2-D20E-75563E1B9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1A6BE-26B5-9130-C647-C2819F94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432" y="3276600"/>
            <a:ext cx="11222568" cy="762000"/>
          </a:xfrm>
        </p:spPr>
        <p:txBody>
          <a:bodyPr/>
          <a:lstStyle/>
          <a:p>
            <a:pPr algn="ctr"/>
            <a:r>
              <a:rPr lang="en-US" dirty="0"/>
              <a:t>Backup Slides with 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1103830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7AA827-FFA5-50ED-11C2-E9F52479ABE6}"/>
              </a:ext>
            </a:extLst>
          </p:cNvPr>
          <p:cNvGraphicFramePr>
            <a:graphicFrameLocks noGrp="1"/>
          </p:cNvGraphicFramePr>
          <p:nvPr>
            <p:ph sz="half" idx="10"/>
          </p:nvPr>
        </p:nvGraphicFramePr>
        <p:xfrm>
          <a:off x="228600" y="1371600"/>
          <a:ext cx="11425239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3610B46-0179-DA41-B601-6CDBDD8F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Measures in North American BPS </a:t>
            </a:r>
          </a:p>
        </p:txBody>
      </p:sp>
    </p:spTree>
    <p:extLst>
      <p:ext uri="{BB962C8B-B14F-4D97-AF65-F5344CB8AC3E}">
        <p14:creationId xmlns:p14="http://schemas.microsoft.com/office/powerpoint/2010/main" val="4039526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7CA67-A4FA-C7D6-65E6-958856C02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56747E-6B82-2AA9-FD8C-588E148DED54}"/>
              </a:ext>
            </a:extLst>
          </p:cNvPr>
          <p:cNvGraphicFramePr>
            <a:graphicFrameLocks noGrp="1"/>
          </p:cNvGraphicFramePr>
          <p:nvPr>
            <p:ph sz="half" idx="10"/>
          </p:nvPr>
        </p:nvGraphicFramePr>
        <p:xfrm>
          <a:off x="228600" y="1371600"/>
          <a:ext cx="11425239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D23C9EB-98D4-9A83-E82A-377BE8EA0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Measures in North American BPS </a:t>
            </a:r>
          </a:p>
        </p:txBody>
      </p:sp>
    </p:spTree>
    <p:extLst>
      <p:ext uri="{BB962C8B-B14F-4D97-AF65-F5344CB8AC3E}">
        <p14:creationId xmlns:p14="http://schemas.microsoft.com/office/powerpoint/2010/main" val="3468860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BA5A9-4FAC-FC21-CAF5-14B221769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6DCD9C-F969-F441-45B3-F95C972D127E}"/>
              </a:ext>
            </a:extLst>
          </p:cNvPr>
          <p:cNvGraphicFramePr>
            <a:graphicFrameLocks noGrp="1"/>
          </p:cNvGraphicFramePr>
          <p:nvPr>
            <p:ph sz="half" idx="10"/>
          </p:nvPr>
        </p:nvGraphicFramePr>
        <p:xfrm>
          <a:off x="228600" y="1371600"/>
          <a:ext cx="11222037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83D24FD-5E75-4BF0-76C1-921E1BB22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Measures in North American BPS </a:t>
            </a:r>
          </a:p>
        </p:txBody>
      </p:sp>
    </p:spTree>
    <p:extLst>
      <p:ext uri="{BB962C8B-B14F-4D97-AF65-F5344CB8AC3E}">
        <p14:creationId xmlns:p14="http://schemas.microsoft.com/office/powerpoint/2010/main" val="895472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1AE81-9A68-0344-1432-645E2A1F1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E2E634-9B92-555A-78C5-C5E57B83871A}"/>
              </a:ext>
            </a:extLst>
          </p:cNvPr>
          <p:cNvGraphicFramePr>
            <a:graphicFrameLocks noGrp="1"/>
          </p:cNvGraphicFramePr>
          <p:nvPr>
            <p:ph sz="half" idx="10"/>
          </p:nvPr>
        </p:nvGraphicFramePr>
        <p:xfrm>
          <a:off x="461963" y="1325563"/>
          <a:ext cx="11222037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59994F5-FE70-68B8-A2E0-D68511440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Measures in North American BPS </a:t>
            </a:r>
          </a:p>
        </p:txBody>
      </p:sp>
    </p:spTree>
    <p:extLst>
      <p:ext uri="{BB962C8B-B14F-4D97-AF65-F5344CB8AC3E}">
        <p14:creationId xmlns:p14="http://schemas.microsoft.com/office/powerpoint/2010/main" val="16979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ENTSO-e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223C9D-6ABA-A3C0-1107-BB158C948654}"/>
              </a:ext>
            </a:extLst>
          </p:cNvPr>
          <p:cNvSpPr txBox="1"/>
          <p:nvPr/>
        </p:nvSpPr>
        <p:spPr>
          <a:xfrm>
            <a:off x="8170658" y="4495800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chemeClr val="bg1"/>
                </a:solidFill>
                <a:latin typeface="Aptos" panose="020B0004020202020204" pitchFamily="34" charset="0"/>
              </a:rPr>
              <a:t>Spain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93B089-6531-D526-6932-7E3E08A5A79E}"/>
              </a:ext>
            </a:extLst>
          </p:cNvPr>
          <p:cNvSpPr txBox="1"/>
          <p:nvPr/>
        </p:nvSpPr>
        <p:spPr>
          <a:xfrm>
            <a:off x="7899209" y="5042350"/>
            <a:ext cx="116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>
                <a:solidFill>
                  <a:schemeClr val="bg1"/>
                </a:solidFill>
                <a:latin typeface="Aptos" panose="020B0004020202020204" pitchFamily="34" charset="0"/>
              </a:rPr>
              <a:t>avg 61°F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2CF1F3-638C-BDE9-88C0-7C4E8708C9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5" t="3179" r="1035"/>
          <a:stretch>
            <a:fillRect/>
          </a:stretch>
        </p:blipFill>
        <p:spPr>
          <a:xfrm>
            <a:off x="762000" y="990600"/>
            <a:ext cx="5596080" cy="5373025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EC63FC4E-046D-FDED-0025-55882F67B76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43520" y="1362989"/>
            <a:ext cx="5596080" cy="5154525"/>
          </a:xfrm>
        </p:spPr>
        <p:txBody>
          <a:bodyPr/>
          <a:lstStyle/>
          <a:p>
            <a:r>
              <a:rPr lang="en-US" sz="2000" dirty="0"/>
              <a:t>European Network of Transmission System Operators for Electricity</a:t>
            </a:r>
          </a:p>
          <a:p>
            <a:pPr lvl="1"/>
            <a:r>
              <a:rPr lang="en-US" dirty="0"/>
              <a:t>40 Transmission System Operations (TSOs)</a:t>
            </a:r>
          </a:p>
          <a:p>
            <a:pPr lvl="1"/>
            <a:r>
              <a:rPr lang="en-US" dirty="0"/>
              <a:t>36 countries across Europe, beyond EU borders</a:t>
            </a:r>
          </a:p>
          <a:p>
            <a:pPr lvl="1"/>
            <a:r>
              <a:rPr lang="en-US" dirty="0"/>
              <a:t>+ 500 millions people served</a:t>
            </a:r>
          </a:p>
          <a:p>
            <a:pPr lvl="1"/>
            <a:r>
              <a:rPr lang="en-US" dirty="0"/>
              <a:t>Nearly 300K miles of transmission lines</a:t>
            </a:r>
          </a:p>
          <a:p>
            <a:pPr lvl="1"/>
            <a:r>
              <a:rPr lang="en-US" dirty="0"/>
              <a:t>+ 1TW net generation capacity</a:t>
            </a:r>
          </a:p>
          <a:p>
            <a:pPr lvl="1"/>
            <a:r>
              <a:rPr lang="en-US" dirty="0"/>
              <a:t>Consumption of 3,600 TWh </a:t>
            </a:r>
          </a:p>
          <a:p>
            <a:pPr marL="228600" lvl="1" indent="0">
              <a:buNone/>
            </a:pPr>
            <a:endParaRPr lang="en-US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7799C1-58DA-17E0-EF41-55678C35AE0D}"/>
              </a:ext>
            </a:extLst>
          </p:cNvPr>
          <p:cNvSpPr txBox="1"/>
          <p:nvPr/>
        </p:nvSpPr>
        <p:spPr>
          <a:xfrm>
            <a:off x="6934200" y="6294622"/>
            <a:ext cx="6205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Source: https://annualreport2017.entsoe.eu/about-entso-e/</a:t>
            </a:r>
          </a:p>
        </p:txBody>
      </p:sp>
    </p:spTree>
    <p:extLst>
      <p:ext uri="{BB962C8B-B14F-4D97-AF65-F5344CB8AC3E}">
        <p14:creationId xmlns:p14="http://schemas.microsoft.com/office/powerpoint/2010/main" val="136075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8B96A-FCF8-D2F6-E27E-76651E16A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21B24A-99DF-1A17-20B8-7D64CCF9922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52400" y="985089"/>
            <a:ext cx="8915399" cy="5154525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Total Installed Capacity: 123 GW (66% renewable, 50% IBR)**</a:t>
            </a:r>
          </a:p>
          <a:p>
            <a:r>
              <a:rPr lang="en-US" sz="2000" dirty="0"/>
              <a:t>Total Installed Storage: 3.3 GW (mostly pumped hydro; &lt; 50MW BESS)**</a:t>
            </a:r>
          </a:p>
          <a:p>
            <a:r>
              <a:rPr lang="en-US" sz="2000" dirty="0"/>
              <a:t>Total rooftop PV for self-consumption: ~ 8.5 GW***</a:t>
            </a:r>
          </a:p>
          <a:p>
            <a:r>
              <a:rPr lang="en-US" sz="2000" dirty="0"/>
              <a:t>Data Center load: ~ 1 GW ****</a:t>
            </a:r>
          </a:p>
          <a:p>
            <a:pPr lvl="1"/>
            <a:endParaRPr lang="en-US" sz="1600" dirty="0"/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2B7164-9456-D821-4D84-0B81D20A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 System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4977EB-8228-DBD9-E8F1-3B25F0B9FA28}"/>
              </a:ext>
            </a:extLst>
          </p:cNvPr>
          <p:cNvSpPr txBox="1"/>
          <p:nvPr/>
        </p:nvSpPr>
        <p:spPr>
          <a:xfrm>
            <a:off x="8170658" y="4495800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chemeClr val="bg1"/>
                </a:solidFill>
                <a:latin typeface="Aptos" panose="020B0004020202020204" pitchFamily="34" charset="0"/>
              </a:rPr>
              <a:t>Spain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DD8E02-941F-4069-431A-E433EBEA8D78}"/>
              </a:ext>
            </a:extLst>
          </p:cNvPr>
          <p:cNvSpPr txBox="1"/>
          <p:nvPr/>
        </p:nvSpPr>
        <p:spPr>
          <a:xfrm>
            <a:off x="7899209" y="5042350"/>
            <a:ext cx="116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>
                <a:solidFill>
                  <a:schemeClr val="bg1"/>
                </a:solidFill>
                <a:latin typeface="Aptos" panose="020B0004020202020204" pitchFamily="34" charset="0"/>
              </a:rPr>
              <a:t>avg 61°F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F1B913-2D42-F39C-4A4D-90A58A654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484441"/>
            <a:ext cx="4667755" cy="36551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2B395C-F514-108D-8632-6653F2F9B20B}"/>
              </a:ext>
            </a:extLst>
          </p:cNvPr>
          <p:cNvSpPr txBox="1"/>
          <p:nvPr/>
        </p:nvSpPr>
        <p:spPr>
          <a:xfrm>
            <a:off x="9187592" y="6169773"/>
            <a:ext cx="18543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404040"/>
                </a:solidFill>
                <a:effectLst/>
                <a:latin typeface="+mj-lt"/>
              </a:rPr>
              <a:t>Source: Red Electrica</a:t>
            </a:r>
            <a:endParaRPr lang="en-US" sz="1400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28CC71-63AB-E82F-06B6-1CA6C22E89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4256" r="58169" b="4499"/>
          <a:stretch>
            <a:fillRect/>
          </a:stretch>
        </p:blipFill>
        <p:spPr>
          <a:xfrm>
            <a:off x="952651" y="3711594"/>
            <a:ext cx="2341107" cy="22153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CA7735-9901-57F8-3190-237A39A51EB0}"/>
              </a:ext>
            </a:extLst>
          </p:cNvPr>
          <p:cNvSpPr txBox="1"/>
          <p:nvPr/>
        </p:nvSpPr>
        <p:spPr>
          <a:xfrm>
            <a:off x="1676400" y="4992582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Aptos" panose="020B0004020202020204" pitchFamily="34" charset="0"/>
              </a:rPr>
              <a:t>Spain</a:t>
            </a:r>
          </a:p>
        </p:txBody>
      </p:sp>
    </p:spTree>
    <p:extLst>
      <p:ext uri="{BB962C8B-B14F-4D97-AF65-F5344CB8AC3E}">
        <p14:creationId xmlns:p14="http://schemas.microsoft.com/office/powerpoint/2010/main" val="369265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6A8E7F-5981-29AA-AE61-2B49D4E57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776" y="2556077"/>
            <a:ext cx="5429250" cy="37528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7B16321-3FC0-0246-A419-626524A5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Pre-event Resource Mix </a:t>
            </a: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3147DB7D-1023-15B5-93FD-AF376D098385}"/>
              </a:ext>
            </a:extLst>
          </p:cNvPr>
          <p:cNvSpPr/>
          <p:nvPr/>
        </p:nvSpPr>
        <p:spPr bwMode="auto">
          <a:xfrm>
            <a:off x="7540176" y="3984250"/>
            <a:ext cx="1116144" cy="6413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3234"/>
              <a:gd name="adj6" fmla="val -3743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84" charset="-128"/>
              </a:rPr>
              <a:t>Solar PV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0" dirty="0">
                <a:latin typeface="+mj-lt"/>
              </a:rPr>
              <a:t>18GW, 55%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pitchFamily="84" charset="-128"/>
            </a:endParaRPr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C92F9A51-3470-B448-896E-FC34EF61BC27}"/>
              </a:ext>
            </a:extLst>
          </p:cNvPr>
          <p:cNvSpPr/>
          <p:nvPr/>
        </p:nvSpPr>
        <p:spPr bwMode="auto">
          <a:xfrm>
            <a:off x="7136130" y="3018596"/>
            <a:ext cx="1116144" cy="6413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43293"/>
              <a:gd name="adj5" fmla="val 45421"/>
              <a:gd name="adj6" fmla="val -8145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84" charset="-128"/>
              </a:rPr>
              <a:t>Wind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0" dirty="0">
                <a:latin typeface="+mj-lt"/>
              </a:rPr>
              <a:t>3.5GW, 11%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pitchFamily="84" charset="-128"/>
            </a:endParaRPr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1B1DAABF-14CE-E43E-2BCE-681B263F39CB}"/>
              </a:ext>
            </a:extLst>
          </p:cNvPr>
          <p:cNvSpPr/>
          <p:nvPr/>
        </p:nvSpPr>
        <p:spPr bwMode="auto">
          <a:xfrm>
            <a:off x="6728379" y="5992850"/>
            <a:ext cx="1334311" cy="474886"/>
          </a:xfrm>
          <a:prstGeom prst="borderCallout2">
            <a:avLst>
              <a:gd name="adj1" fmla="val 83736"/>
              <a:gd name="adj2" fmla="val -8333"/>
              <a:gd name="adj3" fmla="val 83568"/>
              <a:gd name="adj4" fmla="val -60303"/>
              <a:gd name="adj5" fmla="val 18911"/>
              <a:gd name="adj6" fmla="val -677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0" dirty="0">
                <a:latin typeface="+mj-lt"/>
              </a:rPr>
              <a:t>Solar Thermal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pitchFamily="8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0" dirty="0">
                <a:latin typeface="+mj-lt"/>
              </a:rPr>
              <a:t>1.5GW, 5%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pitchFamily="84" charset="-128"/>
            </a:endParaRPr>
          </a:p>
        </p:txBody>
      </p:sp>
      <p:sp>
        <p:nvSpPr>
          <p:cNvPr id="13" name="Callout: Bent Line 12">
            <a:extLst>
              <a:ext uri="{FF2B5EF4-FFF2-40B4-BE49-F238E27FC236}">
                <a16:creationId xmlns:a16="http://schemas.microsoft.com/office/drawing/2014/main" id="{462A7C8C-5986-5C7E-9344-F3756D92A86D}"/>
              </a:ext>
            </a:extLst>
          </p:cNvPr>
          <p:cNvSpPr/>
          <p:nvPr/>
        </p:nvSpPr>
        <p:spPr bwMode="auto">
          <a:xfrm flipH="1">
            <a:off x="3730478" y="5968481"/>
            <a:ext cx="1185100" cy="523624"/>
          </a:xfrm>
          <a:prstGeom prst="borderCallout2">
            <a:avLst>
              <a:gd name="adj1" fmla="val 53676"/>
              <a:gd name="adj2" fmla="val -4475"/>
              <a:gd name="adj3" fmla="val 49310"/>
              <a:gd name="adj4" fmla="val -24661"/>
              <a:gd name="adj5" fmla="val 6258"/>
              <a:gd name="adj6" fmla="val -3615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84" charset="-128"/>
              </a:rPr>
              <a:t>Hydro Gen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0" dirty="0">
                <a:latin typeface="+mj-lt"/>
              </a:rPr>
              <a:t>3.2GW, 10%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pitchFamily="84" charset="-128"/>
            </a:endParaRPr>
          </a:p>
        </p:txBody>
      </p: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4D3B5682-756B-7EBA-D119-969C63752E04}"/>
              </a:ext>
            </a:extLst>
          </p:cNvPr>
          <p:cNvSpPr/>
          <p:nvPr/>
        </p:nvSpPr>
        <p:spPr bwMode="auto">
          <a:xfrm flipH="1">
            <a:off x="2742628" y="5402870"/>
            <a:ext cx="1241874" cy="523623"/>
          </a:xfrm>
          <a:prstGeom prst="borderCallout2">
            <a:avLst>
              <a:gd name="adj1" fmla="val 47857"/>
              <a:gd name="adj2" fmla="val -5266"/>
              <a:gd name="adj3" fmla="val 47857"/>
              <a:gd name="adj4" fmla="val -25625"/>
              <a:gd name="adj5" fmla="val 24788"/>
              <a:gd name="adj6" fmla="val -5159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84" charset="-128"/>
              </a:rPr>
              <a:t>Nuclear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0" dirty="0">
                <a:latin typeface="+mj-lt"/>
              </a:rPr>
              <a:t>3.4GW, 10%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pitchFamily="84" charset="-128"/>
            </a:endParaRPr>
          </a:p>
        </p:txBody>
      </p:sp>
      <p:sp>
        <p:nvSpPr>
          <p:cNvPr id="16" name="Callout: Bent Line 15">
            <a:extLst>
              <a:ext uri="{FF2B5EF4-FFF2-40B4-BE49-F238E27FC236}">
                <a16:creationId xmlns:a16="http://schemas.microsoft.com/office/drawing/2014/main" id="{7B22E9F5-DA99-F9F8-85B2-7657310557B2}"/>
              </a:ext>
            </a:extLst>
          </p:cNvPr>
          <p:cNvSpPr/>
          <p:nvPr/>
        </p:nvSpPr>
        <p:spPr bwMode="auto">
          <a:xfrm flipH="1">
            <a:off x="2822075" y="2966492"/>
            <a:ext cx="1567533" cy="523623"/>
          </a:xfrm>
          <a:prstGeom prst="borderCallout2">
            <a:avLst>
              <a:gd name="adj1" fmla="val 12033"/>
              <a:gd name="adj2" fmla="val -1455"/>
              <a:gd name="adj3" fmla="val 12033"/>
              <a:gd name="adj4" fmla="val -42354"/>
              <a:gd name="adj5" fmla="val 28244"/>
              <a:gd name="adj6" fmla="val -7123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84" charset="-128"/>
              </a:rPr>
              <a:t>Pumped Storage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0" dirty="0">
                <a:latin typeface="+mj-lt"/>
              </a:rPr>
              <a:t>3GW consume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pitchFamily="84" charset="-128"/>
            </a:endParaRPr>
          </a:p>
        </p:txBody>
      </p:sp>
      <p:sp>
        <p:nvSpPr>
          <p:cNvPr id="17" name="Callout: Bent Line 16">
            <a:extLst>
              <a:ext uri="{FF2B5EF4-FFF2-40B4-BE49-F238E27FC236}">
                <a16:creationId xmlns:a16="http://schemas.microsoft.com/office/drawing/2014/main" id="{C424A310-113D-78D3-CECE-95F9CCF7DBBC}"/>
              </a:ext>
            </a:extLst>
          </p:cNvPr>
          <p:cNvSpPr/>
          <p:nvPr/>
        </p:nvSpPr>
        <p:spPr bwMode="auto">
          <a:xfrm flipH="1">
            <a:off x="2382114" y="3662120"/>
            <a:ext cx="1602388" cy="506621"/>
          </a:xfrm>
          <a:prstGeom prst="borderCallout2">
            <a:avLst>
              <a:gd name="adj1" fmla="val 3078"/>
              <a:gd name="adj2" fmla="val -1697"/>
              <a:gd name="adj3" fmla="val -19636"/>
              <a:gd name="adj4" fmla="val -15771"/>
              <a:gd name="adj5" fmla="val -19540"/>
              <a:gd name="adj6" fmla="val -4372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84" charset="-128"/>
              </a:rPr>
              <a:t>Export to Portugal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0" dirty="0">
                <a:latin typeface="+mj-lt"/>
              </a:rPr>
              <a:t>         2.8GW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pitchFamily="8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DAEB5A-A538-7077-C5C4-BD6FB16F838A}"/>
              </a:ext>
            </a:extLst>
          </p:cNvPr>
          <p:cNvSpPr txBox="1"/>
          <p:nvPr/>
        </p:nvSpPr>
        <p:spPr>
          <a:xfrm>
            <a:off x="3046912" y="6551711"/>
            <a:ext cx="41158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404040"/>
                </a:solidFill>
                <a:effectLst/>
                <a:latin typeface="+mj-lt"/>
              </a:rPr>
              <a:t>* Source: REE, Generation Dashboard, April </a:t>
            </a:r>
            <a:r>
              <a:rPr lang="en-US" sz="1400" i="0" dirty="0">
                <a:solidFill>
                  <a:srgbClr val="404040"/>
                </a:solidFill>
                <a:latin typeface="+mj-lt"/>
              </a:rPr>
              <a:t>28 </a:t>
            </a:r>
            <a:r>
              <a:rPr lang="en-US" sz="1400" b="0" i="0" dirty="0">
                <a:solidFill>
                  <a:srgbClr val="404040"/>
                </a:solidFill>
                <a:effectLst/>
                <a:latin typeface="+mj-lt"/>
              </a:rPr>
              <a:t>2025</a:t>
            </a:r>
            <a:endParaRPr lang="en-US" sz="1400" dirty="0">
              <a:latin typeface="+mj-lt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A96BA64-CA06-8310-089C-673582582A59}"/>
              </a:ext>
            </a:extLst>
          </p:cNvPr>
          <p:cNvSpPr txBox="1">
            <a:spLocks/>
          </p:cNvSpPr>
          <p:nvPr/>
        </p:nvSpPr>
        <p:spPr>
          <a:xfrm>
            <a:off x="152400" y="1325562"/>
            <a:ext cx="8534400" cy="139814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9396E"/>
              </a:buClr>
              <a:buSzPct val="100000"/>
              <a:buChar char="•"/>
              <a:defRPr sz="2400" baseline="0">
                <a:solidFill>
                  <a:schemeClr val="accent6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  <a:ea typeface="+mn-ea"/>
              </a:defRPr>
            </a:lvl2pPr>
            <a:lvl3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  <a:ea typeface="+mn-ea"/>
              </a:defRPr>
            </a:lvl3pPr>
            <a:lvl4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9396E"/>
              </a:buClr>
              <a:buChar char="–"/>
              <a:defRPr sz="1600">
                <a:solidFill>
                  <a:schemeClr val="accent6"/>
                </a:solidFill>
                <a:latin typeface="Calibri" pitchFamily="34" charset="0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b="1" i="0" kern="0" dirty="0"/>
              <a:t>System Strength</a:t>
            </a:r>
            <a:r>
              <a:rPr lang="en-US" sz="1800" i="0" kern="0" dirty="0"/>
              <a:t>: </a:t>
            </a:r>
            <a:r>
              <a:rPr lang="en-US" sz="1800" i="0" kern="0" dirty="0">
                <a:solidFill>
                  <a:schemeClr val="tx1"/>
                </a:solidFill>
              </a:rPr>
              <a:t>Weak grid conditions - higher voltage sensitivity to network changes</a:t>
            </a:r>
          </a:p>
          <a:p>
            <a:r>
              <a:rPr lang="en-US" sz="1800" b="1" i="0" kern="0" dirty="0"/>
              <a:t>Total load pre-event</a:t>
            </a:r>
            <a:r>
              <a:rPr lang="en-US" sz="1800" i="0" kern="0" dirty="0"/>
              <a:t>: 27 GW</a:t>
            </a:r>
          </a:p>
          <a:p>
            <a:r>
              <a:rPr lang="en-US" sz="1800" b="1" i="0" kern="0" dirty="0"/>
              <a:t>Export pre-event: </a:t>
            </a:r>
            <a:r>
              <a:rPr lang="en-US" sz="1800" i="0" kern="0" dirty="0"/>
              <a:t>1 GW to France, 2.8GW to Portugal, 800MW to Morocco</a:t>
            </a:r>
          </a:p>
          <a:p>
            <a:pPr marL="0" indent="0">
              <a:buFontTx/>
              <a:buNone/>
            </a:pPr>
            <a:endParaRPr lang="en-US" sz="2000" i="0" kern="0" dirty="0"/>
          </a:p>
          <a:p>
            <a:endParaRPr lang="en-US" sz="2000" i="0" kern="0" dirty="0"/>
          </a:p>
        </p:txBody>
      </p:sp>
      <p:sp>
        <p:nvSpPr>
          <p:cNvPr id="22" name="Callout: Bent Line 21">
            <a:extLst>
              <a:ext uri="{FF2B5EF4-FFF2-40B4-BE49-F238E27FC236}">
                <a16:creationId xmlns:a16="http://schemas.microsoft.com/office/drawing/2014/main" id="{92501119-18BA-CB01-8D7C-96080DF7561F}"/>
              </a:ext>
            </a:extLst>
          </p:cNvPr>
          <p:cNvSpPr/>
          <p:nvPr/>
        </p:nvSpPr>
        <p:spPr bwMode="auto">
          <a:xfrm flipH="1">
            <a:off x="1905000" y="4560091"/>
            <a:ext cx="1458565" cy="523623"/>
          </a:xfrm>
          <a:prstGeom prst="borderCallout2">
            <a:avLst>
              <a:gd name="adj1" fmla="val 47857"/>
              <a:gd name="adj2" fmla="val -5266"/>
              <a:gd name="adj3" fmla="val 47857"/>
              <a:gd name="adj4" fmla="val -25625"/>
              <a:gd name="adj5" fmla="val 77177"/>
              <a:gd name="adj6" fmla="val -7597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84" charset="-128"/>
              </a:rPr>
              <a:t>Cogen &amp; Waste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0" dirty="0">
                <a:latin typeface="+mj-lt"/>
              </a:rPr>
              <a:t>1.4GW, 4%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78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178FF-B9AB-E1ED-6548-ADB0B3A54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453EAF-ED0E-A5E1-CB71-12733504AB8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52400" y="1325561"/>
            <a:ext cx="6929969" cy="5154525"/>
          </a:xfrm>
        </p:spPr>
        <p:txBody>
          <a:bodyPr/>
          <a:lstStyle/>
          <a:p>
            <a:r>
              <a:rPr lang="en-US" sz="2000" dirty="0"/>
              <a:t>Affected: Portugal &amp; Spain</a:t>
            </a:r>
          </a:p>
          <a:p>
            <a:pPr lvl="1"/>
            <a:r>
              <a:rPr lang="en-US" sz="1800" dirty="0"/>
              <a:t>Small part of south France</a:t>
            </a:r>
          </a:p>
          <a:p>
            <a:pPr lvl="1"/>
            <a:endParaRPr lang="en-US" sz="1800" dirty="0"/>
          </a:p>
          <a:p>
            <a:r>
              <a:rPr lang="en-US" sz="2000" dirty="0"/>
              <a:t>April 28, 2025</a:t>
            </a:r>
          </a:p>
          <a:p>
            <a:r>
              <a:rPr lang="en-US" sz="2000" dirty="0"/>
              <a:t>12:33 CET – Black Out</a:t>
            </a:r>
          </a:p>
          <a:p>
            <a:r>
              <a:rPr lang="en-US" sz="2000" dirty="0"/>
              <a:t>12:35 CET – Black-Start began</a:t>
            </a:r>
          </a:p>
          <a:p>
            <a:r>
              <a:rPr lang="en-US" sz="2000" dirty="0"/>
              <a:t>13:04 CET – Morocco-Spain interconnector reenergized</a:t>
            </a:r>
          </a:p>
          <a:p>
            <a:r>
              <a:rPr lang="en-US" sz="2000" dirty="0"/>
              <a:t>13:35 CET – Eastern France-Spain interconnector re-energized</a:t>
            </a:r>
          </a:p>
          <a:p>
            <a:r>
              <a:rPr lang="en-US" sz="2000" dirty="0"/>
              <a:t>18:36 CET – Tie-line between Portugal and Spain re-energized</a:t>
            </a:r>
          </a:p>
          <a:p>
            <a:r>
              <a:rPr lang="en-US" sz="2000" dirty="0"/>
              <a:t>21:35 CET – 400kV tie-line Portugal and Spain re-energized</a:t>
            </a:r>
          </a:p>
          <a:p>
            <a:endParaRPr lang="en-US" sz="2000" dirty="0"/>
          </a:p>
          <a:p>
            <a:r>
              <a:rPr lang="en-US" sz="2000" dirty="0"/>
              <a:t>April 29</a:t>
            </a:r>
          </a:p>
          <a:p>
            <a:r>
              <a:rPr lang="en-US" sz="2000" dirty="0"/>
              <a:t>00:22 CET – Portugal transmission system restored</a:t>
            </a:r>
          </a:p>
          <a:p>
            <a:r>
              <a:rPr lang="en-US" sz="2000" dirty="0"/>
              <a:t>04:00 CET – Spain transmission system restored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4D8281-B20A-B20E-2670-E2CB05BB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Blackout Event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89205-FC0C-B763-1867-80DFB3B531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3435"/>
          <a:stretch>
            <a:fillRect/>
          </a:stretch>
        </p:blipFill>
        <p:spPr>
          <a:xfrm>
            <a:off x="6934200" y="1262255"/>
            <a:ext cx="5105400" cy="52178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A593F2-DCCF-C0FA-94FC-69E3046FB3F1}"/>
              </a:ext>
            </a:extLst>
          </p:cNvPr>
          <p:cNvSpPr txBox="1"/>
          <p:nvPr/>
        </p:nvSpPr>
        <p:spPr>
          <a:xfrm>
            <a:off x="8170658" y="4495800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chemeClr val="bg1"/>
                </a:solidFill>
                <a:latin typeface="Aptos" panose="020B0004020202020204" pitchFamily="34" charset="0"/>
              </a:rPr>
              <a:t>Spain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B68EC3-447D-0689-2C00-A5FAA6091AD0}"/>
              </a:ext>
            </a:extLst>
          </p:cNvPr>
          <p:cNvSpPr txBox="1"/>
          <p:nvPr/>
        </p:nvSpPr>
        <p:spPr>
          <a:xfrm>
            <a:off x="9067799" y="3791002"/>
            <a:ext cx="1094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latin typeface="Aptos" panose="020B0004020202020204" pitchFamily="34" charset="0"/>
              </a:rPr>
              <a:t>France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3869DC-D7C7-D3FD-D4E4-11D81782B0CA}"/>
              </a:ext>
            </a:extLst>
          </p:cNvPr>
          <p:cNvSpPr txBox="1"/>
          <p:nvPr/>
        </p:nvSpPr>
        <p:spPr>
          <a:xfrm>
            <a:off x="6885691" y="4459932"/>
            <a:ext cx="1284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latin typeface="Aptos" panose="020B0004020202020204" pitchFamily="34" charset="0"/>
              </a:rPr>
              <a:t>Portugal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0CB021-D9A6-67BE-0376-B1365161A9E3}"/>
              </a:ext>
            </a:extLst>
          </p:cNvPr>
          <p:cNvSpPr txBox="1"/>
          <p:nvPr/>
        </p:nvSpPr>
        <p:spPr>
          <a:xfrm>
            <a:off x="8001000" y="5164730"/>
            <a:ext cx="950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>
                <a:solidFill>
                  <a:schemeClr val="bg1"/>
                </a:solidFill>
                <a:latin typeface="Aptos" panose="020B0004020202020204" pitchFamily="34" charset="0"/>
              </a:rPr>
              <a:t>avg 61°F</a:t>
            </a:r>
          </a:p>
        </p:txBody>
      </p:sp>
    </p:spTree>
    <p:extLst>
      <p:ext uri="{BB962C8B-B14F-4D97-AF65-F5344CB8AC3E}">
        <p14:creationId xmlns:p14="http://schemas.microsoft.com/office/powerpoint/2010/main" val="113929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B9937A-D529-F414-67B4-14861114E1D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62000" y="1299436"/>
            <a:ext cx="11222568" cy="48466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1201D0-F0E9-1649-B8DB-6C5FB353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of Event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F7135BA-1DF9-8EF3-13B9-5597498E2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974309"/>
              </p:ext>
            </p:extLst>
          </p:nvPr>
        </p:nvGraphicFramePr>
        <p:xfrm>
          <a:off x="425450" y="914400"/>
          <a:ext cx="11341100" cy="5730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13939">
                  <a:extLst>
                    <a:ext uri="{9D8B030D-6E8A-4147-A177-3AD203B41FA5}">
                      <a16:colId xmlns:a16="http://schemas.microsoft.com/office/drawing/2014/main" val="707749959"/>
                    </a:ext>
                  </a:extLst>
                </a:gridCol>
                <a:gridCol w="1767360">
                  <a:extLst>
                    <a:ext uri="{9D8B030D-6E8A-4147-A177-3AD203B41FA5}">
                      <a16:colId xmlns:a16="http://schemas.microsoft.com/office/drawing/2014/main" val="1611196210"/>
                    </a:ext>
                  </a:extLst>
                </a:gridCol>
                <a:gridCol w="8559801">
                  <a:extLst>
                    <a:ext uri="{9D8B030D-6E8A-4147-A177-3AD203B41FA5}">
                      <a16:colId xmlns:a16="http://schemas.microsoft.com/office/drawing/2014/main" val="2587523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None/>
                      </a:pPr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Char char="o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12:03 – 12:07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Local oscillation between Spanish and Portuguese systems (0.6 Hz)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27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None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Char char="o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en-US" dirty="0"/>
                        <a:t>:16 – 12:22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Inter-area oscillation (0.2 Hz), followed by </a:t>
                      </a:r>
                      <a:r>
                        <a:rPr lang="en-US" u="sng" dirty="0"/>
                        <a:t>rising voltage due to DER tripping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058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None/>
                      </a:pPr>
                      <a:r>
                        <a:rPr lang="en-US" dirty="0">
                          <a:solidFill>
                            <a:srgbClr val="1F4C81"/>
                          </a:solidFill>
                        </a:rPr>
                        <a:t>16 mins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Char char="o"/>
                      </a:pPr>
                      <a:endParaRPr lang="en-US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090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SzPct val="150000"/>
                        <a:buFont typeface="Calibri" panose="020F0502020204030204" pitchFamily="34" charset="0"/>
                        <a:buChar char="●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12:32:57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Generation loss in Spain (355 MW, unknown type)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23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None/>
                      </a:pPr>
                      <a:r>
                        <a:rPr lang="en-US" dirty="0">
                          <a:solidFill>
                            <a:srgbClr val="1F4C81"/>
                          </a:solidFill>
                        </a:rPr>
                        <a:t>19 sec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None/>
                      </a:pPr>
                      <a:endParaRPr lang="en-US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179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None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Char char="o"/>
                      </a:pPr>
                      <a:r>
                        <a:rPr lang="en-US" dirty="0"/>
                        <a:t>12:33:</a:t>
                      </a:r>
                      <a:r>
                        <a:rPr lang="en-US" b="1" dirty="0"/>
                        <a:t>16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Generation loss in Spain (727 MW, 1 PV, 1 unknown type)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59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None/>
                      </a:pPr>
                      <a:r>
                        <a:rPr lang="en-US" dirty="0">
                          <a:solidFill>
                            <a:srgbClr val="1F4C81"/>
                          </a:solidFill>
                        </a:rPr>
                        <a:t>1 sec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Char char="o"/>
                      </a:pPr>
                      <a:endParaRPr lang="en-US" b="1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629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None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Char char="o"/>
                      </a:pPr>
                      <a:r>
                        <a:rPr lang="en-US" dirty="0"/>
                        <a:t>12:33:</a:t>
                      </a:r>
                      <a:r>
                        <a:rPr lang="en-US" b="1" dirty="0"/>
                        <a:t>17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Generation loss in Spain (834 MW, 4 wind farms, 4 PV)</a:t>
                      </a:r>
                    </a:p>
                    <a:p>
                      <a:r>
                        <a:rPr lang="en-US" dirty="0"/>
                        <a:t>Sharp voltage increase, triggering a </a:t>
                      </a:r>
                      <a:r>
                        <a:rPr lang="en-US" u="sng" dirty="0"/>
                        <a:t>cascade</a:t>
                      </a:r>
                      <a:r>
                        <a:rPr lang="en-US" dirty="0"/>
                        <a:t> of additional generation losses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48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None/>
                      </a:pPr>
                      <a:r>
                        <a:rPr lang="en-US" dirty="0">
                          <a:solidFill>
                            <a:srgbClr val="1F4C81"/>
                          </a:solidFill>
                        </a:rPr>
                        <a:t>2 sec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Char char="o"/>
                      </a:pPr>
                      <a:endParaRPr lang="en-US" b="1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029150"/>
                  </a:ext>
                </a:extLst>
              </a:tr>
              <a:tr h="457926">
                <a:tc>
                  <a:txBody>
                    <a:bodyPr/>
                    <a:lstStyle/>
                    <a:p>
                      <a:pPr marL="0" indent="0" algn="r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None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Char char="o"/>
                      </a:pPr>
                      <a:r>
                        <a:rPr lang="en-US" dirty="0"/>
                        <a:t>12:33:</a:t>
                      </a:r>
                      <a:r>
                        <a:rPr lang="en-US" b="1" dirty="0"/>
                        <a:t>19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Import from France reached 4,609 MW through AC ties. Iberian Peninsular system began to lose synchronism with the European system. Automatic load shedding began.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441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None/>
                      </a:pPr>
                      <a:r>
                        <a:rPr lang="en-US" dirty="0">
                          <a:solidFill>
                            <a:srgbClr val="1F4C81"/>
                          </a:solidFill>
                        </a:rPr>
                        <a:t>2 sec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Char char="o"/>
                      </a:pPr>
                      <a:endParaRPr lang="en-US" b="1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962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None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Char char="o"/>
                      </a:pPr>
                      <a:r>
                        <a:rPr lang="en-US" dirty="0"/>
                        <a:t>12:33:</a:t>
                      </a:r>
                      <a:r>
                        <a:rPr lang="en-US" b="1" dirty="0"/>
                        <a:t>21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 lines between France and Spain were disconnected by loss of synchronism protection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469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None/>
                      </a:pPr>
                      <a:r>
                        <a:rPr lang="en-US" dirty="0">
                          <a:solidFill>
                            <a:srgbClr val="1F4C81"/>
                          </a:solidFill>
                        </a:rPr>
                        <a:t>3 sec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Char char="o"/>
                      </a:pPr>
                      <a:endParaRPr lang="en-US" b="1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893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None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SzPct val="150000"/>
                        <a:buFont typeface="Courier New" panose="02070309020205020404" pitchFamily="49" charset="0"/>
                        <a:buChar char="o"/>
                      </a:pPr>
                      <a:r>
                        <a:rPr lang="en-US" dirty="0"/>
                        <a:t>12:33:</a:t>
                      </a:r>
                      <a:r>
                        <a:rPr lang="en-US" b="1" dirty="0"/>
                        <a:t>24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Spanish and Portuguese systems collapsed. HVDC lines stopped.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874838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134D1C-DEBD-F354-E37B-EEE6B2247ABC}"/>
              </a:ext>
            </a:extLst>
          </p:cNvPr>
          <p:cNvCxnSpPr/>
          <p:nvPr/>
        </p:nvCxnSpPr>
        <p:spPr bwMode="auto">
          <a:xfrm>
            <a:off x="1600200" y="2438400"/>
            <a:ext cx="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F4C8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80560A-D096-7DA5-ED20-5EBAE16A09D9}"/>
              </a:ext>
            </a:extLst>
          </p:cNvPr>
          <p:cNvCxnSpPr/>
          <p:nvPr/>
        </p:nvCxnSpPr>
        <p:spPr bwMode="auto">
          <a:xfrm>
            <a:off x="1596013" y="1676400"/>
            <a:ext cx="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F4C8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0897E8-550A-36FA-679D-23B3ACD98278}"/>
              </a:ext>
            </a:extLst>
          </p:cNvPr>
          <p:cNvCxnSpPr/>
          <p:nvPr/>
        </p:nvCxnSpPr>
        <p:spPr bwMode="auto">
          <a:xfrm>
            <a:off x="1596013" y="3200400"/>
            <a:ext cx="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F4C8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DE300A-BE85-2341-A352-25EEA5B0015D}"/>
              </a:ext>
            </a:extLst>
          </p:cNvPr>
          <p:cNvCxnSpPr/>
          <p:nvPr/>
        </p:nvCxnSpPr>
        <p:spPr bwMode="auto">
          <a:xfrm>
            <a:off x="1596013" y="3962400"/>
            <a:ext cx="0" cy="6400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F4C8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E298BA-6EA6-9542-4AEC-8765AB0FFD0C}"/>
              </a:ext>
            </a:extLst>
          </p:cNvPr>
          <p:cNvCxnSpPr/>
          <p:nvPr/>
        </p:nvCxnSpPr>
        <p:spPr bwMode="auto">
          <a:xfrm>
            <a:off x="1596013" y="4953000"/>
            <a:ext cx="0" cy="6400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F4C8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6E6DC5-09DC-3C4C-81F9-BA82D81410E8}"/>
              </a:ext>
            </a:extLst>
          </p:cNvPr>
          <p:cNvCxnSpPr/>
          <p:nvPr/>
        </p:nvCxnSpPr>
        <p:spPr bwMode="auto">
          <a:xfrm>
            <a:off x="1596013" y="5943600"/>
            <a:ext cx="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F4C8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6262BB8-63B2-31FD-21C4-97A775C219C4}"/>
              </a:ext>
            </a:extLst>
          </p:cNvPr>
          <p:cNvCxnSpPr/>
          <p:nvPr/>
        </p:nvCxnSpPr>
        <p:spPr bwMode="auto">
          <a:xfrm>
            <a:off x="776235" y="2286000"/>
            <a:ext cx="0" cy="39319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F4C81"/>
            </a:solidFill>
            <a:prstDash val="solid"/>
            <a:round/>
            <a:headEnd type="oval" w="med" len="med"/>
            <a:tailEnd type="stealth" w="lg" len="lg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FF6CEA8-374F-76E7-F836-03C895EEA6B5}"/>
              </a:ext>
            </a:extLst>
          </p:cNvPr>
          <p:cNvSpPr txBox="1"/>
          <p:nvPr/>
        </p:nvSpPr>
        <p:spPr>
          <a:xfrm>
            <a:off x="-73688" y="3887204"/>
            <a:ext cx="835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Clr>
                <a:srgbClr val="FF0000"/>
              </a:buClr>
              <a:buSzPct val="150000"/>
              <a:buFont typeface="Courier New" panose="02070309020205020404" pitchFamily="49" charset="0"/>
              <a:buNone/>
            </a:pPr>
            <a:r>
              <a:rPr lang="en-US" sz="1800" b="1" i="0" dirty="0">
                <a:solidFill>
                  <a:srgbClr val="FF0000"/>
                </a:solidFill>
                <a:latin typeface="+mj-lt"/>
              </a:rPr>
              <a:t>27 sec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07EB25B1-0452-1DBC-AFE8-B2A777AE072A}"/>
              </a:ext>
            </a:extLst>
          </p:cNvPr>
          <p:cNvSpPr/>
          <p:nvPr/>
        </p:nvSpPr>
        <p:spPr bwMode="auto">
          <a:xfrm>
            <a:off x="9182207" y="2141605"/>
            <a:ext cx="457194" cy="1524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8FE018-4D12-E4F9-25BB-FE021E5753E7}"/>
              </a:ext>
            </a:extLst>
          </p:cNvPr>
          <p:cNvSpPr txBox="1"/>
          <p:nvPr/>
        </p:nvSpPr>
        <p:spPr>
          <a:xfrm>
            <a:off x="9639401" y="2731008"/>
            <a:ext cx="2477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rgbClr val="FF0000"/>
              </a:buClr>
              <a:buSzPct val="150000"/>
              <a:buFont typeface="Courier New" panose="02070309020205020404" pitchFamily="49" charset="0"/>
              <a:buNone/>
            </a:pPr>
            <a:r>
              <a:rPr lang="en-US" sz="1800" i="0" dirty="0">
                <a:solidFill>
                  <a:srgbClr val="1F4C81"/>
                </a:solidFill>
                <a:latin typeface="+mj-lt"/>
              </a:rPr>
              <a:t>= total 2GW generation loss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081962-59BD-DC85-60D3-F8B2AB509148}"/>
              </a:ext>
            </a:extLst>
          </p:cNvPr>
          <p:cNvSpPr txBox="1"/>
          <p:nvPr/>
        </p:nvSpPr>
        <p:spPr>
          <a:xfrm>
            <a:off x="3216287" y="2266950"/>
            <a:ext cx="59801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i="0" dirty="0">
                <a:latin typeface="+mj-lt"/>
              </a:rPr>
              <a:t>- Collector substation tripped due to overvoltage</a:t>
            </a:r>
            <a:br>
              <a:rPr lang="en-US" sz="1600" i="0" dirty="0">
                <a:latin typeface="+mj-lt"/>
              </a:rPr>
            </a:br>
            <a:r>
              <a:rPr lang="en-US" sz="1600" i="0" dirty="0">
                <a:latin typeface="+mj-lt"/>
              </a:rPr>
              <a:t>- Some generators responsible for voltage regulation failed to perform</a:t>
            </a:r>
          </a:p>
        </p:txBody>
      </p:sp>
    </p:spTree>
    <p:extLst>
      <p:ext uri="{BB962C8B-B14F-4D97-AF65-F5344CB8AC3E}">
        <p14:creationId xmlns:p14="http://schemas.microsoft.com/office/powerpoint/2010/main" val="257549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B3DB766-5B90-1B52-3985-D872EE967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2" y="1371600"/>
            <a:ext cx="11953875" cy="36957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868988-5B9B-4D87-1A65-011FF58D2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in Spain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E5014B1-79F3-9FCC-037A-DE2E7484D5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36" t="91189" r="3031" b="-293"/>
          <a:stretch>
            <a:fillRect/>
          </a:stretch>
        </p:blipFill>
        <p:spPr>
          <a:xfrm>
            <a:off x="381000" y="4953000"/>
            <a:ext cx="11734800" cy="533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A3F99C5-8066-C874-9F95-F5B41376A609}"/>
              </a:ext>
            </a:extLst>
          </p:cNvPr>
          <p:cNvSpPr/>
          <p:nvPr/>
        </p:nvSpPr>
        <p:spPr bwMode="auto">
          <a:xfrm>
            <a:off x="1524000" y="2362200"/>
            <a:ext cx="1498603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0" dirty="0">
                <a:solidFill>
                  <a:schemeClr val="bg1"/>
                </a:solidFill>
                <a:latin typeface="Aptos" panose="020B0004020202020204" pitchFamily="34" charset="0"/>
              </a:rPr>
              <a:t>12:33:16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0" dirty="0">
                <a:solidFill>
                  <a:schemeClr val="bg1"/>
                </a:solidFill>
                <a:latin typeface="Aptos" panose="020B0004020202020204" pitchFamily="34" charset="0"/>
              </a:rPr>
              <a:t>2</a:t>
            </a:r>
            <a:r>
              <a:rPr lang="en-US" sz="1600" i="0" baseline="30000" dirty="0">
                <a:solidFill>
                  <a:schemeClr val="bg1"/>
                </a:solidFill>
                <a:latin typeface="Aptos" panose="020B0004020202020204" pitchFamily="34" charset="0"/>
              </a:rPr>
              <a:t>nd</a:t>
            </a:r>
            <a:r>
              <a:rPr lang="en-US" sz="1600" i="0" dirty="0">
                <a:solidFill>
                  <a:schemeClr val="bg1"/>
                </a:solidFill>
                <a:latin typeface="Aptos" panose="020B0004020202020204" pitchFamily="34" charset="0"/>
              </a:rPr>
              <a:t> loss of gen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46A5C9-C78A-8D7E-3D09-556CAA10A188}"/>
              </a:ext>
            </a:extLst>
          </p:cNvPr>
          <p:cNvSpPr/>
          <p:nvPr/>
        </p:nvSpPr>
        <p:spPr bwMode="auto">
          <a:xfrm>
            <a:off x="4267201" y="2552700"/>
            <a:ext cx="14478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0" dirty="0">
                <a:solidFill>
                  <a:schemeClr val="bg1"/>
                </a:solidFill>
                <a:latin typeface="Aptos" panose="020B0004020202020204" pitchFamily="34" charset="0"/>
              </a:rPr>
              <a:t>12:33:17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0" dirty="0">
                <a:solidFill>
                  <a:schemeClr val="bg1"/>
                </a:solidFill>
                <a:latin typeface="Aptos" panose="020B0004020202020204" pitchFamily="34" charset="0"/>
              </a:rPr>
              <a:t>3</a:t>
            </a:r>
            <a:r>
              <a:rPr lang="en-US" sz="1600" i="0" baseline="30000" dirty="0">
                <a:solidFill>
                  <a:schemeClr val="bg1"/>
                </a:solidFill>
                <a:latin typeface="Aptos" panose="020B0004020202020204" pitchFamily="34" charset="0"/>
              </a:rPr>
              <a:t>rd</a:t>
            </a:r>
            <a:r>
              <a:rPr lang="en-US" sz="1600" i="0" dirty="0">
                <a:solidFill>
                  <a:schemeClr val="bg1"/>
                </a:solidFill>
                <a:latin typeface="Aptos" panose="020B0004020202020204" pitchFamily="34" charset="0"/>
              </a:rPr>
              <a:t> loss of gen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AF6E41-FD49-C55F-902B-CD51176E99D4}"/>
              </a:ext>
            </a:extLst>
          </p:cNvPr>
          <p:cNvSpPr/>
          <p:nvPr/>
        </p:nvSpPr>
        <p:spPr bwMode="auto">
          <a:xfrm>
            <a:off x="10287000" y="5086350"/>
            <a:ext cx="1524000" cy="838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0" dirty="0">
                <a:solidFill>
                  <a:schemeClr val="bg1"/>
                </a:solidFill>
                <a:latin typeface="Aptos" panose="020B0004020202020204" pitchFamily="34" charset="0"/>
              </a:rPr>
              <a:t>12:33:21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Spain-France AC tie Tripped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09FA56-8EE2-CA29-632A-B77BA76BE302}"/>
              </a:ext>
            </a:extLst>
          </p:cNvPr>
          <p:cNvCxnSpPr>
            <a:cxnSpLocks/>
          </p:cNvCxnSpPr>
          <p:nvPr/>
        </p:nvCxnSpPr>
        <p:spPr bwMode="auto">
          <a:xfrm flipV="1">
            <a:off x="11506200" y="4819650"/>
            <a:ext cx="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AFE7E59-30DB-4B5F-F7C9-0AD1686CCEF9}"/>
              </a:ext>
            </a:extLst>
          </p:cNvPr>
          <p:cNvSpPr txBox="1"/>
          <p:nvPr/>
        </p:nvSpPr>
        <p:spPr>
          <a:xfrm>
            <a:off x="818367" y="6265961"/>
            <a:ext cx="7691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>
                <a:latin typeface="Aptos" panose="020B0004020202020204" pitchFamily="34" charset="0"/>
              </a:rPr>
              <a:t>Graph Source: Leonhard Probst, </a:t>
            </a:r>
            <a:r>
              <a:rPr lang="de-DE" sz="1400" i="0" dirty="0">
                <a:latin typeface="Aptos" panose="020B0004020202020204" pitchFamily="34" charset="0"/>
              </a:rPr>
              <a:t>Scientist at the Fraunhofer Institute for Solar Energy Systems ISE</a:t>
            </a:r>
            <a:endParaRPr lang="en-US" sz="1400" i="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7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666D49-8196-352B-2104-B8C2059E7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Happened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7BD0921-2DF7-5D7D-5448-09627E6118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381072"/>
              </p:ext>
            </p:extLst>
          </p:nvPr>
        </p:nvGraphicFramePr>
        <p:xfrm>
          <a:off x="649817" y="1219200"/>
          <a:ext cx="10061804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:a16="http://schemas.microsoft.com/office/drawing/2014/main" id="{8E2490E7-D28C-1547-EB0A-0CC24577BFAA}"/>
              </a:ext>
            </a:extLst>
          </p:cNvPr>
          <p:cNvGrpSpPr/>
          <p:nvPr/>
        </p:nvGrpSpPr>
        <p:grpSpPr>
          <a:xfrm>
            <a:off x="4103497" y="956057"/>
            <a:ext cx="925703" cy="1801648"/>
            <a:chOff x="2889751" y="987187"/>
            <a:chExt cx="925703" cy="1801648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89664AC-314B-E361-B2D4-8FF6588E47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64256" y="987187"/>
              <a:ext cx="0" cy="3657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0D941F-BA60-88B6-6018-F6A051C1C300}"/>
                </a:ext>
              </a:extLst>
            </p:cNvPr>
            <p:cNvSpPr txBox="1"/>
            <p:nvPr/>
          </p:nvSpPr>
          <p:spPr>
            <a:xfrm>
              <a:off x="2889751" y="1352947"/>
              <a:ext cx="925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>
                  <a:latin typeface="Aptos" panose="020B0004020202020204" pitchFamily="34" charset="0"/>
                </a:rPr>
                <a:t>Voltage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EE9CECE-F248-77EF-8B4E-3B8AB9A85CDF}"/>
                </a:ext>
              </a:extLst>
            </p:cNvPr>
            <p:cNvSpPr txBox="1"/>
            <p:nvPr/>
          </p:nvSpPr>
          <p:spPr>
            <a:xfrm>
              <a:off x="3037644" y="2076089"/>
              <a:ext cx="629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>
                  <a:latin typeface="Aptos" panose="020B0004020202020204" pitchFamily="34" charset="0"/>
                </a:rPr>
                <a:t>Freq</a:t>
              </a: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A70E333-6766-2BB6-A43B-57B39EF7D978}"/>
                </a:ext>
              </a:extLst>
            </p:cNvPr>
            <p:cNvSpPr/>
            <p:nvPr/>
          </p:nvSpPr>
          <p:spPr bwMode="auto">
            <a:xfrm>
              <a:off x="3144003" y="2393330"/>
              <a:ext cx="376517" cy="395505"/>
            </a:xfrm>
            <a:custGeom>
              <a:avLst/>
              <a:gdLst>
                <a:gd name="connsiteX0" fmla="*/ 0 w 376517"/>
                <a:gd name="connsiteY0" fmla="*/ 199234 h 395505"/>
                <a:gd name="connsiteX1" fmla="*/ 107576 w 376517"/>
                <a:gd name="connsiteY1" fmla="*/ 5596 h 395505"/>
                <a:gd name="connsiteX2" fmla="*/ 279698 w 376517"/>
                <a:gd name="connsiteY2" fmla="*/ 392871 h 395505"/>
                <a:gd name="connsiteX3" fmla="*/ 376517 w 376517"/>
                <a:gd name="connsiteY3" fmla="*/ 145445 h 39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6517" h="395505">
                  <a:moveTo>
                    <a:pt x="0" y="199234"/>
                  </a:moveTo>
                  <a:cubicBezTo>
                    <a:pt x="30480" y="86278"/>
                    <a:pt x="60960" y="-26677"/>
                    <a:pt x="107576" y="5596"/>
                  </a:cubicBezTo>
                  <a:cubicBezTo>
                    <a:pt x="154192" y="37869"/>
                    <a:pt x="234875" y="369563"/>
                    <a:pt x="279698" y="392871"/>
                  </a:cubicBezTo>
                  <a:cubicBezTo>
                    <a:pt x="324522" y="416179"/>
                    <a:pt x="350519" y="280812"/>
                    <a:pt x="376517" y="145445"/>
                  </a:cubicBezTo>
                </a:path>
              </a:pathLst>
            </a:cu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0C0FF75-CE9B-85CB-C6FC-8412048E262F}"/>
              </a:ext>
            </a:extLst>
          </p:cNvPr>
          <p:cNvGrpSpPr/>
          <p:nvPr/>
        </p:nvGrpSpPr>
        <p:grpSpPr>
          <a:xfrm>
            <a:off x="6553200" y="3015747"/>
            <a:ext cx="925703" cy="1722120"/>
            <a:chOff x="10134600" y="4510489"/>
            <a:chExt cx="925703" cy="1722120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BFF2CD1-BE1F-4AD6-8D55-4B76CFEB5F3D}"/>
                </a:ext>
              </a:extLst>
            </p:cNvPr>
            <p:cNvCxnSpPr/>
            <p:nvPr/>
          </p:nvCxnSpPr>
          <p:spPr bwMode="auto">
            <a:xfrm flipV="1">
              <a:off x="10609105" y="4510489"/>
              <a:ext cx="0" cy="3657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9F74AD3-F6C0-82AC-4307-92F65E7CF11F}"/>
                </a:ext>
              </a:extLst>
            </p:cNvPr>
            <p:cNvSpPr txBox="1"/>
            <p:nvPr/>
          </p:nvSpPr>
          <p:spPr>
            <a:xfrm>
              <a:off x="10134600" y="4846411"/>
              <a:ext cx="925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>
                  <a:latin typeface="Aptos" panose="020B0004020202020204" pitchFamily="34" charset="0"/>
                </a:rPr>
                <a:t>Voltage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FD635ED-7A36-DE27-48B5-F36746BDD9B3}"/>
                </a:ext>
              </a:extLst>
            </p:cNvPr>
            <p:cNvSpPr txBox="1"/>
            <p:nvPr/>
          </p:nvSpPr>
          <p:spPr>
            <a:xfrm>
              <a:off x="10282493" y="5562049"/>
              <a:ext cx="629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>
                  <a:latin typeface="Aptos" panose="020B0004020202020204" pitchFamily="34" charset="0"/>
                </a:rPr>
                <a:t>Freq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8528D0A-FC48-4BD2-6021-0F8D75517FE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585869" y="5866849"/>
              <a:ext cx="0" cy="3657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08E9D4E-61A8-839C-8CA7-DD90EFB02BE8}"/>
              </a:ext>
            </a:extLst>
          </p:cNvPr>
          <p:cNvGrpSpPr/>
          <p:nvPr/>
        </p:nvGrpSpPr>
        <p:grpSpPr>
          <a:xfrm>
            <a:off x="6719108" y="956057"/>
            <a:ext cx="925703" cy="1458234"/>
            <a:chOff x="6618405" y="956057"/>
            <a:chExt cx="925703" cy="145823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5AF8252-1489-AE77-6EA3-AEA61CA43842}"/>
                </a:ext>
              </a:extLst>
            </p:cNvPr>
            <p:cNvCxnSpPr/>
            <p:nvPr/>
          </p:nvCxnSpPr>
          <p:spPr bwMode="auto">
            <a:xfrm>
              <a:off x="6920724" y="2414291"/>
              <a:ext cx="3048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942810F-CE08-64D3-21EE-D5BBD920982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92910" y="956057"/>
              <a:ext cx="0" cy="3657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5BCB3A3-1C39-A1B9-DC55-66EF5CDF108F}"/>
                </a:ext>
              </a:extLst>
            </p:cNvPr>
            <p:cNvSpPr txBox="1"/>
            <p:nvPr/>
          </p:nvSpPr>
          <p:spPr>
            <a:xfrm>
              <a:off x="6618405" y="1321817"/>
              <a:ext cx="925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>
                  <a:latin typeface="Aptos" panose="020B0004020202020204" pitchFamily="34" charset="0"/>
                </a:rPr>
                <a:t>Voltage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3804812-50BE-7407-F4ED-29479093C734}"/>
                </a:ext>
              </a:extLst>
            </p:cNvPr>
            <p:cNvSpPr txBox="1"/>
            <p:nvPr/>
          </p:nvSpPr>
          <p:spPr>
            <a:xfrm>
              <a:off x="6766298" y="2044959"/>
              <a:ext cx="629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>
                  <a:latin typeface="Aptos" panose="020B0004020202020204" pitchFamily="34" charset="0"/>
                </a:rPr>
                <a:t>Freq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35F2039-0B6F-50BE-4609-44682A69AB0C}"/>
              </a:ext>
            </a:extLst>
          </p:cNvPr>
          <p:cNvGrpSpPr/>
          <p:nvPr/>
        </p:nvGrpSpPr>
        <p:grpSpPr>
          <a:xfrm>
            <a:off x="1510859" y="4737867"/>
            <a:ext cx="2273831" cy="392660"/>
            <a:chOff x="10624380" y="4846411"/>
            <a:chExt cx="2273831" cy="392660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749ADB5-EA39-5177-9211-AA4B98E741FE}"/>
                </a:ext>
              </a:extLst>
            </p:cNvPr>
            <p:cNvCxnSpPr/>
            <p:nvPr/>
          </p:nvCxnSpPr>
          <p:spPr bwMode="auto">
            <a:xfrm flipV="1">
              <a:off x="11582400" y="4873311"/>
              <a:ext cx="0" cy="3657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3850D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3FD628D-421D-7B98-7095-AD3CBF981C66}"/>
                </a:ext>
              </a:extLst>
            </p:cNvPr>
            <p:cNvSpPr txBox="1"/>
            <p:nvPr/>
          </p:nvSpPr>
          <p:spPr>
            <a:xfrm>
              <a:off x="10624380" y="4869739"/>
              <a:ext cx="925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>
                  <a:latin typeface="Aptos" panose="020B0004020202020204" pitchFamily="34" charset="0"/>
                </a:rPr>
                <a:t>Voltage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7505422-E8DC-1A72-7F07-04F60CA396C1}"/>
                </a:ext>
              </a:extLst>
            </p:cNvPr>
            <p:cNvSpPr txBox="1"/>
            <p:nvPr/>
          </p:nvSpPr>
          <p:spPr>
            <a:xfrm>
              <a:off x="12207988" y="4846411"/>
              <a:ext cx="629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>
                  <a:latin typeface="Aptos" panose="020B0004020202020204" pitchFamily="34" charset="0"/>
                </a:rPr>
                <a:t>Freq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07CF7B2-E7B5-4369-AFC0-1E2F6A9AAD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898211" y="4873311"/>
              <a:ext cx="0" cy="3657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68" name="Arrow: Curved Right 67">
            <a:extLst>
              <a:ext uri="{FF2B5EF4-FFF2-40B4-BE49-F238E27FC236}">
                <a16:creationId xmlns:a16="http://schemas.microsoft.com/office/drawing/2014/main" id="{535AA7E1-33E7-490A-006D-7276D826D0DD}"/>
              </a:ext>
            </a:extLst>
          </p:cNvPr>
          <p:cNvSpPr/>
          <p:nvPr/>
        </p:nvSpPr>
        <p:spPr bwMode="auto">
          <a:xfrm flipH="1" flipV="1">
            <a:off x="5681035" y="4477621"/>
            <a:ext cx="414965" cy="717190"/>
          </a:xfrm>
          <a:prstGeom prst="curvedRightArrow">
            <a:avLst/>
          </a:prstGeom>
          <a:solidFill>
            <a:srgbClr val="ABB2C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6F8C4EE-E578-92B4-24F2-B0DA77C2DF03}"/>
              </a:ext>
            </a:extLst>
          </p:cNvPr>
          <p:cNvGrpSpPr/>
          <p:nvPr/>
        </p:nvGrpSpPr>
        <p:grpSpPr>
          <a:xfrm>
            <a:off x="4703947" y="4691641"/>
            <a:ext cx="932263" cy="415558"/>
            <a:chOff x="10385278" y="4823513"/>
            <a:chExt cx="932263" cy="415558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1918707-E824-3049-7B84-DF20E9F9A510}"/>
                </a:ext>
              </a:extLst>
            </p:cNvPr>
            <p:cNvCxnSpPr/>
            <p:nvPr/>
          </p:nvCxnSpPr>
          <p:spPr bwMode="auto">
            <a:xfrm flipV="1">
              <a:off x="11317541" y="4823513"/>
              <a:ext cx="0" cy="3657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55F0B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FB45178-DCC8-BAC8-DB80-5C0CC9BCA3CB}"/>
                </a:ext>
              </a:extLst>
            </p:cNvPr>
            <p:cNvSpPr txBox="1"/>
            <p:nvPr/>
          </p:nvSpPr>
          <p:spPr>
            <a:xfrm>
              <a:off x="10385278" y="4869739"/>
              <a:ext cx="925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>
                  <a:latin typeface="Aptos" panose="020B0004020202020204" pitchFamily="34" charset="0"/>
                </a:rPr>
                <a:t>Voltage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02D84FA-69B8-93D6-28D3-37473E03D8B6}"/>
              </a:ext>
            </a:extLst>
          </p:cNvPr>
          <p:cNvGrpSpPr/>
          <p:nvPr/>
        </p:nvGrpSpPr>
        <p:grpSpPr>
          <a:xfrm>
            <a:off x="8686800" y="2621320"/>
            <a:ext cx="676532" cy="394427"/>
            <a:chOff x="11276647" y="5532740"/>
            <a:chExt cx="676532" cy="394427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35D54C0-6AB6-D88E-76D6-EB10B6112AAB}"/>
                </a:ext>
              </a:extLst>
            </p:cNvPr>
            <p:cNvSpPr txBox="1"/>
            <p:nvPr/>
          </p:nvSpPr>
          <p:spPr>
            <a:xfrm>
              <a:off x="11276647" y="5532740"/>
              <a:ext cx="629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>
                  <a:latin typeface="Aptos" panose="020B0004020202020204" pitchFamily="34" charset="0"/>
                </a:rPr>
                <a:t>Freq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920429F-4B9A-1235-A970-C6550A0E36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953179" y="5561407"/>
              <a:ext cx="0" cy="3657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0C9925E-5A47-33F6-C666-689526893302}"/>
              </a:ext>
            </a:extLst>
          </p:cNvPr>
          <p:cNvGrpSpPr/>
          <p:nvPr/>
        </p:nvGrpSpPr>
        <p:grpSpPr>
          <a:xfrm>
            <a:off x="4034093" y="4074378"/>
            <a:ext cx="629916" cy="682207"/>
            <a:chOff x="11424540" y="5511057"/>
            <a:chExt cx="629916" cy="682207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2928FDB-6F76-1E8B-DDCC-A3F67499CDD1}"/>
                </a:ext>
              </a:extLst>
            </p:cNvPr>
            <p:cNvSpPr txBox="1"/>
            <p:nvPr/>
          </p:nvSpPr>
          <p:spPr>
            <a:xfrm>
              <a:off x="11424540" y="5511057"/>
              <a:ext cx="629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0" dirty="0">
                  <a:latin typeface="Aptos" panose="020B0004020202020204" pitchFamily="34" charset="0"/>
                </a:rPr>
                <a:t>Freq</a:t>
              </a: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85C587B9-345C-E1C2-4D99-98A9F79395F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739498" y="5827504"/>
              <a:ext cx="0" cy="3657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AB81239E-7914-96D7-B8C3-457020893BD1}"/>
              </a:ext>
            </a:extLst>
          </p:cNvPr>
          <p:cNvSpPr txBox="1"/>
          <p:nvPr/>
        </p:nvSpPr>
        <p:spPr>
          <a:xfrm>
            <a:off x="7255360" y="4484196"/>
            <a:ext cx="236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0" dirty="0">
                <a:solidFill>
                  <a:srgbClr val="FF0000"/>
                </a:solidFill>
                <a:latin typeface="Aptos" panose="020B0004020202020204" pitchFamily="34" charset="0"/>
              </a:rPr>
              <a:t>Insufficient Dynamic Voltage Regulation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214A834-59DC-3CA2-FFDB-513682FC78FA}"/>
              </a:ext>
            </a:extLst>
          </p:cNvPr>
          <p:cNvSpPr txBox="1"/>
          <p:nvPr/>
        </p:nvSpPr>
        <p:spPr>
          <a:xfrm>
            <a:off x="7620000" y="5393670"/>
            <a:ext cx="44082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>
                <a:latin typeface="Aptos" panose="020B0004020202020204" pitchFamily="34" charset="0"/>
              </a:rPr>
              <a:t>“Each generation disconnection causes a slight increase of the voltage, which in turn causes the disconnection of other generators, producing a </a:t>
            </a:r>
            <a:r>
              <a:rPr lang="en-US" sz="1600" i="0" u="sng" dirty="0">
                <a:latin typeface="Aptos" panose="020B0004020202020204" pitchFamily="34" charset="0"/>
              </a:rPr>
              <a:t>cascading</a:t>
            </a:r>
            <a:r>
              <a:rPr lang="en-US" sz="1600" i="0" dirty="0">
                <a:latin typeface="Aptos" panose="020B0004020202020204" pitchFamily="34" charset="0"/>
              </a:rPr>
              <a:t> phenomenon.” - REE</a:t>
            </a:r>
          </a:p>
        </p:txBody>
      </p:sp>
    </p:spTree>
    <p:extLst>
      <p:ext uri="{BB962C8B-B14F-4D97-AF65-F5344CB8AC3E}">
        <p14:creationId xmlns:p14="http://schemas.microsoft.com/office/powerpoint/2010/main" val="186698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1A3A4E-3F4E-2DAC-F4B4-B240B799A700}"/>
              </a:ext>
            </a:extLst>
          </p:cNvPr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1190656799"/>
              </p:ext>
            </p:extLst>
          </p:nvPr>
        </p:nvGraphicFramePr>
        <p:xfrm>
          <a:off x="484981" y="914400"/>
          <a:ext cx="11222037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3145640-CCAA-B0F6-8C25-69AA4BE3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Contributing Factors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27581-B414-CA98-13B7-C95FAB0409A6}"/>
              </a:ext>
            </a:extLst>
          </p:cNvPr>
          <p:cNvSpPr txBox="1"/>
          <p:nvPr/>
        </p:nvSpPr>
        <p:spPr>
          <a:xfrm>
            <a:off x="762000" y="5833426"/>
            <a:ext cx="111252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b="1" i="0" dirty="0">
                <a:latin typeface="Aptos" panose="020B0004020202020204" pitchFamily="34" charset="0"/>
              </a:rPr>
              <a:t>Lesson Learned for North America</a:t>
            </a:r>
            <a:r>
              <a:rPr lang="en-US" sz="1800" i="0" dirty="0">
                <a:latin typeface="Aptos" panose="020B0004020202020204" pitchFamily="34" charset="0"/>
              </a:rPr>
              <a:t>: If resource tripping is caused by overvoltage and results in underfrequency condition, UFLS will result in higher voltage in the absence of sufficient voltage regulation.</a:t>
            </a:r>
          </a:p>
        </p:txBody>
      </p:sp>
    </p:spTree>
    <p:extLst>
      <p:ext uri="{BB962C8B-B14F-4D97-AF65-F5344CB8AC3E}">
        <p14:creationId xmlns:p14="http://schemas.microsoft.com/office/powerpoint/2010/main" val="1383990372"/>
      </p:ext>
    </p:extLst>
  </p:cSld>
  <p:clrMapOvr>
    <a:masterClrMapping/>
  </p:clrMapOvr>
</p:sld>
</file>

<file path=ppt/theme/theme1.xml><?xml version="1.0" encoding="utf-8"?>
<a:theme xmlns:a="http://schemas.openxmlformats.org/drawingml/2006/main" name="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Point (Widescreen 16x9).potx" id="{37B45A3A-536E-47C6-A46E-70DC39572A8C}" vid="{0BEAB6DD-D04B-463B-A079-BED079838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>
  <documentManagement>
    <Document_x0020_Name xmlns="a614bff7-06ef-4380-81cc-ebb8f858167d">NERC PowerPoint (Widescreen 16x9)</Document_x0020_Name>
    <Document_x0020_Category xmlns="a614bff7-06ef-4380-81cc-ebb8f858167d">Template</Document_x0020_Category>
    <Owner xmlns="a614bff7-06ef-4380-81cc-ebb8f858167d">
      <UserInfo>
        <DisplayName>Alex Carlson</DisplayName>
        <AccountId>178</AccountId>
        <AccountType/>
      </UserInfo>
    </Owner>
    <_dlc_DocId xmlns="be72bb46-7b96-43f6-b3d2-cb56bca42853">4MTZNK5M4YKK-1380784637-81</_dlc_DocId>
    <_dlc_DocIdUrl xmlns="be72bb46-7b96-43f6-b3d2-cb56bca42853">
      <Url>https://infohub.internal.nerc.com/_layouts/15/DocIdRedir.aspx?ID=4MTZNK5M4YKK-1380784637-81</Url>
      <Description>4MTZNK5M4YKK-1380784637-81</Description>
    </_dlc_DocIdUrl>
    <Division xmlns="a614bff7-06ef-4380-81cc-ebb8f858167d">NERC</Division>
  </documentManagement>
</p:properties>
</file>

<file path=customXml/item2.xml><?xml version="1.0" encoding="utf-8"?>
<?mso-contentType ?>
<SharedContentType xmlns="Microsoft.SharePoint.Taxonomy.ContentTypeSync" SourceId="9444bc9d-bb2e-441f-89a7-915ba9281662" ContentTypeId="0x0101" PreviousValue="false"/>
</file>

<file path=customXml/item3.xml><?xml version="1.0" encoding="utf-8"?>
<?mso-contentType ?>
<FormTemplates xmlns="http://schemas.microsoft.com/sharepoint/v3/contenttype/form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E5512AEAC1B43B12780FC5E966037" ma:contentTypeVersion="7" ma:contentTypeDescription="Create a new document." ma:contentTypeScope="" ma:versionID="e1fa40aa5e4a11081a5ac935b6351ad9">
  <xsd:schema xmlns:xsd="http://www.w3.org/2001/XMLSchema" xmlns:xs="http://www.w3.org/2001/XMLSchema" xmlns:p="http://schemas.microsoft.com/office/2006/metadata/properties" xmlns:ns2="a614bff7-06ef-4380-81cc-ebb8f858167d" xmlns:ns3="be72bb46-7b96-43f6-b3d2-cb56bca42853" targetNamespace="http://schemas.microsoft.com/office/2006/metadata/properties" ma:root="true" ma:fieldsID="51d5459262243764f4e74aba4819059e" ns2:_="" ns3:_="">
    <xsd:import namespace="a614bff7-06ef-4380-81cc-ebb8f858167d"/>
    <xsd:import namespace="be72bb46-7b96-43f6-b3d2-cb56bca42853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Document_x0020_Name" minOccurs="0"/>
                <xsd:element ref="ns2:Owner" minOccurs="0"/>
                <xsd:element ref="ns2:Division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4bff7-06ef-4380-81cc-ebb8f858167d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4" ma:displayName="Document Category" ma:default="Document" ma:format="Dropdown" ma:internalName="Document_x0020_Category" ma:readOnly="false">
      <xsd:simpleType>
        <xsd:restriction base="dms:Choice">
          <xsd:enumeration value="Document"/>
          <xsd:enumeration value="Logo"/>
          <xsd:enumeration value="Style Guide"/>
          <xsd:enumeration value="Template"/>
          <xsd:enumeration value="Meeting Reminder Statements"/>
          <xsd:enumeration value="E-ISAC"/>
        </xsd:restriction>
      </xsd:simpleType>
    </xsd:element>
    <xsd:element name="Document_x0020_Name" ma:index="5" nillable="true" ma:displayName="Document Name" ma:internalName="Document_x0020_Name" ma:readOnly="false">
      <xsd:simpleType>
        <xsd:restriction base="dms:Text">
          <xsd:maxLength value="100"/>
        </xsd:restriction>
      </xsd:simpleType>
    </xsd:element>
    <xsd:element name="Owner" ma:index="6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1" nillable="true" ma:displayName="Area" ma:format="Dropdown" ma:internalName="Division">
      <xsd:simpleType>
        <xsd:restriction base="dms:Choice">
          <xsd:enumeration value="E-ISAC"/>
          <xsd:enumeration value="NERC"/>
          <xsd:enumeration value="Al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2bb46-7b96-43f6-b3d2-cb56bca42853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51EF14B-9FC4-4933-9DF9-300B895476B4}">
  <ds:schemaRefs>
    <ds:schemaRef ds:uri="http://purl.org/dc/dcmitype/"/>
    <ds:schemaRef ds:uri="http://purl.org/dc/elements/1.1/"/>
    <ds:schemaRef ds:uri="http://schemas.openxmlformats.org/package/2006/metadata/core-properties"/>
    <ds:schemaRef ds:uri="be72bb46-7b96-43f6-b3d2-cb56bca42853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a614bff7-06ef-4380-81cc-ebb8f858167d"/>
  </ds:schemaRefs>
</ds:datastoreItem>
</file>

<file path=customXml/itemProps2.xml><?xml version="1.0" encoding="utf-8"?>
<ds:datastoreItem xmlns:ds="http://schemas.openxmlformats.org/officeDocument/2006/customXml" ds:itemID="{A59C48BE-2A42-48B8-8341-8AE461659F3A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35FED79D-7352-4CA1-96DC-E7A4EF6B6D8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1285215-C368-48DA-B598-F9EAE81A99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4bff7-06ef-4380-81cc-ebb8f858167d"/>
    <ds:schemaRef ds:uri="be72bb46-7b96-43f6-b3d2-cb56bca42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4B78F719-1F59-4989-B599-989CDA918138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cac25473-bb91-4a6f-afab-8ab26c3ec881}" enabled="1" method="Standard" siteId="{a2d34bfa-bd5b-4dc3-9a2e-098f9929677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NERC PowerPoint (Widescreen 16x9) (2)</Template>
  <TotalTime>21414</TotalTime>
  <Words>1401</Words>
  <Application>Microsoft Office PowerPoint</Application>
  <PresentationFormat>Widescreen</PresentationFormat>
  <Paragraphs>237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</vt:lpstr>
      <vt:lpstr>Arial</vt:lpstr>
      <vt:lpstr>Calibri</vt:lpstr>
      <vt:lpstr>Courier New</vt:lpstr>
      <vt:lpstr>Lucida Grande</vt:lpstr>
      <vt:lpstr>Tahoma</vt:lpstr>
      <vt:lpstr>Verdana</vt:lpstr>
      <vt:lpstr>Wingdings</vt:lpstr>
      <vt:lpstr>NERCTheme</vt:lpstr>
      <vt:lpstr>PowerPoint Presentation</vt:lpstr>
      <vt:lpstr>ENTSO-e Overview</vt:lpstr>
      <vt:lpstr>Spanish System Overview</vt:lpstr>
      <vt:lpstr>Pre-event Resource Mix </vt:lpstr>
      <vt:lpstr>Blackout Event Overview</vt:lpstr>
      <vt:lpstr>Sequence of Event</vt:lpstr>
      <vt:lpstr>Frequency in Spain</vt:lpstr>
      <vt:lpstr>How It Happened</vt:lpstr>
      <vt:lpstr>Primary Contributing Factors</vt:lpstr>
      <vt:lpstr>Relevant Measures in North American BPS</vt:lpstr>
      <vt:lpstr>Post-Event Recommendations by REE vs. North American BPS</vt:lpstr>
      <vt:lpstr>Recommendations in Spanish Government Report</vt:lpstr>
      <vt:lpstr>Relevant On-going NERC Activities</vt:lpstr>
      <vt:lpstr>PowerPoint Presentation</vt:lpstr>
      <vt:lpstr>PowerPoint Presentation</vt:lpstr>
      <vt:lpstr>Relevant Measures in North American BPS </vt:lpstr>
      <vt:lpstr>Relevant Measures in North American BPS </vt:lpstr>
      <vt:lpstr>Relevant Measures in North American BPS </vt:lpstr>
      <vt:lpstr>Relevant Measures in North American BPS </vt:lpstr>
    </vt:vector>
  </TitlesOfParts>
  <Manager/>
  <Company>NERC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NERC PowerPoint (widescreen 16x9)</dc:title>
  <dc:creator>Aung Thant</dc:creator>
  <cp:lastModifiedBy>Mark Lauby</cp:lastModifiedBy>
  <cp:revision>26</cp:revision>
  <dcterms:created xsi:type="dcterms:W3CDTF">2024-05-30T19:10:43Z</dcterms:created>
  <dcterms:modified xsi:type="dcterms:W3CDTF">2025-08-04T15:40:21Z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0x010100779E5512AEAC1B43B12780FC5E966037</vt:lpwstr>
  </property>
  <property fmtid="{D5CDD505-2E9C-101B-9397-08002B2CF9AE}" pid="3" name="Order">
    <vt:r8>5800</vt:r8>
  </property>
  <property fmtid="{D5CDD505-2E9C-101B-9397-08002B2CF9AE}" pid="4" name="GS_AddingInProgress">
    <vt:lpwstr>False</vt:lpwstr>
  </property>
  <property fmtid="{D5CDD505-2E9C-101B-9397-08002B2CF9AE}" pid="5" name="_dlc_DocIdItemGuid">
    <vt:lpwstr>24105d8b-5f0f-4912-a9ad-9daf8dec882b</vt:lpwstr>
  </property>
</Properties>
</file>