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65_5433A0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 id="2147483729" r:id="rId5"/>
    <p:sldMasterId id="2147483796" r:id="rId6"/>
    <p:sldMasterId id="2147483834" r:id="rId7"/>
    <p:sldMasterId id="2147483809" r:id="rId8"/>
    <p:sldMasterId id="2147483856" r:id="rId9"/>
  </p:sldMasterIdLst>
  <p:notesMasterIdLst>
    <p:notesMasterId r:id="rId72"/>
  </p:notesMasterIdLst>
  <p:sldIdLst>
    <p:sldId id="256" r:id="rId10"/>
    <p:sldId id="280" r:id="rId11"/>
    <p:sldId id="357" r:id="rId12"/>
    <p:sldId id="260" r:id="rId13"/>
    <p:sldId id="319" r:id="rId14"/>
    <p:sldId id="299" r:id="rId15"/>
    <p:sldId id="363" r:id="rId16"/>
    <p:sldId id="364" r:id="rId17"/>
    <p:sldId id="367" r:id="rId18"/>
    <p:sldId id="2142532283" r:id="rId19"/>
    <p:sldId id="2142532292" r:id="rId20"/>
    <p:sldId id="2147470859" r:id="rId21"/>
    <p:sldId id="2147470857" r:id="rId22"/>
    <p:sldId id="2147470860" r:id="rId23"/>
    <p:sldId id="2142532397" r:id="rId24"/>
    <p:sldId id="2142532297" r:id="rId25"/>
    <p:sldId id="2142532403" r:id="rId26"/>
    <p:sldId id="2147470865" r:id="rId27"/>
    <p:sldId id="2147470866" r:id="rId28"/>
    <p:sldId id="2147470867" r:id="rId29"/>
    <p:sldId id="2147470868" r:id="rId30"/>
    <p:sldId id="2147470869" r:id="rId31"/>
    <p:sldId id="2147470870" r:id="rId32"/>
    <p:sldId id="2147470871" r:id="rId33"/>
    <p:sldId id="2147470872" r:id="rId34"/>
    <p:sldId id="2147470873" r:id="rId35"/>
    <p:sldId id="2147470874" r:id="rId36"/>
    <p:sldId id="2147470875" r:id="rId37"/>
    <p:sldId id="2147470792" r:id="rId38"/>
    <p:sldId id="2147470877" r:id="rId39"/>
    <p:sldId id="2147470878" r:id="rId40"/>
    <p:sldId id="2147470879" r:id="rId41"/>
    <p:sldId id="2147470880" r:id="rId42"/>
    <p:sldId id="2147470884" r:id="rId43"/>
    <p:sldId id="366" r:id="rId44"/>
    <p:sldId id="954" r:id="rId45"/>
    <p:sldId id="2147470856" r:id="rId46"/>
    <p:sldId id="953" r:id="rId47"/>
    <p:sldId id="2142532419" r:id="rId48"/>
    <p:sldId id="2142532420" r:id="rId49"/>
    <p:sldId id="371" r:id="rId50"/>
    <p:sldId id="2147470889" r:id="rId51"/>
    <p:sldId id="377" r:id="rId52"/>
    <p:sldId id="375" r:id="rId53"/>
    <p:sldId id="376" r:id="rId54"/>
    <p:sldId id="2142532406" r:id="rId55"/>
    <p:sldId id="2147470890" r:id="rId56"/>
    <p:sldId id="2147470887" r:id="rId57"/>
    <p:sldId id="2142532412" r:id="rId58"/>
    <p:sldId id="2147470861" r:id="rId59"/>
    <p:sldId id="2147470891" r:id="rId60"/>
    <p:sldId id="2142532415" r:id="rId61"/>
    <p:sldId id="2142532416" r:id="rId62"/>
    <p:sldId id="2147470893" r:id="rId63"/>
    <p:sldId id="2147470895" r:id="rId64"/>
    <p:sldId id="840" r:id="rId65"/>
    <p:sldId id="2147470894" r:id="rId66"/>
    <p:sldId id="2147470885" r:id="rId67"/>
    <p:sldId id="2147470863" r:id="rId68"/>
    <p:sldId id="2147470864" r:id="rId69"/>
    <p:sldId id="2147470886" r:id="rId70"/>
    <p:sldId id="278" r:id="rId71"/>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43D300-CC60-A10D-6E04-4C62FCE8BA42}" name="Rachel Risley" initials="RR" userId="S::rachel.risley@gdsassociates.com::9af13229-b2e9-4ade-a878-08ca79d975ff" providerId="AD"/>
  <p188:author id="{30054805-57C8-D765-0AB1-92D244014D22}" name="Lea Fisher" initials="LF" userId="S::lea.fisher_gdsassociates.com#ext#@nwppor.onmicrosoft.com::823bb497-47cb-41af-9f43-d41f36e48022" providerId="AD"/>
  <p188:author id="{488DD638-DD35-A11D-EED4-F8425C392E99}" name="Crystal Ball" initials="CB" userId="S::crystal_pnucc.org#ext#@nwppor.onmicrosoft.com::16949484-8dd1-483f-b1f2-c9040e3da44a" providerId="AD"/>
  <p188:author id="{2240B56D-E45B-4255-3579-E154DA3E80AD}" name="Sarah Edmonds (WPP)" initials="S(" userId="S::sarah.edmonds@westernpowerpool.org::91975eb9-0bc6-42c1-a12c-8cec96568d35" providerId="AD"/>
  <p188:author id="{58453C83-3442-69C1-D07C-0749E98D41CA}" name="Sean R Egusa (CONTR) - TSQ-TPP-2" initials="ST" userId="S::sregusa_bpa.gov#ext#@nwppor.onmicrosoft.com::9656a500-a726-4ec3-83d7-778181a975de" providerId="AD"/>
  <p188:author id="{996B2296-E1F1-F497-CC4B-33CD77EF319E}" name="Ben Fitch-Fleischmann (InterWest)" initials="B(" userId="S::ben_interwest.org#ext#@nwppor.onmicrosoft.com::a3e66d5e-23e2-465a-be26-8de7ff0fd006" providerId="AD"/>
  <p188:author id="{1645CFB0-32BB-8B16-EFAA-D2081EE6FE51}" name="Chelsea Loomis (WPP)" initials="CL" userId="S::Chelsea.Loomis@westernpowerpool.org::22dd336d-11ac-4349-ac98-15be5ced874e" providerId="AD"/>
  <p188:author id="{C83AD5C1-FEC1-6570-D1C4-160C95656B8F}" name="Jennifer Galaway" initials="JG" userId="S::Jennifer.Galaway@pgn.com::30656714-eee5-4c2e-84f6-f4428a84237b" providerId="AD"/>
  <p188:author id="{AEFA45D6-6E47-6E8E-A81A-3C3837940A84}" name="Kyra Green" initials="KG" userId="S::kyra.green_gdsassociates.com#ext#@nwppor.onmicrosoft.com::3236454b-0773-4f8e-ad56-3ba4fd7697ab" providerId="AD"/>
  <p188:author id="{444F51D8-7DAD-8C8F-B8F1-F13B1494BA95}" name="Lea Fisher" initials="LF" userId="S::lea.fisher@gdsassociates.com::2ec1dc03-55fc-4d56-99d2-a9eff6da4d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B58"/>
    <a:srgbClr val="979A9C"/>
    <a:srgbClr val="197EAA"/>
    <a:srgbClr val="1D2528"/>
    <a:srgbClr val="204150"/>
    <a:srgbClr val="F1F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19D12-5D5B-322B-3FCE-A55D0ABD456F}" v="61" dt="2024-11-21T20:36:33.265"/>
    <p1510:client id="{2ED1D6B6-B656-4F0F-B808-5ADFED1FDCA7}" v="697" dt="2024-11-21T23:27:48.410"/>
    <p1510:client id="{35AF3140-E1F4-45DD-8464-92DB96FF88D4}" v="20" dt="2024-11-22T14:30:53.736"/>
    <p1510:client id="{48D45535-3176-D44E-A41D-F203A0DD7C98}" v="10" dt="2024-11-21T23:13:21.062"/>
    <p1510:client id="{5411BBDB-AFCE-5CED-B392-DEA6C2B36361}" v="10" dt="2024-11-21T19:35:48.755"/>
    <p1510:client id="{7BF5450B-CF7B-DADC-A677-74B8C13BA6FD}" v="3" dt="2024-11-22T14:28:56.321"/>
    <p1510:client id="{862A6555-DC5C-0E30-033B-DB4C9A883D97}" v="27" dt="2024-11-21T23:59:36.890"/>
    <p1510:client id="{A20775EC-A0C8-45E8-8E8F-6687A9F318EF}" v="92" dt="2024-11-22T04:21:31.465"/>
    <p1510:client id="{A2AD9AB2-36B7-4425-9A7A-9289C4BA59E0}" v="185" dt="2024-11-22T12:31:45.148"/>
    <p1510:client id="{A2CE6526-63E4-44CC-85E8-267BFCBFED4A}" v="4961" dt="2024-11-22T15:54:53.897"/>
    <p1510:client id="{D4348926-8EFD-9DBE-741B-59F52908B016}" v="2" dt="2024-11-22T13:38:15.637"/>
    <p1510:client id="{E6033107-CDCE-D7F7-4858-A9DC10A0DC34}" v="176" dt="2024-11-21T23:33:44.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gs" Target="tags/tag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Fitch-Fleischmann (InterWest)" userId="S::ben_interwest.org#ext#@nwppor.onmicrosoft.com::a3e66d5e-23e2-465a-be26-8de7ff0fd006" providerId="AD" clId="Web-{16319D12-5D5B-322B-3FCE-A55D0ABD456F}"/>
    <pc:docChg chg="modSld">
      <pc:chgData name="Ben Fitch-Fleischmann (InterWest)" userId="S::ben_interwest.org#ext#@nwppor.onmicrosoft.com::a3e66d5e-23e2-465a-be26-8de7ff0fd006" providerId="AD" clId="Web-{16319D12-5D5B-322B-3FCE-A55D0ABD456F}" dt="2024-11-21T20:36:33.265" v="60" actId="20577"/>
      <pc:docMkLst>
        <pc:docMk/>
      </pc:docMkLst>
      <pc:sldChg chg="modSp">
        <pc:chgData name="Ben Fitch-Fleischmann (InterWest)" userId="S::ben_interwest.org#ext#@nwppor.onmicrosoft.com::a3e66d5e-23e2-465a-be26-8de7ff0fd006" providerId="AD" clId="Web-{16319D12-5D5B-322B-3FCE-A55D0ABD456F}" dt="2024-11-21T20:36:33.265" v="60" actId="20577"/>
        <pc:sldMkLst>
          <pc:docMk/>
          <pc:sldMk cId="88291845" sldId="357"/>
        </pc:sldMkLst>
        <pc:spChg chg="mod">
          <ac:chgData name="Ben Fitch-Fleischmann (InterWest)" userId="S::ben_interwest.org#ext#@nwppor.onmicrosoft.com::a3e66d5e-23e2-465a-be26-8de7ff0fd006" providerId="AD" clId="Web-{16319D12-5D5B-322B-3FCE-A55D0ABD456F}" dt="2024-11-21T20:36:33.265" v="60" actId="20577"/>
          <ac:spMkLst>
            <pc:docMk/>
            <pc:sldMk cId="88291845" sldId="357"/>
            <ac:spMk id="3" creationId="{1B8C1A6D-F349-F7E4-2C61-C7F0A728B7E5}"/>
          </ac:spMkLst>
        </pc:spChg>
      </pc:sldChg>
    </pc:docChg>
  </pc:docChgLst>
  <pc:docChgLst>
    <pc:chgData name="Jennifer Galaway" userId="30656714-eee5-4c2e-84f6-f4428a84237b" providerId="ADAL" clId="{749B6A55-490E-4293-9BED-1526E006B59E}"/>
    <pc:docChg chg="">
      <pc:chgData name="Jennifer Galaway" userId="30656714-eee5-4c2e-84f6-f4428a84237b" providerId="ADAL" clId="{749B6A55-490E-4293-9BED-1526E006B59E}" dt="2024-07-22T18:59:59.353" v="0"/>
      <pc:docMkLst>
        <pc:docMk/>
      </pc:docMkLst>
      <pc:sldChg chg="addCm">
        <pc:chgData name="Jennifer Galaway" userId="30656714-eee5-4c2e-84f6-f4428a84237b" providerId="ADAL" clId="{749B6A55-490E-4293-9BED-1526E006B59E}" dt="2024-07-22T18:59:59.353" v="0"/>
        <pc:sldMkLst>
          <pc:docMk/>
          <pc:sldMk cId="2450767003" sldId="280"/>
        </pc:sldMkLst>
        <pc:extLst>
          <p:ext xmlns:p="http://schemas.openxmlformats.org/presentationml/2006/main" uri="{D6D511B9-2390-475A-947B-AFAB55BFBCF1}">
            <pc226:cmChg xmlns:pc226="http://schemas.microsoft.com/office/powerpoint/2022/06/main/command" chg="add">
              <pc226:chgData name="Jennifer Galaway" userId="30656714-eee5-4c2e-84f6-f4428a84237b" providerId="ADAL" clId="{749B6A55-490E-4293-9BED-1526E006B59E}" dt="2024-07-22T18:59:59.353" v="0"/>
              <pc2:cmMkLst xmlns:pc2="http://schemas.microsoft.com/office/powerpoint/2019/9/main/command">
                <pc:docMk/>
                <pc:sldMk cId="2450767003" sldId="280"/>
                <pc2:cmMk id="{9AF74A06-0B59-4912-BE4A-A9D2D6D2A51F}"/>
              </pc2:cmMkLst>
            </pc226:cmChg>
          </p:ext>
        </pc:extLst>
      </pc:sldChg>
    </pc:docChg>
  </pc:docChgLst>
  <pc:docChgLst>
    <pc:chgData name="Lea Fisher" userId="S::lea.fisher_gdsassociates.com#ext#@nwppor.onmicrosoft.com::823bb497-47cb-41af-9f43-d41f36e48022" providerId="AD" clId="Web-{AB8E3095-B3DF-F380-2D7B-799C5B7F823C}"/>
    <pc:docChg chg="modSld">
      <pc:chgData name="Lea Fisher" userId="S::lea.fisher_gdsassociates.com#ext#@nwppor.onmicrosoft.com::823bb497-47cb-41af-9f43-d41f36e48022" providerId="AD" clId="Web-{AB8E3095-B3DF-F380-2D7B-799C5B7F823C}" dt="2024-07-22T19:06:28.032" v="6"/>
      <pc:docMkLst>
        <pc:docMk/>
      </pc:docMkLst>
      <pc:sldChg chg="modSp delCm modCm">
        <pc:chgData name="Lea Fisher" userId="S::lea.fisher_gdsassociates.com#ext#@nwppor.onmicrosoft.com::823bb497-47cb-41af-9f43-d41f36e48022" providerId="AD" clId="Web-{AB8E3095-B3DF-F380-2D7B-799C5B7F823C}" dt="2024-07-22T19:06:28.032" v="6"/>
        <pc:sldMkLst>
          <pc:docMk/>
          <pc:sldMk cId="2450767003" sldId="280"/>
        </pc:sldMkLst>
        <pc:spChg chg="mod">
          <ac:chgData name="Lea Fisher" userId="S::lea.fisher_gdsassociates.com#ext#@nwppor.onmicrosoft.com::823bb497-47cb-41af-9f43-d41f36e48022" providerId="AD" clId="Web-{AB8E3095-B3DF-F380-2D7B-799C5B7F823C}" dt="2024-07-22T19:06:09.860" v="5" actId="20577"/>
          <ac:spMkLst>
            <pc:docMk/>
            <pc:sldMk cId="2450767003" sldId="280"/>
            <ac:spMk id="3" creationId="{29AC7C6B-8C86-0085-C689-BA7B7A1FA73E}"/>
          </ac:spMkLst>
        </pc:spChg>
        <pc:extLst>
          <p:ext xmlns:p="http://schemas.openxmlformats.org/presentationml/2006/main" uri="{D6D511B9-2390-475A-947B-AFAB55BFBCF1}">
            <pc226:cmChg xmlns:pc226="http://schemas.microsoft.com/office/powerpoint/2022/06/main/command" chg="del mod">
              <pc226:chgData name="Lea Fisher" userId="S::lea.fisher_gdsassociates.com#ext#@nwppor.onmicrosoft.com::823bb497-47cb-41af-9f43-d41f36e48022" providerId="AD" clId="Web-{AB8E3095-B3DF-F380-2D7B-799C5B7F823C}" dt="2024-07-22T19:06:28.032" v="6"/>
              <pc2:cmMkLst xmlns:pc2="http://schemas.microsoft.com/office/powerpoint/2019/9/main/command">
                <pc:docMk/>
                <pc:sldMk cId="2450767003" sldId="280"/>
                <pc2:cmMk id="{9AF74A06-0B59-4912-BE4A-A9D2D6D2A51F}"/>
              </pc2:cmMkLst>
            </pc226:cmChg>
          </p:ext>
        </pc:extLst>
      </pc:sldChg>
    </pc:docChg>
  </pc:docChgLst>
  <pc:docChgLst>
    <pc:chgData name="John Muhs" userId="e05efd67-f7de-4863-b6ca-d129315b9d02" providerId="ADAL" clId="{A2CE6526-63E4-44CC-85E8-267BFCBFED4A}"/>
    <pc:docChg chg="undo custSel addSld delSld modSld sldOrd">
      <pc:chgData name="John Muhs" userId="e05efd67-f7de-4863-b6ca-d129315b9d02" providerId="ADAL" clId="{A2CE6526-63E4-44CC-85E8-267BFCBFED4A}" dt="2024-11-22T15:54:53.897" v="5494" actId="20577"/>
      <pc:docMkLst>
        <pc:docMk/>
      </pc:docMkLst>
      <pc:sldChg chg="modSp mod">
        <pc:chgData name="John Muhs" userId="e05efd67-f7de-4863-b6ca-d129315b9d02" providerId="ADAL" clId="{A2CE6526-63E4-44CC-85E8-267BFCBFED4A}" dt="2024-11-12T17:55:07.239" v="347" actId="20577"/>
        <pc:sldMkLst>
          <pc:docMk/>
          <pc:sldMk cId="157127733" sldId="368"/>
        </pc:sldMkLst>
        <pc:spChg chg="mod">
          <ac:chgData name="John Muhs" userId="e05efd67-f7de-4863-b6ca-d129315b9d02" providerId="ADAL" clId="{A2CE6526-63E4-44CC-85E8-267BFCBFED4A}" dt="2024-11-12T17:47:03.287" v="29" actId="20577"/>
          <ac:spMkLst>
            <pc:docMk/>
            <pc:sldMk cId="157127733" sldId="368"/>
            <ac:spMk id="2" creationId="{8F403026-239F-CF18-0E28-9B0645C18A8E}"/>
          </ac:spMkLst>
        </pc:spChg>
        <pc:spChg chg="mod">
          <ac:chgData name="John Muhs" userId="e05efd67-f7de-4863-b6ca-d129315b9d02" providerId="ADAL" clId="{A2CE6526-63E4-44CC-85E8-267BFCBFED4A}" dt="2024-11-12T17:55:07.239" v="347" actId="20577"/>
          <ac:spMkLst>
            <pc:docMk/>
            <pc:sldMk cId="157127733" sldId="368"/>
            <ac:spMk id="3" creationId="{91877719-83A6-C929-8EC6-C15316747E10}"/>
          </ac:spMkLst>
        </pc:spChg>
      </pc:sldChg>
      <pc:sldChg chg="add del">
        <pc:chgData name="John Muhs" userId="e05efd67-f7de-4863-b6ca-d129315b9d02" providerId="ADAL" clId="{A2CE6526-63E4-44CC-85E8-267BFCBFED4A}" dt="2024-11-22T00:12:35.184" v="3699" actId="47"/>
        <pc:sldMkLst>
          <pc:docMk/>
          <pc:sldMk cId="2092041352" sldId="370"/>
        </pc:sldMkLst>
      </pc:sldChg>
      <pc:sldChg chg="addSp modSp add mod ord setBg modNotesTx">
        <pc:chgData name="John Muhs" userId="e05efd67-f7de-4863-b6ca-d129315b9d02" providerId="ADAL" clId="{A2CE6526-63E4-44CC-85E8-267BFCBFED4A}" dt="2024-11-22T15:52:56.944" v="5458" actId="20577"/>
        <pc:sldMkLst>
          <pc:docMk/>
          <pc:sldMk cId="4119994198" sldId="371"/>
        </pc:sldMkLst>
        <pc:spChg chg="add mod">
          <ac:chgData name="John Muhs" userId="e05efd67-f7de-4863-b6ca-d129315b9d02" providerId="ADAL" clId="{A2CE6526-63E4-44CC-85E8-267BFCBFED4A}" dt="2024-11-12T18:19:09.523" v="361"/>
          <ac:spMkLst>
            <pc:docMk/>
            <pc:sldMk cId="4119994198" sldId="371"/>
            <ac:spMk id="3" creationId="{7A236F61-5637-B759-EC4A-4848B876DF4A}"/>
          </ac:spMkLst>
        </pc:spChg>
        <pc:spChg chg="add mod">
          <ac:chgData name="John Muhs" userId="e05efd67-f7de-4863-b6ca-d129315b9d02" providerId="ADAL" clId="{A2CE6526-63E4-44CC-85E8-267BFCBFED4A}" dt="2024-11-12T18:19:10.740" v="375"/>
          <ac:spMkLst>
            <pc:docMk/>
            <pc:sldMk cId="4119994198" sldId="371"/>
            <ac:spMk id="10" creationId="{FE0BBDE5-3CCC-A6FE-D636-228CC6094609}"/>
          </ac:spMkLst>
        </pc:spChg>
        <pc:spChg chg="add mod">
          <ac:chgData name="John Muhs" userId="e05efd67-f7de-4863-b6ca-d129315b9d02" providerId="ADAL" clId="{A2CE6526-63E4-44CC-85E8-267BFCBFED4A}" dt="2024-11-12T18:19:10.820" v="386" actId="27636"/>
          <ac:spMkLst>
            <pc:docMk/>
            <pc:sldMk cId="4119994198" sldId="371"/>
            <ac:spMk id="11" creationId="{FBDB1E61-5E04-0CFF-84E8-C2A3FFEC997E}"/>
          </ac:spMkLst>
        </pc:spChg>
        <pc:picChg chg="add mod">
          <ac:chgData name="John Muhs" userId="e05efd67-f7de-4863-b6ca-d129315b9d02" providerId="ADAL" clId="{A2CE6526-63E4-44CC-85E8-267BFCBFED4A}" dt="2024-11-12T18:19:10.300" v="363"/>
          <ac:picMkLst>
            <pc:docMk/>
            <pc:sldMk cId="4119994198" sldId="371"/>
            <ac:picMk id="5" creationId="{76C745DA-CE78-CF6C-8DA7-59CB2F2718F3}"/>
          </ac:picMkLst>
        </pc:picChg>
        <pc:picChg chg="add mod">
          <ac:chgData name="John Muhs" userId="e05efd67-f7de-4863-b6ca-d129315b9d02" providerId="ADAL" clId="{A2CE6526-63E4-44CC-85E8-267BFCBFED4A}" dt="2024-11-12T18:19:10.449" v="365"/>
          <ac:picMkLst>
            <pc:docMk/>
            <pc:sldMk cId="4119994198" sldId="371"/>
            <ac:picMk id="7" creationId="{D850D6DD-8C54-72A6-0B3C-27BC483CA6E9}"/>
          </ac:picMkLst>
        </pc:picChg>
        <pc:picChg chg="add mod">
          <ac:chgData name="John Muhs" userId="e05efd67-f7de-4863-b6ca-d129315b9d02" providerId="ADAL" clId="{A2CE6526-63E4-44CC-85E8-267BFCBFED4A}" dt="2024-11-12T18:19:10.731" v="367"/>
          <ac:picMkLst>
            <pc:docMk/>
            <pc:sldMk cId="4119994198" sldId="371"/>
            <ac:picMk id="9" creationId="{B73B903F-F42F-C929-494C-80EF35A6AF78}"/>
          </ac:picMkLst>
        </pc:picChg>
      </pc:sldChg>
      <pc:sldChg chg="addSp delSp modSp add del mod setBg modAnim">
        <pc:chgData name="John Muhs" userId="e05efd67-f7de-4863-b6ca-d129315b9d02" providerId="ADAL" clId="{A2CE6526-63E4-44CC-85E8-267BFCBFED4A}" dt="2024-11-12T18:26:46.730" v="457" actId="47"/>
        <pc:sldMkLst>
          <pc:docMk/>
          <pc:sldMk cId="2255161717" sldId="372"/>
        </pc:sldMkLst>
        <pc:spChg chg="add mod">
          <ac:chgData name="John Muhs" userId="e05efd67-f7de-4863-b6ca-d129315b9d02" providerId="ADAL" clId="{A2CE6526-63E4-44CC-85E8-267BFCBFED4A}" dt="2024-11-12T18:23:14.207" v="400"/>
          <ac:spMkLst>
            <pc:docMk/>
            <pc:sldMk cId="2255161717" sldId="372"/>
            <ac:spMk id="3" creationId="{51C5823A-1B3E-221B-3E79-036CE7E0DFFC}"/>
          </ac:spMkLst>
        </pc:spChg>
        <pc:spChg chg="add mod">
          <ac:chgData name="John Muhs" userId="e05efd67-f7de-4863-b6ca-d129315b9d02" providerId="ADAL" clId="{A2CE6526-63E4-44CC-85E8-267BFCBFED4A}" dt="2024-11-12T18:26:41.840" v="452"/>
          <ac:spMkLst>
            <pc:docMk/>
            <pc:sldMk cId="2255161717" sldId="372"/>
            <ac:spMk id="10" creationId="{E3B9012E-4FD4-09E9-4C7F-9A0817D3BB6C}"/>
          </ac:spMkLst>
        </pc:spChg>
        <pc:spChg chg="add mod">
          <ac:chgData name="John Muhs" userId="e05efd67-f7de-4863-b6ca-d129315b9d02" providerId="ADAL" clId="{A2CE6526-63E4-44CC-85E8-267BFCBFED4A}" dt="2024-11-12T18:23:14.964" v="424"/>
          <ac:spMkLst>
            <pc:docMk/>
            <pc:sldMk cId="2255161717" sldId="372"/>
            <ac:spMk id="11" creationId="{D8983A51-0DEB-923D-D756-6CD5C6BBAF0C}"/>
          </ac:spMkLst>
        </pc:spChg>
        <pc:picChg chg="add mod">
          <ac:chgData name="John Muhs" userId="e05efd67-f7de-4863-b6ca-d129315b9d02" providerId="ADAL" clId="{A2CE6526-63E4-44CC-85E8-267BFCBFED4A}" dt="2024-11-12T18:23:14.574" v="402"/>
          <ac:picMkLst>
            <pc:docMk/>
            <pc:sldMk cId="2255161717" sldId="372"/>
            <ac:picMk id="5" creationId="{C4666911-DFD1-0884-82D5-A7EB6AB8733D}"/>
          </ac:picMkLst>
        </pc:picChg>
        <pc:picChg chg="add mod">
          <ac:chgData name="John Muhs" userId="e05efd67-f7de-4863-b6ca-d129315b9d02" providerId="ADAL" clId="{A2CE6526-63E4-44CC-85E8-267BFCBFED4A}" dt="2024-11-12T18:23:14.720" v="404"/>
          <ac:picMkLst>
            <pc:docMk/>
            <pc:sldMk cId="2255161717" sldId="372"/>
            <ac:picMk id="7" creationId="{0EBF91A0-3E92-D02F-2450-B8549F7AEFF7}"/>
          </ac:picMkLst>
        </pc:picChg>
        <pc:picChg chg="add del mod">
          <ac:chgData name="John Muhs" userId="e05efd67-f7de-4863-b6ca-d129315b9d02" providerId="ADAL" clId="{A2CE6526-63E4-44CC-85E8-267BFCBFED4A}" dt="2024-11-12T18:25:36.434" v="432"/>
          <ac:picMkLst>
            <pc:docMk/>
            <pc:sldMk cId="2255161717" sldId="372"/>
            <ac:picMk id="9" creationId="{08003459-A12C-AEAD-0019-1AF4FFBC5DD6}"/>
          </ac:picMkLst>
        </pc:picChg>
        <pc:picChg chg="add del mod">
          <ac:chgData name="John Muhs" userId="e05efd67-f7de-4863-b6ca-d129315b9d02" providerId="ADAL" clId="{A2CE6526-63E4-44CC-85E8-267BFCBFED4A}" dt="2024-11-12T18:25:36.774" v="436"/>
          <ac:picMkLst>
            <pc:docMk/>
            <pc:sldMk cId="2255161717" sldId="372"/>
            <ac:picMk id="13" creationId="{5F3045F9-6648-3736-1D4E-20EF3A5C1F25}"/>
          </ac:picMkLst>
        </pc:picChg>
        <pc:picChg chg="add del mod">
          <ac:chgData name="John Muhs" userId="e05efd67-f7de-4863-b6ca-d129315b9d02" providerId="ADAL" clId="{A2CE6526-63E4-44CC-85E8-267BFCBFED4A}" dt="2024-11-12T18:26:41.328" v="444"/>
          <ac:picMkLst>
            <pc:docMk/>
            <pc:sldMk cId="2255161717" sldId="372"/>
            <ac:picMk id="15" creationId="{292697A6-0D88-9883-B2B9-A3F7D4A0B754}"/>
          </ac:picMkLst>
        </pc:picChg>
        <pc:picChg chg="add del mod">
          <ac:chgData name="John Muhs" userId="e05efd67-f7de-4863-b6ca-d129315b9d02" providerId="ADAL" clId="{A2CE6526-63E4-44CC-85E8-267BFCBFED4A}" dt="2024-11-12T18:26:41.842" v="454"/>
          <ac:picMkLst>
            <pc:docMk/>
            <pc:sldMk cId="2255161717" sldId="372"/>
            <ac:picMk id="17" creationId="{5876611B-0E4C-D3FD-70B5-EE57B6985EDE}"/>
          </ac:picMkLst>
        </pc:picChg>
        <pc:picChg chg="add mod">
          <ac:chgData name="John Muhs" userId="e05efd67-f7de-4863-b6ca-d129315b9d02" providerId="ADAL" clId="{A2CE6526-63E4-44CC-85E8-267BFCBFED4A}" dt="2024-11-12T18:26:41.988" v="456"/>
          <ac:picMkLst>
            <pc:docMk/>
            <pc:sldMk cId="2255161717" sldId="372"/>
            <ac:picMk id="19" creationId="{810B69C4-49F4-C8B2-FCD9-A228060DD584}"/>
          </ac:picMkLst>
        </pc:picChg>
      </pc:sldChg>
      <pc:sldChg chg="addSp delSp modSp add del mod ord modShow">
        <pc:chgData name="John Muhs" userId="e05efd67-f7de-4863-b6ca-d129315b9d02" providerId="ADAL" clId="{A2CE6526-63E4-44CC-85E8-267BFCBFED4A}" dt="2024-11-22T15:53:31.619" v="5466" actId="47"/>
        <pc:sldMkLst>
          <pc:docMk/>
          <pc:sldMk cId="3090372270" sldId="373"/>
        </pc:sldMkLst>
        <pc:spChg chg="mod">
          <ac:chgData name="John Muhs" userId="e05efd67-f7de-4863-b6ca-d129315b9d02" providerId="ADAL" clId="{A2CE6526-63E4-44CC-85E8-267BFCBFED4A}" dt="2024-11-22T00:34:04.632" v="3986"/>
          <ac:spMkLst>
            <pc:docMk/>
            <pc:sldMk cId="3090372270" sldId="373"/>
            <ac:spMk id="10" creationId="{72E3A187-8B62-B3EF-BA20-78432DDB5758}"/>
          </ac:spMkLst>
        </pc:spChg>
        <pc:picChg chg="del">
          <ac:chgData name="John Muhs" userId="e05efd67-f7de-4863-b6ca-d129315b9d02" providerId="ADAL" clId="{A2CE6526-63E4-44CC-85E8-267BFCBFED4A}" dt="2024-11-21T21:51:38.631" v="2028"/>
          <ac:picMkLst>
            <pc:docMk/>
            <pc:sldMk cId="3090372270" sldId="373"/>
            <ac:picMk id="6" creationId="{5157F051-916E-63C1-E8CD-FAF99A2F8FD6}"/>
          </ac:picMkLst>
        </pc:picChg>
        <pc:picChg chg="add del mod">
          <ac:chgData name="John Muhs" userId="e05efd67-f7de-4863-b6ca-d129315b9d02" providerId="ADAL" clId="{A2CE6526-63E4-44CC-85E8-267BFCBFED4A}" dt="2024-11-12T18:26:41.682" v="448"/>
          <ac:picMkLst>
            <pc:docMk/>
            <pc:sldMk cId="3090372270" sldId="373"/>
            <ac:picMk id="6" creationId="{CBAE78D7-7786-0BBE-C2E6-5F88E97CFABA}"/>
          </ac:picMkLst>
        </pc:picChg>
        <pc:picChg chg="add del mod">
          <ac:chgData name="John Muhs" userId="e05efd67-f7de-4863-b6ca-d129315b9d02" providerId="ADAL" clId="{A2CE6526-63E4-44CC-85E8-267BFCBFED4A}" dt="2024-11-22T00:34:04.633" v="3988"/>
          <ac:picMkLst>
            <pc:docMk/>
            <pc:sldMk cId="3090372270" sldId="373"/>
            <ac:picMk id="8" creationId="{63F2EDF1-EBDC-C97A-BBE3-6A744D7CBE01}"/>
          </ac:picMkLst>
        </pc:picChg>
        <pc:picChg chg="del">
          <ac:chgData name="John Muhs" userId="e05efd67-f7de-4863-b6ca-d129315b9d02" providerId="ADAL" clId="{A2CE6526-63E4-44CC-85E8-267BFCBFED4A}" dt="2024-11-12T18:25:36.926" v="440"/>
          <ac:picMkLst>
            <pc:docMk/>
            <pc:sldMk cId="3090372270" sldId="373"/>
            <ac:picMk id="9" creationId="{8895841D-88AE-634F-5BC5-E1AB75081580}"/>
          </ac:picMkLst>
        </pc:picChg>
        <pc:picChg chg="add mod">
          <ac:chgData name="John Muhs" userId="e05efd67-f7de-4863-b6ca-d129315b9d02" providerId="ADAL" clId="{A2CE6526-63E4-44CC-85E8-267BFCBFED4A}" dt="2024-11-22T00:34:04.860" v="3990"/>
          <ac:picMkLst>
            <pc:docMk/>
            <pc:sldMk cId="3090372270" sldId="373"/>
            <ac:picMk id="12" creationId="{352EACB5-436E-F20A-D45F-8C3713626E53}"/>
          </ac:picMkLst>
        </pc:picChg>
        <pc:picChg chg="add del mod">
          <ac:chgData name="John Muhs" userId="e05efd67-f7de-4863-b6ca-d129315b9d02" providerId="ADAL" clId="{A2CE6526-63E4-44CC-85E8-267BFCBFED4A}" dt="2024-11-12T18:29:07.082" v="461"/>
          <ac:picMkLst>
            <pc:docMk/>
            <pc:sldMk cId="3090372270" sldId="373"/>
            <ac:picMk id="12" creationId="{5470929E-8635-0F0D-E2FB-1CB34DBAF583}"/>
          </ac:picMkLst>
        </pc:picChg>
        <pc:picChg chg="add del mod">
          <ac:chgData name="John Muhs" userId="e05efd67-f7de-4863-b6ca-d129315b9d02" providerId="ADAL" clId="{A2CE6526-63E4-44CC-85E8-267BFCBFED4A}" dt="2024-11-12T18:29:07.410" v="467"/>
          <ac:picMkLst>
            <pc:docMk/>
            <pc:sldMk cId="3090372270" sldId="373"/>
            <ac:picMk id="14" creationId="{9073D3A9-B6F4-5F84-C3A8-5BCC97828563}"/>
          </ac:picMkLst>
        </pc:picChg>
        <pc:picChg chg="add mod">
          <ac:chgData name="John Muhs" userId="e05efd67-f7de-4863-b6ca-d129315b9d02" providerId="ADAL" clId="{A2CE6526-63E4-44CC-85E8-267BFCBFED4A}" dt="2024-11-12T18:29:07.557" v="469"/>
          <ac:picMkLst>
            <pc:docMk/>
            <pc:sldMk cId="3090372270" sldId="373"/>
            <ac:picMk id="16" creationId="{96662F01-7CC4-5F69-633B-64535AB6DD3E}"/>
          </ac:picMkLst>
        </pc:picChg>
      </pc:sldChg>
      <pc:sldChg chg="addSp delSp modSp add del mod ord setBg">
        <pc:chgData name="John Muhs" userId="e05efd67-f7de-4863-b6ca-d129315b9d02" providerId="ADAL" clId="{A2CE6526-63E4-44CC-85E8-267BFCBFED4A}" dt="2024-11-21T22:21:18.183" v="2101" actId="47"/>
        <pc:sldMkLst>
          <pc:docMk/>
          <pc:sldMk cId="2411803035" sldId="374"/>
        </pc:sldMkLst>
        <pc:spChg chg="add mod">
          <ac:chgData name="John Muhs" userId="e05efd67-f7de-4863-b6ca-d129315b9d02" providerId="ADAL" clId="{A2CE6526-63E4-44CC-85E8-267BFCBFED4A}" dt="2024-11-12T18:33:19.526" v="483"/>
          <ac:spMkLst>
            <pc:docMk/>
            <pc:sldMk cId="2411803035" sldId="374"/>
            <ac:spMk id="3" creationId="{EF2DF1AE-7BEF-07A7-6D6F-4FD068F6AC96}"/>
          </ac:spMkLst>
        </pc:spChg>
        <pc:spChg chg="add mod">
          <ac:chgData name="John Muhs" userId="e05efd67-f7de-4863-b6ca-d129315b9d02" providerId="ADAL" clId="{A2CE6526-63E4-44CC-85E8-267BFCBFED4A}" dt="2024-11-21T21:22:57.482" v="1346"/>
          <ac:spMkLst>
            <pc:docMk/>
            <pc:sldMk cId="2411803035" sldId="374"/>
            <ac:spMk id="10" creationId="{68A0FAB4-FE09-686B-B598-153A26187491}"/>
          </ac:spMkLst>
        </pc:spChg>
        <pc:spChg chg="add mod">
          <ac:chgData name="John Muhs" userId="e05efd67-f7de-4863-b6ca-d129315b9d02" providerId="ADAL" clId="{A2CE6526-63E4-44CC-85E8-267BFCBFED4A}" dt="2024-11-12T18:33:20.328" v="507"/>
          <ac:spMkLst>
            <pc:docMk/>
            <pc:sldMk cId="2411803035" sldId="374"/>
            <ac:spMk id="11" creationId="{66F63F04-0ABD-A87E-2C8F-E118E9D1D7D0}"/>
          </ac:spMkLst>
        </pc:spChg>
        <pc:picChg chg="add mod">
          <ac:chgData name="John Muhs" userId="e05efd67-f7de-4863-b6ca-d129315b9d02" providerId="ADAL" clId="{A2CE6526-63E4-44CC-85E8-267BFCBFED4A}" dt="2024-11-12T18:33:19.906" v="485"/>
          <ac:picMkLst>
            <pc:docMk/>
            <pc:sldMk cId="2411803035" sldId="374"/>
            <ac:picMk id="5" creationId="{ABB070A1-39A6-4093-746C-8B85AC007035}"/>
          </ac:picMkLst>
        </pc:picChg>
        <pc:picChg chg="add del mod">
          <ac:chgData name="John Muhs" userId="e05efd67-f7de-4863-b6ca-d129315b9d02" providerId="ADAL" clId="{A2CE6526-63E4-44CC-85E8-267BFCBFED4A}" dt="2024-11-21T21:22:57.483" v="1348"/>
          <ac:picMkLst>
            <pc:docMk/>
            <pc:sldMk cId="2411803035" sldId="374"/>
            <ac:picMk id="6" creationId="{00987850-15CC-81C2-6CE2-737D888B9743}"/>
          </ac:picMkLst>
        </pc:picChg>
        <pc:picChg chg="add mod">
          <ac:chgData name="John Muhs" userId="e05efd67-f7de-4863-b6ca-d129315b9d02" providerId="ADAL" clId="{A2CE6526-63E4-44CC-85E8-267BFCBFED4A}" dt="2024-11-12T18:33:20.056" v="487"/>
          <ac:picMkLst>
            <pc:docMk/>
            <pc:sldMk cId="2411803035" sldId="374"/>
            <ac:picMk id="7" creationId="{769AEBBD-3F59-D38A-EFCB-0EB73EF612BB}"/>
          </ac:picMkLst>
        </pc:picChg>
        <pc:picChg chg="add mod">
          <ac:chgData name="John Muhs" userId="e05efd67-f7de-4863-b6ca-d129315b9d02" providerId="ADAL" clId="{A2CE6526-63E4-44CC-85E8-267BFCBFED4A}" dt="2024-11-21T21:22:57.750" v="1350"/>
          <ac:picMkLst>
            <pc:docMk/>
            <pc:sldMk cId="2411803035" sldId="374"/>
            <ac:picMk id="9" creationId="{3AE12188-C1C4-4169-8261-2864F29A7B47}"/>
          </ac:picMkLst>
        </pc:picChg>
        <pc:picChg chg="add del mod">
          <ac:chgData name="John Muhs" userId="e05efd67-f7de-4863-b6ca-d129315b9d02" providerId="ADAL" clId="{A2CE6526-63E4-44CC-85E8-267BFCBFED4A}" dt="2024-11-12T18:36:15.262" v="551"/>
          <ac:picMkLst>
            <pc:docMk/>
            <pc:sldMk cId="2411803035" sldId="374"/>
            <ac:picMk id="9" creationId="{ECFB7A21-51A1-58AD-91B1-60E65BE9C32D}"/>
          </ac:picMkLst>
        </pc:picChg>
        <pc:picChg chg="add del mod">
          <ac:chgData name="John Muhs" userId="e05efd67-f7de-4863-b6ca-d129315b9d02" providerId="ADAL" clId="{A2CE6526-63E4-44CC-85E8-267BFCBFED4A}" dt="2024-11-12T18:36:35.465" v="557"/>
          <ac:picMkLst>
            <pc:docMk/>
            <pc:sldMk cId="2411803035" sldId="374"/>
            <ac:picMk id="13" creationId="{8BBA7D18-EB1B-07F9-EC2A-0D00050D6627}"/>
          </ac:picMkLst>
        </pc:picChg>
        <pc:picChg chg="add del mod">
          <ac:chgData name="John Muhs" userId="e05efd67-f7de-4863-b6ca-d129315b9d02" providerId="ADAL" clId="{A2CE6526-63E4-44CC-85E8-267BFCBFED4A}" dt="2024-11-12T22:43:47.118" v="705"/>
          <ac:picMkLst>
            <pc:docMk/>
            <pc:sldMk cId="2411803035" sldId="374"/>
            <ac:picMk id="15" creationId="{7ADC1B29-B914-23B5-D9F0-A5869747DC6B}"/>
          </ac:picMkLst>
        </pc:picChg>
        <pc:picChg chg="add del mod">
          <ac:chgData name="John Muhs" userId="e05efd67-f7de-4863-b6ca-d129315b9d02" providerId="ADAL" clId="{A2CE6526-63E4-44CC-85E8-267BFCBFED4A}" dt="2024-11-21T21:18:19.037" v="1335"/>
          <ac:picMkLst>
            <pc:docMk/>
            <pc:sldMk cId="2411803035" sldId="374"/>
            <ac:picMk id="17" creationId="{6F82BD65-C4F4-68F6-2BC0-3004BED5613F}"/>
          </ac:picMkLst>
        </pc:picChg>
      </pc:sldChg>
      <pc:sldChg chg="addSp delSp modSp add mod ord setBg modNotesTx">
        <pc:chgData name="John Muhs" userId="e05efd67-f7de-4863-b6ca-d129315b9d02" providerId="ADAL" clId="{A2CE6526-63E4-44CC-85E8-267BFCBFED4A}" dt="2024-11-22T00:02:48.038" v="3489" actId="20577"/>
        <pc:sldMkLst>
          <pc:docMk/>
          <pc:sldMk cId="549179421" sldId="375"/>
        </pc:sldMkLst>
        <pc:spChg chg="add mod">
          <ac:chgData name="John Muhs" userId="e05efd67-f7de-4863-b6ca-d129315b9d02" providerId="ADAL" clId="{A2CE6526-63E4-44CC-85E8-267BFCBFED4A}" dt="2024-11-12T18:35:55.962" v="521"/>
          <ac:spMkLst>
            <pc:docMk/>
            <pc:sldMk cId="549179421" sldId="375"/>
            <ac:spMk id="3" creationId="{3F9F33FB-038F-60AC-AFC4-C993F35A8E93}"/>
          </ac:spMkLst>
        </pc:spChg>
        <pc:spChg chg="add mod">
          <ac:chgData name="John Muhs" userId="e05efd67-f7de-4863-b6ca-d129315b9d02" providerId="ADAL" clId="{A2CE6526-63E4-44CC-85E8-267BFCBFED4A}" dt="2024-11-21T22:53:40.132" v="2301"/>
          <ac:spMkLst>
            <pc:docMk/>
            <pc:sldMk cId="549179421" sldId="375"/>
            <ac:spMk id="10" creationId="{AFE43C5E-CFB9-93D3-44EA-1935D9221D2A}"/>
          </ac:spMkLst>
        </pc:spChg>
        <pc:spChg chg="add mod">
          <ac:chgData name="John Muhs" userId="e05efd67-f7de-4863-b6ca-d129315b9d02" providerId="ADAL" clId="{A2CE6526-63E4-44CC-85E8-267BFCBFED4A}" dt="2024-11-12T18:35:56.688" v="545"/>
          <ac:spMkLst>
            <pc:docMk/>
            <pc:sldMk cId="549179421" sldId="375"/>
            <ac:spMk id="11" creationId="{165D0452-DA5D-5F85-5E3A-DDC4B9254BE4}"/>
          </ac:spMkLst>
        </pc:spChg>
        <pc:picChg chg="add mod">
          <ac:chgData name="John Muhs" userId="e05efd67-f7de-4863-b6ca-d129315b9d02" providerId="ADAL" clId="{A2CE6526-63E4-44CC-85E8-267BFCBFED4A}" dt="2024-11-12T18:35:56.292" v="523"/>
          <ac:picMkLst>
            <pc:docMk/>
            <pc:sldMk cId="549179421" sldId="375"/>
            <ac:picMk id="5" creationId="{ECB04796-277A-AF88-2208-A884CDAE4C79}"/>
          </ac:picMkLst>
        </pc:picChg>
        <pc:picChg chg="add mod">
          <ac:chgData name="John Muhs" userId="e05efd67-f7de-4863-b6ca-d129315b9d02" providerId="ADAL" clId="{A2CE6526-63E4-44CC-85E8-267BFCBFED4A}" dt="2024-11-21T22:53:40.338" v="2305"/>
          <ac:picMkLst>
            <pc:docMk/>
            <pc:sldMk cId="549179421" sldId="375"/>
            <ac:picMk id="6" creationId="{E0254AE1-E205-6835-9D90-F65F5ECCC862}"/>
          </ac:picMkLst>
        </pc:picChg>
        <pc:picChg chg="add mod">
          <ac:chgData name="John Muhs" userId="e05efd67-f7de-4863-b6ca-d129315b9d02" providerId="ADAL" clId="{A2CE6526-63E4-44CC-85E8-267BFCBFED4A}" dt="2024-11-12T18:35:56.439" v="525"/>
          <ac:picMkLst>
            <pc:docMk/>
            <pc:sldMk cId="549179421" sldId="375"/>
            <ac:picMk id="7" creationId="{C1F44643-BCFA-E568-C8E2-F49737BF2330}"/>
          </ac:picMkLst>
        </pc:picChg>
        <pc:picChg chg="add del mod">
          <ac:chgData name="John Muhs" userId="e05efd67-f7de-4863-b6ca-d129315b9d02" providerId="ADAL" clId="{A2CE6526-63E4-44CC-85E8-267BFCBFED4A}" dt="2024-11-12T18:48:14.300" v="611"/>
          <ac:picMkLst>
            <pc:docMk/>
            <pc:sldMk cId="549179421" sldId="375"/>
            <ac:picMk id="9" creationId="{CFEF4700-9B0B-ED05-DE14-D2E7E8294B93}"/>
          </ac:picMkLst>
        </pc:picChg>
        <pc:picChg chg="add del mod">
          <ac:chgData name="John Muhs" userId="e05efd67-f7de-4863-b6ca-d129315b9d02" providerId="ADAL" clId="{A2CE6526-63E4-44CC-85E8-267BFCBFED4A}" dt="2024-11-21T22:56:18.386" v="2308" actId="478"/>
          <ac:picMkLst>
            <pc:docMk/>
            <pc:sldMk cId="549179421" sldId="375"/>
            <ac:picMk id="13" creationId="{AAD84E30-C5E2-8A6D-6A61-D6A837FDAFD9}"/>
          </ac:picMkLst>
        </pc:picChg>
      </pc:sldChg>
      <pc:sldChg chg="addSp delSp modSp add mod ord setBg">
        <pc:chgData name="John Muhs" userId="e05efd67-f7de-4863-b6ca-d129315b9d02" providerId="ADAL" clId="{A2CE6526-63E4-44CC-85E8-267BFCBFED4A}" dt="2024-11-21T21:50:49.297" v="2020"/>
        <pc:sldMkLst>
          <pc:docMk/>
          <pc:sldMk cId="4186706584" sldId="376"/>
        </pc:sldMkLst>
        <pc:spChg chg="add mod">
          <ac:chgData name="John Muhs" userId="e05efd67-f7de-4863-b6ca-d129315b9d02" providerId="ADAL" clId="{A2CE6526-63E4-44CC-85E8-267BFCBFED4A}" dt="2024-11-12T18:46:03.679" v="573"/>
          <ac:spMkLst>
            <pc:docMk/>
            <pc:sldMk cId="4186706584" sldId="376"/>
            <ac:spMk id="3" creationId="{DB1F429E-4268-7CFB-BD36-1C8F46BEEC24}"/>
          </ac:spMkLst>
        </pc:spChg>
        <pc:spChg chg="add mod">
          <ac:chgData name="John Muhs" userId="e05efd67-f7de-4863-b6ca-d129315b9d02" providerId="ADAL" clId="{A2CE6526-63E4-44CC-85E8-267BFCBFED4A}" dt="2024-11-21T20:57:39.068" v="1154"/>
          <ac:spMkLst>
            <pc:docMk/>
            <pc:sldMk cId="4186706584" sldId="376"/>
            <ac:spMk id="10" creationId="{19950FBD-450B-416A-6891-13C365FCFDB0}"/>
          </ac:spMkLst>
        </pc:spChg>
        <pc:spChg chg="add mod">
          <ac:chgData name="John Muhs" userId="e05efd67-f7de-4863-b6ca-d129315b9d02" providerId="ADAL" clId="{A2CE6526-63E4-44CC-85E8-267BFCBFED4A}" dt="2024-11-12T18:46:04.552" v="597"/>
          <ac:spMkLst>
            <pc:docMk/>
            <pc:sldMk cId="4186706584" sldId="376"/>
            <ac:spMk id="11" creationId="{69103ABB-974B-95E9-6578-7A0FFDCEFC0D}"/>
          </ac:spMkLst>
        </pc:spChg>
        <pc:picChg chg="add mod">
          <ac:chgData name="John Muhs" userId="e05efd67-f7de-4863-b6ca-d129315b9d02" providerId="ADAL" clId="{A2CE6526-63E4-44CC-85E8-267BFCBFED4A}" dt="2024-11-12T18:46:04.115" v="575"/>
          <ac:picMkLst>
            <pc:docMk/>
            <pc:sldMk cId="4186706584" sldId="376"/>
            <ac:picMk id="5" creationId="{42B99FD6-02DA-8D6E-94CD-CDF0514C513D}"/>
          </ac:picMkLst>
        </pc:picChg>
        <pc:picChg chg="add del mod">
          <ac:chgData name="John Muhs" userId="e05efd67-f7de-4863-b6ca-d129315b9d02" providerId="ADAL" clId="{A2CE6526-63E4-44CC-85E8-267BFCBFED4A}" dt="2024-11-21T20:35:25.486" v="812"/>
          <ac:picMkLst>
            <pc:docMk/>
            <pc:sldMk cId="4186706584" sldId="376"/>
            <ac:picMk id="6" creationId="{9994782F-650E-BE00-92D4-EBA8FB76C3AD}"/>
          </ac:picMkLst>
        </pc:picChg>
        <pc:picChg chg="add mod">
          <ac:chgData name="John Muhs" userId="e05efd67-f7de-4863-b6ca-d129315b9d02" providerId="ADAL" clId="{A2CE6526-63E4-44CC-85E8-267BFCBFED4A}" dt="2024-11-12T18:46:04.263" v="577"/>
          <ac:picMkLst>
            <pc:docMk/>
            <pc:sldMk cId="4186706584" sldId="376"/>
            <ac:picMk id="7" creationId="{9EB50954-12DF-6E3D-B364-6AB41F3F174F}"/>
          </ac:picMkLst>
        </pc:picChg>
        <pc:picChg chg="add del mod">
          <ac:chgData name="John Muhs" userId="e05efd67-f7de-4863-b6ca-d129315b9d02" providerId="ADAL" clId="{A2CE6526-63E4-44CC-85E8-267BFCBFED4A}" dt="2024-11-12T18:47:38.249" v="603"/>
          <ac:picMkLst>
            <pc:docMk/>
            <pc:sldMk cId="4186706584" sldId="376"/>
            <ac:picMk id="9" creationId="{B2BC559F-2C1E-2B01-9125-BB523966F258}"/>
          </ac:picMkLst>
        </pc:picChg>
        <pc:picChg chg="del">
          <ac:chgData name="John Muhs" userId="e05efd67-f7de-4863-b6ca-d129315b9d02" providerId="ADAL" clId="{A2CE6526-63E4-44CC-85E8-267BFCBFED4A}" dt="2024-11-21T20:35:25.239" v="806"/>
          <ac:picMkLst>
            <pc:docMk/>
            <pc:sldMk cId="4186706584" sldId="376"/>
            <ac:picMk id="9" creationId="{BACF8E4B-DE6A-9A4F-8084-2D568C461979}"/>
          </ac:picMkLst>
        </pc:picChg>
        <pc:picChg chg="add del mod">
          <ac:chgData name="John Muhs" userId="e05efd67-f7de-4863-b6ca-d129315b9d02" providerId="ADAL" clId="{A2CE6526-63E4-44CC-85E8-267BFCBFED4A}" dt="2024-11-21T20:35:41.316" v="820"/>
          <ac:picMkLst>
            <pc:docMk/>
            <pc:sldMk cId="4186706584" sldId="376"/>
            <ac:picMk id="12" creationId="{13FD2644-C30E-A17F-63DB-C37BE7063D91}"/>
          </ac:picMkLst>
        </pc:picChg>
        <pc:picChg chg="add mod">
          <ac:chgData name="John Muhs" userId="e05efd67-f7de-4863-b6ca-d129315b9d02" providerId="ADAL" clId="{A2CE6526-63E4-44CC-85E8-267BFCBFED4A}" dt="2024-11-12T18:47:38.566" v="605"/>
          <ac:picMkLst>
            <pc:docMk/>
            <pc:sldMk cId="4186706584" sldId="376"/>
            <ac:picMk id="13" creationId="{349A0E7A-FE43-EFD1-B4D5-C0E405F52729}"/>
          </ac:picMkLst>
        </pc:picChg>
        <pc:picChg chg="add del mod">
          <ac:chgData name="John Muhs" userId="e05efd67-f7de-4863-b6ca-d129315b9d02" providerId="ADAL" clId="{A2CE6526-63E4-44CC-85E8-267BFCBFED4A}" dt="2024-11-21T20:57:39.069" v="1156"/>
          <ac:picMkLst>
            <pc:docMk/>
            <pc:sldMk cId="4186706584" sldId="376"/>
            <ac:picMk id="14" creationId="{7FE21F28-10C9-2203-3977-5D87BDC5E04D}"/>
          </ac:picMkLst>
        </pc:picChg>
        <pc:picChg chg="add mod">
          <ac:chgData name="John Muhs" userId="e05efd67-f7de-4863-b6ca-d129315b9d02" providerId="ADAL" clId="{A2CE6526-63E4-44CC-85E8-267BFCBFED4A}" dt="2024-11-21T20:57:39.201" v="1158"/>
          <ac:picMkLst>
            <pc:docMk/>
            <pc:sldMk cId="4186706584" sldId="376"/>
            <ac:picMk id="16" creationId="{C8E427ED-80F7-B211-5D9C-E0C0C5612DE1}"/>
          </ac:picMkLst>
        </pc:picChg>
      </pc:sldChg>
      <pc:sldChg chg="add del">
        <pc:chgData name="John Muhs" userId="e05efd67-f7de-4863-b6ca-d129315b9d02" providerId="ADAL" clId="{A2CE6526-63E4-44CC-85E8-267BFCBFED4A}" dt="2024-11-12T18:48:32.987" v="615" actId="47"/>
        <pc:sldMkLst>
          <pc:docMk/>
          <pc:sldMk cId="2737355018" sldId="377"/>
        </pc:sldMkLst>
      </pc:sldChg>
      <pc:sldChg chg="addSp delSp modSp add mod ord setBg modNotesTx">
        <pc:chgData name="John Muhs" userId="e05efd67-f7de-4863-b6ca-d129315b9d02" providerId="ADAL" clId="{A2CE6526-63E4-44CC-85E8-267BFCBFED4A}" dt="2024-11-21T23:23:24.041" v="3099" actId="20577"/>
        <pc:sldMkLst>
          <pc:docMk/>
          <pc:sldMk cId="4114819618" sldId="377"/>
        </pc:sldMkLst>
        <pc:spChg chg="add mod">
          <ac:chgData name="John Muhs" userId="e05efd67-f7de-4863-b6ca-d129315b9d02" providerId="ADAL" clId="{A2CE6526-63E4-44CC-85E8-267BFCBFED4A}" dt="2024-11-12T18:51:02.799" v="629"/>
          <ac:spMkLst>
            <pc:docMk/>
            <pc:sldMk cId="4114819618" sldId="377"/>
            <ac:spMk id="3" creationId="{788E2EC0-52FB-58BE-4841-BA486D6EC215}"/>
          </ac:spMkLst>
        </pc:spChg>
        <pc:spChg chg="add mod">
          <ac:chgData name="John Muhs" userId="e05efd67-f7de-4863-b6ca-d129315b9d02" providerId="ADAL" clId="{A2CE6526-63E4-44CC-85E8-267BFCBFED4A}" dt="2024-11-12T22:41:49.189" v="697"/>
          <ac:spMkLst>
            <pc:docMk/>
            <pc:sldMk cId="4114819618" sldId="377"/>
            <ac:spMk id="10" creationId="{E91FDB99-E2B4-5110-FF55-7755A0011A68}"/>
          </ac:spMkLst>
        </pc:spChg>
        <pc:spChg chg="add mod">
          <ac:chgData name="John Muhs" userId="e05efd67-f7de-4863-b6ca-d129315b9d02" providerId="ADAL" clId="{A2CE6526-63E4-44CC-85E8-267BFCBFED4A}" dt="2024-11-12T18:51:03.557" v="653"/>
          <ac:spMkLst>
            <pc:docMk/>
            <pc:sldMk cId="4114819618" sldId="377"/>
            <ac:spMk id="11" creationId="{1B8E8EE0-32B8-77E8-3DF5-4425F970965B}"/>
          </ac:spMkLst>
        </pc:spChg>
        <pc:picChg chg="add mod">
          <ac:chgData name="John Muhs" userId="e05efd67-f7de-4863-b6ca-d129315b9d02" providerId="ADAL" clId="{A2CE6526-63E4-44CC-85E8-267BFCBFED4A}" dt="2024-11-12T18:51:03.153" v="631"/>
          <ac:picMkLst>
            <pc:docMk/>
            <pc:sldMk cId="4114819618" sldId="377"/>
            <ac:picMk id="5" creationId="{E15F0BAC-9240-372D-B558-9767B52B6FF7}"/>
          </ac:picMkLst>
        </pc:picChg>
        <pc:picChg chg="add mod">
          <ac:chgData name="John Muhs" userId="e05efd67-f7de-4863-b6ca-d129315b9d02" providerId="ADAL" clId="{A2CE6526-63E4-44CC-85E8-267BFCBFED4A}" dt="2024-11-12T18:51:03.304" v="633"/>
          <ac:picMkLst>
            <pc:docMk/>
            <pc:sldMk cId="4114819618" sldId="377"/>
            <ac:picMk id="7" creationId="{519F5990-6A0C-7DDC-06D1-E4D985881B6B}"/>
          </ac:picMkLst>
        </pc:picChg>
        <pc:picChg chg="add del mod">
          <ac:chgData name="John Muhs" userId="e05efd67-f7de-4863-b6ca-d129315b9d02" providerId="ADAL" clId="{A2CE6526-63E4-44CC-85E8-267BFCBFED4A}" dt="2024-11-12T22:41:49.191" v="699"/>
          <ac:picMkLst>
            <pc:docMk/>
            <pc:sldMk cId="4114819618" sldId="377"/>
            <ac:picMk id="9" creationId="{08E80F05-B5BC-A570-502D-87FCECEC3990}"/>
          </ac:picMkLst>
        </pc:picChg>
        <pc:picChg chg="add mod">
          <ac:chgData name="John Muhs" userId="e05efd67-f7de-4863-b6ca-d129315b9d02" providerId="ADAL" clId="{A2CE6526-63E4-44CC-85E8-267BFCBFED4A}" dt="2024-11-12T22:41:49.626" v="701"/>
          <ac:picMkLst>
            <pc:docMk/>
            <pc:sldMk cId="4114819618" sldId="377"/>
            <ac:picMk id="13" creationId="{08C58540-DEB8-DFC9-A33C-D9466E21DDDD}"/>
          </ac:picMkLst>
        </pc:picChg>
      </pc:sldChg>
      <pc:sldChg chg="addSp modSp add del mod ord setBg">
        <pc:chgData name="John Muhs" userId="e05efd67-f7de-4863-b6ca-d129315b9d02" providerId="ADAL" clId="{A2CE6526-63E4-44CC-85E8-267BFCBFED4A}" dt="2024-11-14T21:55:15.285" v="710" actId="47"/>
        <pc:sldMkLst>
          <pc:docMk/>
          <pc:sldMk cId="3029947997" sldId="378"/>
        </pc:sldMkLst>
        <pc:spChg chg="add mod">
          <ac:chgData name="John Muhs" userId="e05efd67-f7de-4863-b6ca-d129315b9d02" providerId="ADAL" clId="{A2CE6526-63E4-44CC-85E8-267BFCBFED4A}" dt="2024-11-12T18:57:19.531" v="669"/>
          <ac:spMkLst>
            <pc:docMk/>
            <pc:sldMk cId="3029947997" sldId="378"/>
            <ac:spMk id="3" creationId="{DD665FBB-0F33-422E-4E19-3A69303E5C79}"/>
          </ac:spMkLst>
        </pc:spChg>
        <pc:spChg chg="add mod">
          <ac:chgData name="John Muhs" userId="e05efd67-f7de-4863-b6ca-d129315b9d02" providerId="ADAL" clId="{A2CE6526-63E4-44CC-85E8-267BFCBFED4A}" dt="2024-11-12T18:57:20.341" v="683"/>
          <ac:spMkLst>
            <pc:docMk/>
            <pc:sldMk cId="3029947997" sldId="378"/>
            <ac:spMk id="10" creationId="{14C92520-BB3A-B304-9594-D0625582DEBB}"/>
          </ac:spMkLst>
        </pc:spChg>
        <pc:spChg chg="add mod">
          <ac:chgData name="John Muhs" userId="e05efd67-f7de-4863-b6ca-d129315b9d02" providerId="ADAL" clId="{A2CE6526-63E4-44CC-85E8-267BFCBFED4A}" dt="2024-11-12T18:57:20.347" v="693"/>
          <ac:spMkLst>
            <pc:docMk/>
            <pc:sldMk cId="3029947997" sldId="378"/>
            <ac:spMk id="11" creationId="{1A8CA91F-1F87-3FB5-B665-3CB67802C685}"/>
          </ac:spMkLst>
        </pc:spChg>
        <pc:picChg chg="add mod">
          <ac:chgData name="John Muhs" userId="e05efd67-f7de-4863-b6ca-d129315b9d02" providerId="ADAL" clId="{A2CE6526-63E4-44CC-85E8-267BFCBFED4A}" dt="2024-11-12T18:57:19.914" v="671"/>
          <ac:picMkLst>
            <pc:docMk/>
            <pc:sldMk cId="3029947997" sldId="378"/>
            <ac:picMk id="5" creationId="{F7BBD3BB-D479-4EA5-D779-FE32B3D151F5}"/>
          </ac:picMkLst>
        </pc:picChg>
        <pc:picChg chg="add mod">
          <ac:chgData name="John Muhs" userId="e05efd67-f7de-4863-b6ca-d129315b9d02" providerId="ADAL" clId="{A2CE6526-63E4-44CC-85E8-267BFCBFED4A}" dt="2024-11-12T18:57:20.060" v="673"/>
          <ac:picMkLst>
            <pc:docMk/>
            <pc:sldMk cId="3029947997" sldId="378"/>
            <ac:picMk id="7" creationId="{DF951DFB-FDA6-15D2-75BC-EBA00221B33A}"/>
          </ac:picMkLst>
        </pc:picChg>
        <pc:picChg chg="add mod">
          <ac:chgData name="John Muhs" userId="e05efd67-f7de-4863-b6ca-d129315b9d02" providerId="ADAL" clId="{A2CE6526-63E4-44CC-85E8-267BFCBFED4A}" dt="2024-11-12T18:57:20.333" v="675"/>
          <ac:picMkLst>
            <pc:docMk/>
            <pc:sldMk cId="3029947997" sldId="378"/>
            <ac:picMk id="9" creationId="{92F3695B-0BD8-8E53-EE6F-DF086F6B635E}"/>
          </ac:picMkLst>
        </pc:picChg>
      </pc:sldChg>
      <pc:sldChg chg="del">
        <pc:chgData name="John Muhs" userId="e05efd67-f7de-4863-b6ca-d129315b9d02" providerId="ADAL" clId="{A2CE6526-63E4-44CC-85E8-267BFCBFED4A}" dt="2024-11-21T21:55:31.481" v="2074" actId="47"/>
        <pc:sldMkLst>
          <pc:docMk/>
          <pc:sldMk cId="4004738901" sldId="382"/>
        </pc:sldMkLst>
      </pc:sldChg>
      <pc:sldChg chg="del">
        <pc:chgData name="John Muhs" userId="e05efd67-f7de-4863-b6ca-d129315b9d02" providerId="ADAL" clId="{A2CE6526-63E4-44CC-85E8-267BFCBFED4A}" dt="2024-11-21T21:53:02.012" v="2035" actId="47"/>
        <pc:sldMkLst>
          <pc:docMk/>
          <pc:sldMk cId="1544177601" sldId="836"/>
        </pc:sldMkLst>
      </pc:sldChg>
      <pc:sldChg chg="del">
        <pc:chgData name="John Muhs" userId="e05efd67-f7de-4863-b6ca-d129315b9d02" providerId="ADAL" clId="{A2CE6526-63E4-44CC-85E8-267BFCBFED4A}" dt="2024-11-21T21:53:34.914" v="2038" actId="47"/>
        <pc:sldMkLst>
          <pc:docMk/>
          <pc:sldMk cId="593360736" sldId="837"/>
        </pc:sldMkLst>
      </pc:sldChg>
      <pc:sldChg chg="del ord">
        <pc:chgData name="John Muhs" userId="e05efd67-f7de-4863-b6ca-d129315b9d02" providerId="ADAL" clId="{A2CE6526-63E4-44CC-85E8-267BFCBFED4A}" dt="2024-11-21T21:53:44.379" v="2041" actId="47"/>
        <pc:sldMkLst>
          <pc:docMk/>
          <pc:sldMk cId="4282574478" sldId="838"/>
        </pc:sldMkLst>
      </pc:sldChg>
      <pc:sldChg chg="del">
        <pc:chgData name="John Muhs" userId="e05efd67-f7de-4863-b6ca-d129315b9d02" providerId="ADAL" clId="{A2CE6526-63E4-44CC-85E8-267BFCBFED4A}" dt="2024-11-21T21:54:56.348" v="2069" actId="47"/>
        <pc:sldMkLst>
          <pc:docMk/>
          <pc:sldMk cId="2341172544" sldId="839"/>
        </pc:sldMkLst>
      </pc:sldChg>
      <pc:sldChg chg="addSp delSp modSp mod ord">
        <pc:chgData name="John Muhs" userId="e05efd67-f7de-4863-b6ca-d129315b9d02" providerId="ADAL" clId="{A2CE6526-63E4-44CC-85E8-267BFCBFED4A}" dt="2024-11-22T00:38:45.315" v="4020" actId="478"/>
        <pc:sldMkLst>
          <pc:docMk/>
          <pc:sldMk cId="1932048796" sldId="840"/>
        </pc:sldMkLst>
        <pc:spChg chg="mod">
          <ac:chgData name="John Muhs" userId="e05efd67-f7de-4863-b6ca-d129315b9d02" providerId="ADAL" clId="{A2CE6526-63E4-44CC-85E8-267BFCBFED4A}" dt="2024-11-21T21:55:19.429" v="2072" actId="14100"/>
          <ac:spMkLst>
            <pc:docMk/>
            <pc:sldMk cId="1932048796" sldId="840"/>
            <ac:spMk id="10" creationId="{60C7D469-7140-8F88-E6EF-741A9AEABB3D}"/>
          </ac:spMkLst>
        </pc:spChg>
        <pc:graphicFrameChg chg="add del mod">
          <ac:chgData name="John Muhs" userId="e05efd67-f7de-4863-b6ca-d129315b9d02" providerId="ADAL" clId="{A2CE6526-63E4-44CC-85E8-267BFCBFED4A}" dt="2024-11-22T00:38:45.315" v="4020" actId="478"/>
          <ac:graphicFrameMkLst>
            <pc:docMk/>
            <pc:sldMk cId="1932048796" sldId="840"/>
            <ac:graphicFrameMk id="4" creationId="{4AB94721-E614-FE1B-36AB-B58D7F3B4A9F}"/>
          </ac:graphicFrameMkLst>
        </pc:graphicFrameChg>
      </pc:sldChg>
      <pc:sldChg chg="add del">
        <pc:chgData name="John Muhs" userId="e05efd67-f7de-4863-b6ca-d129315b9d02" providerId="ADAL" clId="{A2CE6526-63E4-44CC-85E8-267BFCBFED4A}" dt="2024-11-21T22:56:32.264" v="2311" actId="2696"/>
        <pc:sldMkLst>
          <pc:docMk/>
          <pc:sldMk cId="1517287253" sldId="841"/>
        </pc:sldMkLst>
      </pc:sldChg>
      <pc:sldChg chg="del ord">
        <pc:chgData name="John Muhs" userId="e05efd67-f7de-4863-b6ca-d129315b9d02" providerId="ADAL" clId="{A2CE6526-63E4-44CC-85E8-267BFCBFED4A}" dt="2024-11-21T23:44:52.922" v="3456" actId="47"/>
        <pc:sldMkLst>
          <pc:docMk/>
          <pc:sldMk cId="3120128627" sldId="842"/>
        </pc:sldMkLst>
      </pc:sldChg>
      <pc:sldChg chg="del">
        <pc:chgData name="John Muhs" userId="e05efd67-f7de-4863-b6ca-d129315b9d02" providerId="ADAL" clId="{A2CE6526-63E4-44CC-85E8-267BFCBFED4A}" dt="2024-11-21T23:06:36.580" v="2406" actId="2696"/>
        <pc:sldMkLst>
          <pc:docMk/>
          <pc:sldMk cId="3495590655" sldId="843"/>
        </pc:sldMkLst>
      </pc:sldChg>
      <pc:sldChg chg="del">
        <pc:chgData name="John Muhs" userId="e05efd67-f7de-4863-b6ca-d129315b9d02" providerId="ADAL" clId="{A2CE6526-63E4-44CC-85E8-267BFCBFED4A}" dt="2024-11-21T21:39:45.055" v="1524" actId="47"/>
        <pc:sldMkLst>
          <pc:docMk/>
          <pc:sldMk cId="3992324701" sldId="852"/>
        </pc:sldMkLst>
      </pc:sldChg>
      <pc:sldChg chg="addSp delSp modSp del mod">
        <pc:chgData name="John Muhs" userId="e05efd67-f7de-4863-b6ca-d129315b9d02" providerId="ADAL" clId="{A2CE6526-63E4-44CC-85E8-267BFCBFED4A}" dt="2024-11-22T15:34:18.861" v="4125" actId="47"/>
        <pc:sldMkLst>
          <pc:docMk/>
          <pc:sldMk cId="1786207213" sldId="856"/>
        </pc:sldMkLst>
        <pc:spChg chg="add mod">
          <ac:chgData name="John Muhs" userId="e05efd67-f7de-4863-b6ca-d129315b9d02" providerId="ADAL" clId="{A2CE6526-63E4-44CC-85E8-267BFCBFED4A}" dt="2024-11-21T21:42:48.731" v="1558" actId="14100"/>
          <ac:spMkLst>
            <pc:docMk/>
            <pc:sldMk cId="1786207213" sldId="856"/>
            <ac:spMk id="8" creationId="{82C24F13-5536-3C0F-735A-10344DF4A78B}"/>
          </ac:spMkLst>
        </pc:spChg>
        <pc:spChg chg="mod">
          <ac:chgData name="John Muhs" userId="e05efd67-f7de-4863-b6ca-d129315b9d02" providerId="ADAL" clId="{A2CE6526-63E4-44CC-85E8-267BFCBFED4A}" dt="2024-11-21T21:55:54.332" v="2075" actId="20577"/>
          <ac:spMkLst>
            <pc:docMk/>
            <pc:sldMk cId="1786207213" sldId="856"/>
            <ac:spMk id="40" creationId="{303C8BCD-A184-9408-5FDC-C94F8383D914}"/>
          </ac:spMkLst>
        </pc:spChg>
        <pc:spChg chg="mod">
          <ac:chgData name="John Muhs" userId="e05efd67-f7de-4863-b6ca-d129315b9d02" providerId="ADAL" clId="{A2CE6526-63E4-44CC-85E8-267BFCBFED4A}" dt="2024-11-21T21:56:20.780" v="2085" actId="20577"/>
          <ac:spMkLst>
            <pc:docMk/>
            <pc:sldMk cId="1786207213" sldId="856"/>
            <ac:spMk id="42" creationId="{09C435CD-DAD6-5883-2C9F-8BF144070DEE}"/>
          </ac:spMkLst>
        </pc:spChg>
        <pc:spChg chg="mod">
          <ac:chgData name="John Muhs" userId="e05efd67-f7de-4863-b6ca-d129315b9d02" providerId="ADAL" clId="{A2CE6526-63E4-44CC-85E8-267BFCBFED4A}" dt="2024-11-21T21:52:34.380" v="2031" actId="20577"/>
          <ac:spMkLst>
            <pc:docMk/>
            <pc:sldMk cId="1786207213" sldId="856"/>
            <ac:spMk id="52" creationId="{42F7D699-1820-3BF9-DAF2-51B2111FA9D5}"/>
          </ac:spMkLst>
        </pc:spChg>
        <pc:spChg chg="mod">
          <ac:chgData name="John Muhs" userId="e05efd67-f7de-4863-b6ca-d129315b9d02" providerId="ADAL" clId="{A2CE6526-63E4-44CC-85E8-267BFCBFED4A}" dt="2024-11-22T00:40:14.519" v="4032" actId="20577"/>
          <ac:spMkLst>
            <pc:docMk/>
            <pc:sldMk cId="1786207213" sldId="856"/>
            <ac:spMk id="55" creationId="{C59E4306-3603-53F7-81D4-D324432D6BD1}"/>
          </ac:spMkLst>
        </pc:spChg>
        <pc:spChg chg="mod">
          <ac:chgData name="John Muhs" userId="e05efd67-f7de-4863-b6ca-d129315b9d02" providerId="ADAL" clId="{A2CE6526-63E4-44CC-85E8-267BFCBFED4A}" dt="2024-11-21T21:52:36.463" v="2032" actId="20577"/>
          <ac:spMkLst>
            <pc:docMk/>
            <pc:sldMk cId="1786207213" sldId="856"/>
            <ac:spMk id="58" creationId="{8B3916EA-F75F-2E61-9881-A101471DE4B7}"/>
          </ac:spMkLst>
        </pc:spChg>
        <pc:spChg chg="mod">
          <ac:chgData name="John Muhs" userId="e05efd67-f7de-4863-b6ca-d129315b9d02" providerId="ADAL" clId="{A2CE6526-63E4-44CC-85E8-267BFCBFED4A}" dt="2024-11-21T21:52:38.402" v="2033" actId="20577"/>
          <ac:spMkLst>
            <pc:docMk/>
            <pc:sldMk cId="1786207213" sldId="856"/>
            <ac:spMk id="59" creationId="{B649EEE0-666F-9075-5398-028CD3D08E3A}"/>
          </ac:spMkLst>
        </pc:spChg>
        <pc:spChg chg="mod">
          <ac:chgData name="John Muhs" userId="e05efd67-f7de-4863-b6ca-d129315b9d02" providerId="ADAL" clId="{A2CE6526-63E4-44CC-85E8-267BFCBFED4A}" dt="2024-11-21T21:52:40.904" v="2034" actId="20577"/>
          <ac:spMkLst>
            <pc:docMk/>
            <pc:sldMk cId="1786207213" sldId="856"/>
            <ac:spMk id="61" creationId="{EFE75AF6-A370-353C-B74A-EBF790EED4AA}"/>
          </ac:spMkLst>
        </pc:spChg>
        <pc:spChg chg="del">
          <ac:chgData name="John Muhs" userId="e05efd67-f7de-4863-b6ca-d129315b9d02" providerId="ADAL" clId="{A2CE6526-63E4-44CC-85E8-267BFCBFED4A}" dt="2024-11-21T21:50:07.531" v="2018" actId="478"/>
          <ac:spMkLst>
            <pc:docMk/>
            <pc:sldMk cId="1786207213" sldId="856"/>
            <ac:spMk id="72" creationId="{5E1ED9EA-CFAB-74F2-B476-5FAB3B9A2D19}"/>
          </ac:spMkLst>
        </pc:spChg>
        <pc:spChg chg="del">
          <ac:chgData name="John Muhs" userId="e05efd67-f7de-4863-b6ca-d129315b9d02" providerId="ADAL" clId="{A2CE6526-63E4-44CC-85E8-267BFCBFED4A}" dt="2024-11-21T21:50:05.861" v="2017" actId="478"/>
          <ac:spMkLst>
            <pc:docMk/>
            <pc:sldMk cId="1786207213" sldId="856"/>
            <ac:spMk id="75" creationId="{507B260D-E172-1D94-F75A-299DACC50719}"/>
          </ac:spMkLst>
        </pc:spChg>
        <pc:picChg chg="add del mod">
          <ac:chgData name="John Muhs" userId="e05efd67-f7de-4863-b6ca-d129315b9d02" providerId="ADAL" clId="{A2CE6526-63E4-44CC-85E8-267BFCBFED4A}" dt="2024-11-21T21:42:14.164" v="1530" actId="478"/>
          <ac:picMkLst>
            <pc:docMk/>
            <pc:sldMk cId="1786207213" sldId="856"/>
            <ac:picMk id="7" creationId="{D40060DC-1437-CC39-CB83-3C67A7883ECB}"/>
          </ac:picMkLst>
        </pc:picChg>
        <pc:picChg chg="del">
          <ac:chgData name="John Muhs" userId="e05efd67-f7de-4863-b6ca-d129315b9d02" providerId="ADAL" clId="{A2CE6526-63E4-44CC-85E8-267BFCBFED4A}" dt="2024-11-21T21:50:04.413" v="2016" actId="478"/>
          <ac:picMkLst>
            <pc:docMk/>
            <pc:sldMk cId="1786207213" sldId="856"/>
            <ac:picMk id="74" creationId="{AC50025E-20B2-6C22-7E47-F7AA3A0757E1}"/>
          </ac:picMkLst>
        </pc:picChg>
        <pc:picChg chg="mod">
          <ac:chgData name="John Muhs" userId="e05efd67-f7de-4863-b6ca-d129315b9d02" providerId="ADAL" clId="{A2CE6526-63E4-44CC-85E8-267BFCBFED4A}" dt="2024-11-21T21:56:16.294" v="2082" actId="1076"/>
          <ac:picMkLst>
            <pc:docMk/>
            <pc:sldMk cId="1786207213" sldId="856"/>
            <ac:picMk id="76" creationId="{9C7638D0-5E71-7B8D-3C54-426741F588F2}"/>
          </ac:picMkLst>
        </pc:picChg>
      </pc:sldChg>
      <pc:sldChg chg="delSp modSp add del mod ord">
        <pc:chgData name="John Muhs" userId="e05efd67-f7de-4863-b6ca-d129315b9d02" providerId="ADAL" clId="{A2CE6526-63E4-44CC-85E8-267BFCBFED4A}" dt="2024-11-22T15:40:42.446" v="4140"/>
        <pc:sldMkLst>
          <pc:docMk/>
          <pc:sldMk cId="650447270" sldId="953"/>
        </pc:sldMkLst>
        <pc:spChg chg="del">
          <ac:chgData name="John Muhs" userId="e05efd67-f7de-4863-b6ca-d129315b9d02" providerId="ADAL" clId="{A2CE6526-63E4-44CC-85E8-267BFCBFED4A}" dt="2024-11-22T15:34:22.400" v="4127" actId="478"/>
          <ac:spMkLst>
            <pc:docMk/>
            <pc:sldMk cId="650447270" sldId="953"/>
            <ac:spMk id="3" creationId="{47D9C08C-4C23-AB8A-03DF-FE7ABDC9771B}"/>
          </ac:spMkLst>
        </pc:spChg>
        <pc:spChg chg="del">
          <ac:chgData name="John Muhs" userId="e05efd67-f7de-4863-b6ca-d129315b9d02" providerId="ADAL" clId="{A2CE6526-63E4-44CC-85E8-267BFCBFED4A}" dt="2024-11-22T15:34:21.596" v="4126" actId="478"/>
          <ac:spMkLst>
            <pc:docMk/>
            <pc:sldMk cId="650447270" sldId="953"/>
            <ac:spMk id="4" creationId="{D97B15E3-431B-979C-B121-43745422CF33}"/>
          </ac:spMkLst>
        </pc:spChg>
        <pc:graphicFrameChg chg="mod">
          <ac:chgData name="John Muhs" userId="e05efd67-f7de-4863-b6ca-d129315b9d02" providerId="ADAL" clId="{A2CE6526-63E4-44CC-85E8-267BFCBFED4A}" dt="2024-11-22T15:34:28.512" v="4128" actId="1076"/>
          <ac:graphicFrameMkLst>
            <pc:docMk/>
            <pc:sldMk cId="650447270" sldId="953"/>
            <ac:graphicFrameMk id="12" creationId="{D32E716A-5B1E-D352-94F4-F6A3CB2EA554}"/>
          </ac:graphicFrameMkLst>
        </pc:graphicFrameChg>
      </pc:sldChg>
      <pc:sldChg chg="delSp modSp mod">
        <pc:chgData name="John Muhs" userId="e05efd67-f7de-4863-b6ca-d129315b9d02" providerId="ADAL" clId="{A2CE6526-63E4-44CC-85E8-267BFCBFED4A}" dt="2024-11-21T21:58:05.437" v="2100" actId="20577"/>
        <pc:sldMkLst>
          <pc:docMk/>
          <pc:sldMk cId="1991892332" sldId="954"/>
        </pc:sldMkLst>
        <pc:spChg chg="mod">
          <ac:chgData name="John Muhs" userId="e05efd67-f7de-4863-b6ca-d129315b9d02" providerId="ADAL" clId="{A2CE6526-63E4-44CC-85E8-267BFCBFED4A}" dt="2024-11-21T21:44:33.781" v="1619" actId="20577"/>
          <ac:spMkLst>
            <pc:docMk/>
            <pc:sldMk cId="1991892332" sldId="954"/>
            <ac:spMk id="2" creationId="{38A2EDAD-F055-91D7-945A-3D635BD92B17}"/>
          </ac:spMkLst>
        </pc:spChg>
        <pc:spChg chg="mod">
          <ac:chgData name="John Muhs" userId="e05efd67-f7de-4863-b6ca-d129315b9d02" providerId="ADAL" clId="{A2CE6526-63E4-44CC-85E8-267BFCBFED4A}" dt="2024-11-21T21:58:05.437" v="2100" actId="20577"/>
          <ac:spMkLst>
            <pc:docMk/>
            <pc:sldMk cId="1991892332" sldId="954"/>
            <ac:spMk id="3" creationId="{1B2AEAA6-E9EA-2AF3-823C-AC61E9D96934}"/>
          </ac:spMkLst>
        </pc:spChg>
        <pc:graphicFrameChg chg="del">
          <ac:chgData name="John Muhs" userId="e05efd67-f7de-4863-b6ca-d129315b9d02" providerId="ADAL" clId="{A2CE6526-63E4-44CC-85E8-267BFCBFED4A}" dt="2024-11-21T21:43:59.477" v="1567" actId="478"/>
          <ac:graphicFrameMkLst>
            <pc:docMk/>
            <pc:sldMk cId="1991892332" sldId="954"/>
            <ac:graphicFrameMk id="4" creationId="{17CFF7BF-696E-350E-E7E0-793FCA6FCDA3}"/>
          </ac:graphicFrameMkLst>
        </pc:graphicFrameChg>
      </pc:sldChg>
      <pc:sldChg chg="del">
        <pc:chgData name="John Muhs" userId="e05efd67-f7de-4863-b6ca-d129315b9d02" providerId="ADAL" clId="{A2CE6526-63E4-44CC-85E8-267BFCBFED4A}" dt="2024-11-21T21:53:30.381" v="2037" actId="47"/>
        <pc:sldMkLst>
          <pc:docMk/>
          <pc:sldMk cId="450237118" sldId="976"/>
        </pc:sldMkLst>
      </pc:sldChg>
      <pc:sldChg chg="del">
        <pc:chgData name="John Muhs" userId="e05efd67-f7de-4863-b6ca-d129315b9d02" providerId="ADAL" clId="{A2CE6526-63E4-44CC-85E8-267BFCBFED4A}" dt="2024-11-21T21:43:27.084" v="1559" actId="47"/>
        <pc:sldMkLst>
          <pc:docMk/>
          <pc:sldMk cId="2828440366" sldId="979"/>
        </pc:sldMkLst>
      </pc:sldChg>
      <pc:sldChg chg="addSp delSp modSp add del mod ord setBg">
        <pc:chgData name="John Muhs" userId="e05efd67-f7de-4863-b6ca-d129315b9d02" providerId="ADAL" clId="{A2CE6526-63E4-44CC-85E8-267BFCBFED4A}" dt="2024-11-21T22:21:32.267" v="2102" actId="47"/>
        <pc:sldMkLst>
          <pc:docMk/>
          <pc:sldMk cId="3080102890" sldId="2142532404"/>
        </pc:sldMkLst>
        <pc:spChg chg="add mod">
          <ac:chgData name="John Muhs" userId="e05efd67-f7de-4863-b6ca-d129315b9d02" providerId="ADAL" clId="{A2CE6526-63E4-44CC-85E8-267BFCBFED4A}" dt="2024-11-21T20:32:07.166" v="724"/>
          <ac:spMkLst>
            <pc:docMk/>
            <pc:sldMk cId="3080102890" sldId="2142532404"/>
            <ac:spMk id="3" creationId="{EE402CE0-F4E8-2546-0EEA-7CAE72AAD12A}"/>
          </ac:spMkLst>
        </pc:spChg>
        <pc:spChg chg="add mod">
          <ac:chgData name="John Muhs" userId="e05efd67-f7de-4863-b6ca-d129315b9d02" providerId="ADAL" clId="{A2CE6526-63E4-44CC-85E8-267BFCBFED4A}" dt="2024-11-21T20:33:27.025" v="760"/>
          <ac:spMkLst>
            <pc:docMk/>
            <pc:sldMk cId="3080102890" sldId="2142532404"/>
            <ac:spMk id="10" creationId="{7D40F996-9975-6D7D-6EBA-926B162EDB39}"/>
          </ac:spMkLst>
        </pc:spChg>
        <pc:spChg chg="add mod">
          <ac:chgData name="John Muhs" userId="e05efd67-f7de-4863-b6ca-d129315b9d02" providerId="ADAL" clId="{A2CE6526-63E4-44CC-85E8-267BFCBFED4A}" dt="2024-11-21T20:32:08.297" v="748"/>
          <ac:spMkLst>
            <pc:docMk/>
            <pc:sldMk cId="3080102890" sldId="2142532404"/>
            <ac:spMk id="11" creationId="{AAF39933-4C08-5173-1B48-FB5610C125C6}"/>
          </ac:spMkLst>
        </pc:spChg>
        <pc:picChg chg="add mod">
          <ac:chgData name="John Muhs" userId="e05efd67-f7de-4863-b6ca-d129315b9d02" providerId="ADAL" clId="{A2CE6526-63E4-44CC-85E8-267BFCBFED4A}" dt="2024-11-21T20:32:08.006" v="726"/>
          <ac:picMkLst>
            <pc:docMk/>
            <pc:sldMk cId="3080102890" sldId="2142532404"/>
            <ac:picMk id="5" creationId="{A4509EF1-D986-0C9F-1D2B-953A9165369E}"/>
          </ac:picMkLst>
        </pc:picChg>
        <pc:picChg chg="add mod">
          <ac:chgData name="John Muhs" userId="e05efd67-f7de-4863-b6ca-d129315b9d02" providerId="ADAL" clId="{A2CE6526-63E4-44CC-85E8-267BFCBFED4A}" dt="2024-11-21T20:32:08.101" v="728"/>
          <ac:picMkLst>
            <pc:docMk/>
            <pc:sldMk cId="3080102890" sldId="2142532404"/>
            <ac:picMk id="7" creationId="{0E3F9ACE-12AA-F74C-572D-99097AC07B53}"/>
          </ac:picMkLst>
        </pc:picChg>
        <pc:picChg chg="add del mod">
          <ac:chgData name="John Muhs" userId="e05efd67-f7de-4863-b6ca-d129315b9d02" providerId="ADAL" clId="{A2CE6526-63E4-44CC-85E8-267BFCBFED4A}" dt="2024-11-21T20:32:27.716" v="754"/>
          <ac:picMkLst>
            <pc:docMk/>
            <pc:sldMk cId="3080102890" sldId="2142532404"/>
            <ac:picMk id="9" creationId="{64C7C111-F79B-6043-4E8F-7F07119655AC}"/>
          </ac:picMkLst>
        </pc:picChg>
        <pc:picChg chg="add del mod">
          <ac:chgData name="John Muhs" userId="e05efd67-f7de-4863-b6ca-d129315b9d02" providerId="ADAL" clId="{A2CE6526-63E4-44CC-85E8-267BFCBFED4A}" dt="2024-11-21T20:33:27.026" v="762"/>
          <ac:picMkLst>
            <pc:docMk/>
            <pc:sldMk cId="3080102890" sldId="2142532404"/>
            <ac:picMk id="13" creationId="{3F51C42C-48D7-8D73-CD05-49FC4B7168D1}"/>
          </ac:picMkLst>
        </pc:picChg>
        <pc:picChg chg="add mod">
          <ac:chgData name="John Muhs" userId="e05efd67-f7de-4863-b6ca-d129315b9d02" providerId="ADAL" clId="{A2CE6526-63E4-44CC-85E8-267BFCBFED4A}" dt="2024-11-21T20:33:27.121" v="764"/>
          <ac:picMkLst>
            <pc:docMk/>
            <pc:sldMk cId="3080102890" sldId="2142532404"/>
            <ac:picMk id="15" creationId="{CBD860A3-6E3A-66BB-6563-ABCCD4619A9D}"/>
          </ac:picMkLst>
        </pc:picChg>
      </pc:sldChg>
      <pc:sldChg chg="addSp delSp modSp add del mod ord setBg">
        <pc:chgData name="John Muhs" userId="e05efd67-f7de-4863-b6ca-d129315b9d02" providerId="ADAL" clId="{A2CE6526-63E4-44CC-85E8-267BFCBFED4A}" dt="2024-11-21T23:26:42.174" v="3100" actId="47"/>
        <pc:sldMkLst>
          <pc:docMk/>
          <pc:sldMk cId="14873425" sldId="2142532405"/>
        </pc:sldMkLst>
        <pc:spChg chg="add mod">
          <ac:chgData name="John Muhs" userId="e05efd67-f7de-4863-b6ca-d129315b9d02" providerId="ADAL" clId="{A2CE6526-63E4-44CC-85E8-267BFCBFED4A}" dt="2024-11-21T20:33:50.949" v="778"/>
          <ac:spMkLst>
            <pc:docMk/>
            <pc:sldMk cId="14873425" sldId="2142532405"/>
            <ac:spMk id="3" creationId="{8F50A52E-430D-B624-75D5-55F5040FDD4E}"/>
          </ac:spMkLst>
        </pc:spChg>
        <pc:spChg chg="add mod">
          <ac:chgData name="John Muhs" userId="e05efd67-f7de-4863-b6ca-d129315b9d02" providerId="ADAL" clId="{A2CE6526-63E4-44CC-85E8-267BFCBFED4A}" dt="2024-11-21T22:46:44.436" v="2182"/>
          <ac:spMkLst>
            <pc:docMk/>
            <pc:sldMk cId="14873425" sldId="2142532405"/>
            <ac:spMk id="10" creationId="{14118525-BEF4-9A1F-660F-7AF49670438A}"/>
          </ac:spMkLst>
        </pc:spChg>
        <pc:spChg chg="add mod">
          <ac:chgData name="John Muhs" userId="e05efd67-f7de-4863-b6ca-d129315b9d02" providerId="ADAL" clId="{A2CE6526-63E4-44CC-85E8-267BFCBFED4A}" dt="2024-11-21T20:33:51.314" v="802"/>
          <ac:spMkLst>
            <pc:docMk/>
            <pc:sldMk cId="14873425" sldId="2142532405"/>
            <ac:spMk id="11" creationId="{97EFEA31-820D-85BB-7A58-ED2FFBA517A3}"/>
          </ac:spMkLst>
        </pc:spChg>
        <pc:picChg chg="add mod">
          <ac:chgData name="John Muhs" userId="e05efd67-f7de-4863-b6ca-d129315b9d02" providerId="ADAL" clId="{A2CE6526-63E4-44CC-85E8-267BFCBFED4A}" dt="2024-11-21T20:33:51.051" v="780"/>
          <ac:picMkLst>
            <pc:docMk/>
            <pc:sldMk cId="14873425" sldId="2142532405"/>
            <ac:picMk id="5" creationId="{CA7B516B-A630-073D-BFB2-D4243AECC58B}"/>
          </ac:picMkLst>
        </pc:picChg>
        <pc:picChg chg="add mod">
          <ac:chgData name="John Muhs" userId="e05efd67-f7de-4863-b6ca-d129315b9d02" providerId="ADAL" clId="{A2CE6526-63E4-44CC-85E8-267BFCBFED4A}" dt="2024-11-21T20:33:51.147" v="782"/>
          <ac:picMkLst>
            <pc:docMk/>
            <pc:sldMk cId="14873425" sldId="2142532405"/>
            <ac:picMk id="7" creationId="{D723D398-FFA7-F220-B767-FE4880AB683E}"/>
          </ac:picMkLst>
        </pc:picChg>
        <pc:picChg chg="add del mod">
          <ac:chgData name="John Muhs" userId="e05efd67-f7de-4863-b6ca-d129315b9d02" providerId="ADAL" clId="{A2CE6526-63E4-44CC-85E8-267BFCBFED4A}" dt="2024-11-21T22:46:44.437" v="2184"/>
          <ac:picMkLst>
            <pc:docMk/>
            <pc:sldMk cId="14873425" sldId="2142532405"/>
            <ac:picMk id="9" creationId="{FE6931C5-17C1-19CE-1483-9FD69A47AA5D}"/>
          </ac:picMkLst>
        </pc:picChg>
        <pc:picChg chg="add mod">
          <ac:chgData name="John Muhs" userId="e05efd67-f7de-4863-b6ca-d129315b9d02" providerId="ADAL" clId="{A2CE6526-63E4-44CC-85E8-267BFCBFED4A}" dt="2024-11-21T22:22:00.511" v="2110"/>
          <ac:picMkLst>
            <pc:docMk/>
            <pc:sldMk cId="14873425" sldId="2142532405"/>
            <ac:picMk id="13" creationId="{02254A45-D9DB-092A-BAD1-5AFEF14073EE}"/>
          </ac:picMkLst>
        </pc:picChg>
        <pc:picChg chg="add mod">
          <ac:chgData name="John Muhs" userId="e05efd67-f7de-4863-b6ca-d129315b9d02" providerId="ADAL" clId="{A2CE6526-63E4-44CC-85E8-267BFCBFED4A}" dt="2024-11-21T22:46:44.738" v="2186"/>
          <ac:picMkLst>
            <pc:docMk/>
            <pc:sldMk cId="14873425" sldId="2142532405"/>
            <ac:picMk id="15" creationId="{7CB9ABC2-5919-047B-4010-1ECB1D40B3BD}"/>
          </ac:picMkLst>
        </pc:picChg>
      </pc:sldChg>
      <pc:sldChg chg="addSp delSp modSp add mod ord setBg modNotesTx">
        <pc:chgData name="John Muhs" userId="e05efd67-f7de-4863-b6ca-d129315b9d02" providerId="ADAL" clId="{A2CE6526-63E4-44CC-85E8-267BFCBFED4A}" dt="2024-11-22T00:17:39.876" v="3721"/>
        <pc:sldMkLst>
          <pc:docMk/>
          <pc:sldMk cId="4182396402" sldId="2142532406"/>
        </pc:sldMkLst>
        <pc:spChg chg="add mod">
          <ac:chgData name="John Muhs" userId="e05efd67-f7de-4863-b6ca-d129315b9d02" providerId="ADAL" clId="{A2CE6526-63E4-44CC-85E8-267BFCBFED4A}" dt="2024-11-21T20:40:27.060" v="836"/>
          <ac:spMkLst>
            <pc:docMk/>
            <pc:sldMk cId="4182396402" sldId="2142532406"/>
            <ac:spMk id="3" creationId="{7C96FF5A-6B44-1889-D4B4-94EE73FD7405}"/>
          </ac:spMkLst>
        </pc:spChg>
        <pc:spChg chg="add mod">
          <ac:chgData name="John Muhs" userId="e05efd67-f7de-4863-b6ca-d129315b9d02" providerId="ADAL" clId="{A2CE6526-63E4-44CC-85E8-267BFCBFED4A}" dt="2024-11-22T00:17:39.542" v="3717"/>
          <ac:spMkLst>
            <pc:docMk/>
            <pc:sldMk cId="4182396402" sldId="2142532406"/>
            <ac:spMk id="10" creationId="{EFB4E03A-D4B4-AB53-2B98-50B0A7A95774}"/>
          </ac:spMkLst>
        </pc:spChg>
        <pc:spChg chg="add mod">
          <ac:chgData name="John Muhs" userId="e05efd67-f7de-4863-b6ca-d129315b9d02" providerId="ADAL" clId="{A2CE6526-63E4-44CC-85E8-267BFCBFED4A}" dt="2024-11-21T20:40:27.517" v="860"/>
          <ac:spMkLst>
            <pc:docMk/>
            <pc:sldMk cId="4182396402" sldId="2142532406"/>
            <ac:spMk id="11" creationId="{4BB54657-D79D-5448-D9FF-B59DFBCBC92A}"/>
          </ac:spMkLst>
        </pc:spChg>
        <pc:picChg chg="add mod">
          <ac:chgData name="John Muhs" userId="e05efd67-f7de-4863-b6ca-d129315b9d02" providerId="ADAL" clId="{A2CE6526-63E4-44CC-85E8-267BFCBFED4A}" dt="2024-11-21T20:40:27.305" v="838"/>
          <ac:picMkLst>
            <pc:docMk/>
            <pc:sldMk cId="4182396402" sldId="2142532406"/>
            <ac:picMk id="5" creationId="{7FE25026-DDD7-8985-3A71-CEC573F91983}"/>
          </ac:picMkLst>
        </pc:picChg>
        <pc:picChg chg="add mod">
          <ac:chgData name="John Muhs" userId="e05efd67-f7de-4863-b6ca-d129315b9d02" providerId="ADAL" clId="{A2CE6526-63E4-44CC-85E8-267BFCBFED4A}" dt="2024-11-21T20:40:27.407" v="840"/>
          <ac:picMkLst>
            <pc:docMk/>
            <pc:sldMk cId="4182396402" sldId="2142532406"/>
            <ac:picMk id="7" creationId="{1FFF3838-B247-B636-94EA-FD2F171FDCB5}"/>
          </ac:picMkLst>
        </pc:picChg>
        <pc:picChg chg="add del mod">
          <ac:chgData name="John Muhs" userId="e05efd67-f7de-4863-b6ca-d129315b9d02" providerId="ADAL" clId="{A2CE6526-63E4-44CC-85E8-267BFCBFED4A}" dt="2024-11-21T20:40:58.048" v="864"/>
          <ac:picMkLst>
            <pc:docMk/>
            <pc:sldMk cId="4182396402" sldId="2142532406"/>
            <ac:picMk id="9" creationId="{D232FBB7-7008-2DF8-2C97-4C74573E3714}"/>
          </ac:picMkLst>
        </pc:picChg>
        <pc:picChg chg="add del mod">
          <ac:chgData name="John Muhs" userId="e05efd67-f7de-4863-b6ca-d129315b9d02" providerId="ADAL" clId="{A2CE6526-63E4-44CC-85E8-267BFCBFED4A}" dt="2024-11-21T20:42:42.688" v="901"/>
          <ac:picMkLst>
            <pc:docMk/>
            <pc:sldMk cId="4182396402" sldId="2142532406"/>
            <ac:picMk id="13" creationId="{525604EC-5BD9-5A5F-C536-19148403DA8A}"/>
          </ac:picMkLst>
        </pc:picChg>
        <pc:picChg chg="add del mod">
          <ac:chgData name="John Muhs" userId="e05efd67-f7de-4863-b6ca-d129315b9d02" providerId="ADAL" clId="{A2CE6526-63E4-44CC-85E8-267BFCBFED4A}" dt="2024-11-21T20:45:03.567" v="907"/>
          <ac:picMkLst>
            <pc:docMk/>
            <pc:sldMk cId="4182396402" sldId="2142532406"/>
            <ac:picMk id="15" creationId="{EAB12B03-524B-0B5A-0BC8-E48B67520BF5}"/>
          </ac:picMkLst>
        </pc:picChg>
        <pc:picChg chg="add del mod">
          <ac:chgData name="John Muhs" userId="e05efd67-f7de-4863-b6ca-d129315b9d02" providerId="ADAL" clId="{A2CE6526-63E4-44CC-85E8-267BFCBFED4A}" dt="2024-11-22T00:15:18.510" v="3711"/>
          <ac:picMkLst>
            <pc:docMk/>
            <pc:sldMk cId="4182396402" sldId="2142532406"/>
            <ac:picMk id="17" creationId="{065B9FD9-767B-2BB8-4A9C-3E8C19D01DFB}"/>
          </ac:picMkLst>
        </pc:picChg>
        <pc:picChg chg="add del mod">
          <ac:chgData name="John Muhs" userId="e05efd67-f7de-4863-b6ca-d129315b9d02" providerId="ADAL" clId="{A2CE6526-63E4-44CC-85E8-267BFCBFED4A}" dt="2024-11-21T22:46:03.530" v="2172" actId="478"/>
          <ac:picMkLst>
            <pc:docMk/>
            <pc:sldMk cId="4182396402" sldId="2142532406"/>
            <ac:picMk id="19" creationId="{75A26BA5-74F8-B3EA-C5BD-AB90C5489DCD}"/>
          </ac:picMkLst>
        </pc:picChg>
        <pc:picChg chg="add del mod">
          <ac:chgData name="John Muhs" userId="e05efd67-f7de-4863-b6ca-d129315b9d02" providerId="ADAL" clId="{A2CE6526-63E4-44CC-85E8-267BFCBFED4A}" dt="2024-11-21T22:46:03.524" v="2171" actId="478"/>
          <ac:picMkLst>
            <pc:docMk/>
            <pc:sldMk cId="4182396402" sldId="2142532406"/>
            <ac:picMk id="21" creationId="{90011C4D-A74C-6C48-D289-0D3546B7193E}"/>
          </ac:picMkLst>
        </pc:picChg>
        <pc:picChg chg="add del mod">
          <ac:chgData name="John Muhs" userId="e05efd67-f7de-4863-b6ca-d129315b9d02" providerId="ADAL" clId="{A2CE6526-63E4-44CC-85E8-267BFCBFED4A}" dt="2024-11-21T22:46:03.518" v="2170" actId="478"/>
          <ac:picMkLst>
            <pc:docMk/>
            <pc:sldMk cId="4182396402" sldId="2142532406"/>
            <ac:picMk id="23" creationId="{0A19A790-2EA7-950B-DA19-9057CEFC472D}"/>
          </ac:picMkLst>
        </pc:picChg>
        <pc:picChg chg="add mod">
          <ac:chgData name="John Muhs" userId="e05efd67-f7de-4863-b6ca-d129315b9d02" providerId="ADAL" clId="{A2CE6526-63E4-44CC-85E8-267BFCBFED4A}" dt="2024-11-21T22:24:14.939" v="2144"/>
          <ac:picMkLst>
            <pc:docMk/>
            <pc:sldMk cId="4182396402" sldId="2142532406"/>
            <ac:picMk id="25" creationId="{D3345B1E-84B4-2266-B194-32BAE1E554D3}"/>
          </ac:picMkLst>
        </pc:picChg>
        <pc:picChg chg="add del mod">
          <ac:chgData name="John Muhs" userId="e05efd67-f7de-4863-b6ca-d129315b9d02" providerId="ADAL" clId="{A2CE6526-63E4-44CC-85E8-267BFCBFED4A}" dt="2024-11-22T00:17:39.544" v="3719"/>
          <ac:picMkLst>
            <pc:docMk/>
            <pc:sldMk cId="4182396402" sldId="2142532406"/>
            <ac:picMk id="27" creationId="{A1AD9036-FD56-A0A3-C1B9-63CDA0E6EBC5}"/>
          </ac:picMkLst>
        </pc:picChg>
        <pc:picChg chg="add mod">
          <ac:chgData name="John Muhs" userId="e05efd67-f7de-4863-b6ca-d129315b9d02" providerId="ADAL" clId="{A2CE6526-63E4-44CC-85E8-267BFCBFED4A}" dt="2024-11-22T00:17:39.876" v="3721"/>
          <ac:picMkLst>
            <pc:docMk/>
            <pc:sldMk cId="4182396402" sldId="2142532406"/>
            <ac:picMk id="29" creationId="{DEC74FE2-6F98-D098-435E-87DEDFAF719E}"/>
          </ac:picMkLst>
        </pc:picChg>
      </pc:sldChg>
      <pc:sldChg chg="modSp add del mod ord">
        <pc:chgData name="John Muhs" userId="e05efd67-f7de-4863-b6ca-d129315b9d02" providerId="ADAL" clId="{A2CE6526-63E4-44CC-85E8-267BFCBFED4A}" dt="2024-11-21T20:41:25.964" v="895" actId="47"/>
        <pc:sldMkLst>
          <pc:docMk/>
          <pc:sldMk cId="1412773831" sldId="2142532407"/>
        </pc:sldMkLst>
        <pc:spChg chg="mod">
          <ac:chgData name="John Muhs" userId="e05efd67-f7de-4863-b6ca-d129315b9d02" providerId="ADAL" clId="{A2CE6526-63E4-44CC-85E8-267BFCBFED4A}" dt="2024-11-21T20:41:21.204" v="894" actId="20577"/>
          <ac:spMkLst>
            <pc:docMk/>
            <pc:sldMk cId="1412773831" sldId="2142532407"/>
            <ac:spMk id="2" creationId="{DB3DBB99-CF66-D103-CD28-876914EB9B7C}"/>
          </ac:spMkLst>
        </pc:spChg>
      </pc:sldChg>
      <pc:sldChg chg="addSp modSp add del mod setBg">
        <pc:chgData name="John Muhs" userId="e05efd67-f7de-4863-b6ca-d129315b9d02" providerId="ADAL" clId="{A2CE6526-63E4-44CC-85E8-267BFCBFED4A}" dt="2024-11-21T21:18:27.578" v="1338" actId="47"/>
        <pc:sldMkLst>
          <pc:docMk/>
          <pc:sldMk cId="1477209113" sldId="2142532407"/>
        </pc:sldMkLst>
        <pc:spChg chg="add mod">
          <ac:chgData name="John Muhs" userId="e05efd67-f7de-4863-b6ca-d129315b9d02" providerId="ADAL" clId="{A2CE6526-63E4-44CC-85E8-267BFCBFED4A}" dt="2024-11-21T20:46:03.124" v="923"/>
          <ac:spMkLst>
            <pc:docMk/>
            <pc:sldMk cId="1477209113" sldId="2142532407"/>
            <ac:spMk id="3" creationId="{CC0B1D21-F19B-23A7-CBE4-F15DC772B2F3}"/>
          </ac:spMkLst>
        </pc:spChg>
        <pc:spChg chg="add mod">
          <ac:chgData name="John Muhs" userId="e05efd67-f7de-4863-b6ca-d129315b9d02" providerId="ADAL" clId="{A2CE6526-63E4-44CC-85E8-267BFCBFED4A}" dt="2024-11-21T20:46:03.693" v="937"/>
          <ac:spMkLst>
            <pc:docMk/>
            <pc:sldMk cId="1477209113" sldId="2142532407"/>
            <ac:spMk id="10" creationId="{F14903F2-DCF4-2612-0B54-9445B0B50603}"/>
          </ac:spMkLst>
        </pc:spChg>
        <pc:spChg chg="add mod">
          <ac:chgData name="John Muhs" userId="e05efd67-f7de-4863-b6ca-d129315b9d02" providerId="ADAL" clId="{A2CE6526-63E4-44CC-85E8-267BFCBFED4A}" dt="2024-11-21T20:46:03.730" v="948" actId="27636"/>
          <ac:spMkLst>
            <pc:docMk/>
            <pc:sldMk cId="1477209113" sldId="2142532407"/>
            <ac:spMk id="11" creationId="{48268091-660D-8B47-6D28-5DDCFB16A945}"/>
          </ac:spMkLst>
        </pc:spChg>
        <pc:picChg chg="add mod">
          <ac:chgData name="John Muhs" userId="e05efd67-f7de-4863-b6ca-d129315b9d02" providerId="ADAL" clId="{A2CE6526-63E4-44CC-85E8-267BFCBFED4A}" dt="2024-11-21T20:46:03.338" v="925"/>
          <ac:picMkLst>
            <pc:docMk/>
            <pc:sldMk cId="1477209113" sldId="2142532407"/>
            <ac:picMk id="5" creationId="{F5556882-F768-F950-317D-8DBD1F6CBAAC}"/>
          </ac:picMkLst>
        </pc:picChg>
        <pc:picChg chg="add mod">
          <ac:chgData name="John Muhs" userId="e05efd67-f7de-4863-b6ca-d129315b9d02" providerId="ADAL" clId="{A2CE6526-63E4-44CC-85E8-267BFCBFED4A}" dt="2024-11-21T20:46:03.466" v="927"/>
          <ac:picMkLst>
            <pc:docMk/>
            <pc:sldMk cId="1477209113" sldId="2142532407"/>
            <ac:picMk id="7" creationId="{4AF18291-F321-C772-C270-808D519959F6}"/>
          </ac:picMkLst>
        </pc:picChg>
        <pc:picChg chg="add mod">
          <ac:chgData name="John Muhs" userId="e05efd67-f7de-4863-b6ca-d129315b9d02" providerId="ADAL" clId="{A2CE6526-63E4-44CC-85E8-267BFCBFED4A}" dt="2024-11-21T20:46:03.688" v="929"/>
          <ac:picMkLst>
            <pc:docMk/>
            <pc:sldMk cId="1477209113" sldId="2142532407"/>
            <ac:picMk id="9" creationId="{C371D74E-51F9-D17D-7BA2-9C6121E8E7A2}"/>
          </ac:picMkLst>
        </pc:picChg>
      </pc:sldChg>
      <pc:sldChg chg="addSp delSp modSp add del mod ord setBg">
        <pc:chgData name="John Muhs" userId="e05efd67-f7de-4863-b6ca-d129315b9d02" providerId="ADAL" clId="{A2CE6526-63E4-44CC-85E8-267BFCBFED4A}" dt="2024-11-22T00:04:03.213" v="3490" actId="47"/>
        <pc:sldMkLst>
          <pc:docMk/>
          <pc:sldMk cId="2788267904" sldId="2142532408"/>
        </pc:sldMkLst>
        <pc:spChg chg="add mod">
          <ac:chgData name="John Muhs" userId="e05efd67-f7de-4863-b6ca-d129315b9d02" providerId="ADAL" clId="{A2CE6526-63E4-44CC-85E8-267BFCBFED4A}" dt="2024-11-21T20:48:03.862" v="962"/>
          <ac:spMkLst>
            <pc:docMk/>
            <pc:sldMk cId="2788267904" sldId="2142532408"/>
            <ac:spMk id="3" creationId="{EB72D31A-4B6E-0F72-D47B-8BBF671F2727}"/>
          </ac:spMkLst>
        </pc:spChg>
        <pc:spChg chg="add mod">
          <ac:chgData name="John Muhs" userId="e05efd67-f7de-4863-b6ca-d129315b9d02" providerId="ADAL" clId="{A2CE6526-63E4-44CC-85E8-267BFCBFED4A}" dt="2024-11-21T21:24:12.243" v="1362"/>
          <ac:spMkLst>
            <pc:docMk/>
            <pc:sldMk cId="2788267904" sldId="2142532408"/>
            <ac:spMk id="10" creationId="{4949E289-0BEB-D841-781D-22DE77DFDF16}"/>
          </ac:spMkLst>
        </pc:spChg>
        <pc:spChg chg="add mod">
          <ac:chgData name="John Muhs" userId="e05efd67-f7de-4863-b6ca-d129315b9d02" providerId="ADAL" clId="{A2CE6526-63E4-44CC-85E8-267BFCBFED4A}" dt="2024-11-21T20:48:04.482" v="986"/>
          <ac:spMkLst>
            <pc:docMk/>
            <pc:sldMk cId="2788267904" sldId="2142532408"/>
            <ac:spMk id="11" creationId="{43D788E9-1FC3-D4F7-CA46-79CA4703D141}"/>
          </ac:spMkLst>
        </pc:spChg>
        <pc:picChg chg="add mod">
          <ac:chgData name="John Muhs" userId="e05efd67-f7de-4863-b6ca-d129315b9d02" providerId="ADAL" clId="{A2CE6526-63E4-44CC-85E8-267BFCBFED4A}" dt="2024-11-21T20:48:04.138" v="964"/>
          <ac:picMkLst>
            <pc:docMk/>
            <pc:sldMk cId="2788267904" sldId="2142532408"/>
            <ac:picMk id="5" creationId="{2BEC4F4B-4DED-323A-2C91-2F7DEF64881F}"/>
          </ac:picMkLst>
        </pc:picChg>
        <pc:picChg chg="add mod">
          <ac:chgData name="John Muhs" userId="e05efd67-f7de-4863-b6ca-d129315b9d02" providerId="ADAL" clId="{A2CE6526-63E4-44CC-85E8-267BFCBFED4A}" dt="2024-11-21T20:48:04.264" v="966"/>
          <ac:picMkLst>
            <pc:docMk/>
            <pc:sldMk cId="2788267904" sldId="2142532408"/>
            <ac:picMk id="7" creationId="{217B4FBB-6646-39E2-BED1-14065578407D}"/>
          </ac:picMkLst>
        </pc:picChg>
        <pc:picChg chg="add del mod">
          <ac:chgData name="John Muhs" userId="e05efd67-f7de-4863-b6ca-d129315b9d02" providerId="ADAL" clId="{A2CE6526-63E4-44CC-85E8-267BFCBFED4A}" dt="2024-11-21T21:21:54.875" v="1342"/>
          <ac:picMkLst>
            <pc:docMk/>
            <pc:sldMk cId="2788267904" sldId="2142532408"/>
            <ac:picMk id="9" creationId="{9E091F1F-3AEB-76B9-FCEF-0ADB6EA2A50F}"/>
          </ac:picMkLst>
        </pc:picChg>
        <pc:picChg chg="add del mod">
          <ac:chgData name="John Muhs" userId="e05efd67-f7de-4863-b6ca-d129315b9d02" providerId="ADAL" clId="{A2CE6526-63E4-44CC-85E8-267BFCBFED4A}" dt="2024-11-21T21:23:59.271" v="1356"/>
          <ac:picMkLst>
            <pc:docMk/>
            <pc:sldMk cId="2788267904" sldId="2142532408"/>
            <ac:picMk id="13" creationId="{16901773-5704-402C-8A89-D9A575E9DFFA}"/>
          </ac:picMkLst>
        </pc:picChg>
        <pc:picChg chg="add del mod">
          <ac:chgData name="John Muhs" userId="e05efd67-f7de-4863-b6ca-d129315b9d02" providerId="ADAL" clId="{A2CE6526-63E4-44CC-85E8-267BFCBFED4A}" dt="2024-11-21T21:24:12.244" v="1364"/>
          <ac:picMkLst>
            <pc:docMk/>
            <pc:sldMk cId="2788267904" sldId="2142532408"/>
            <ac:picMk id="15" creationId="{B8CBFCB5-8539-19BB-98CE-B87AD239FED5}"/>
          </ac:picMkLst>
        </pc:picChg>
        <pc:picChg chg="add mod">
          <ac:chgData name="John Muhs" userId="e05efd67-f7de-4863-b6ca-d129315b9d02" providerId="ADAL" clId="{A2CE6526-63E4-44CC-85E8-267BFCBFED4A}" dt="2024-11-21T21:24:12.609" v="1366"/>
          <ac:picMkLst>
            <pc:docMk/>
            <pc:sldMk cId="2788267904" sldId="2142532408"/>
            <ac:picMk id="17" creationId="{1A65D789-B9C2-3EA7-B1FF-BDE7ABB74DBC}"/>
          </ac:picMkLst>
        </pc:picChg>
      </pc:sldChg>
      <pc:sldChg chg="addSp delSp modSp add del mod ord setBg">
        <pc:chgData name="John Muhs" userId="e05efd67-f7de-4863-b6ca-d129315b9d02" providerId="ADAL" clId="{A2CE6526-63E4-44CC-85E8-267BFCBFED4A}" dt="2024-11-22T00:04:03.213" v="3490" actId="47"/>
        <pc:sldMkLst>
          <pc:docMk/>
          <pc:sldMk cId="1079641966" sldId="2142532409"/>
        </pc:sldMkLst>
        <pc:spChg chg="add mod">
          <ac:chgData name="John Muhs" userId="e05efd67-f7de-4863-b6ca-d129315b9d02" providerId="ADAL" clId="{A2CE6526-63E4-44CC-85E8-267BFCBFED4A}" dt="2024-11-21T20:51:34.660" v="1000"/>
          <ac:spMkLst>
            <pc:docMk/>
            <pc:sldMk cId="1079641966" sldId="2142532409"/>
            <ac:spMk id="3" creationId="{69E20837-D2E1-BF1B-198D-C2B0484D81D5}"/>
          </ac:spMkLst>
        </pc:spChg>
        <pc:spChg chg="add mod">
          <ac:chgData name="John Muhs" userId="e05efd67-f7de-4863-b6ca-d129315b9d02" providerId="ADAL" clId="{A2CE6526-63E4-44CC-85E8-267BFCBFED4A}" dt="2024-11-21T20:52:56.491" v="1026"/>
          <ac:spMkLst>
            <pc:docMk/>
            <pc:sldMk cId="1079641966" sldId="2142532409"/>
            <ac:spMk id="10" creationId="{FA39C438-1B17-B09F-832E-66D38F2340CB}"/>
          </ac:spMkLst>
        </pc:spChg>
        <pc:spChg chg="add mod">
          <ac:chgData name="John Muhs" userId="e05efd67-f7de-4863-b6ca-d129315b9d02" providerId="ADAL" clId="{A2CE6526-63E4-44CC-85E8-267BFCBFED4A}" dt="2024-11-21T20:51:35.287" v="1024"/>
          <ac:spMkLst>
            <pc:docMk/>
            <pc:sldMk cId="1079641966" sldId="2142532409"/>
            <ac:spMk id="11" creationId="{9B20429F-BC45-488F-B949-F9E744CC647D}"/>
          </ac:spMkLst>
        </pc:spChg>
        <pc:picChg chg="add mod">
          <ac:chgData name="John Muhs" userId="e05efd67-f7de-4863-b6ca-d129315b9d02" providerId="ADAL" clId="{A2CE6526-63E4-44CC-85E8-267BFCBFED4A}" dt="2024-11-21T20:51:34.933" v="1002"/>
          <ac:picMkLst>
            <pc:docMk/>
            <pc:sldMk cId="1079641966" sldId="2142532409"/>
            <ac:picMk id="5" creationId="{283F8C96-5CAE-9EDF-8621-C5B18C5EECC0}"/>
          </ac:picMkLst>
        </pc:picChg>
        <pc:picChg chg="add mod">
          <ac:chgData name="John Muhs" userId="e05efd67-f7de-4863-b6ca-d129315b9d02" providerId="ADAL" clId="{A2CE6526-63E4-44CC-85E8-267BFCBFED4A}" dt="2024-11-21T20:51:35.064" v="1004"/>
          <ac:picMkLst>
            <pc:docMk/>
            <pc:sldMk cId="1079641966" sldId="2142532409"/>
            <ac:picMk id="7" creationId="{089AC3EC-E7C0-22C9-9EEE-C82FFBA6E42B}"/>
          </ac:picMkLst>
        </pc:picChg>
        <pc:picChg chg="add del mod">
          <ac:chgData name="John Muhs" userId="e05efd67-f7de-4863-b6ca-d129315b9d02" providerId="ADAL" clId="{A2CE6526-63E4-44CC-85E8-267BFCBFED4A}" dt="2024-11-21T20:52:56.492" v="1028"/>
          <ac:picMkLst>
            <pc:docMk/>
            <pc:sldMk cId="1079641966" sldId="2142532409"/>
            <ac:picMk id="9" creationId="{1FF0A031-2B71-11FD-650E-C6B00C2645A5}"/>
          </ac:picMkLst>
        </pc:picChg>
        <pc:picChg chg="add mod">
          <ac:chgData name="John Muhs" userId="e05efd67-f7de-4863-b6ca-d129315b9d02" providerId="ADAL" clId="{A2CE6526-63E4-44CC-85E8-267BFCBFED4A}" dt="2024-11-21T20:52:56.767" v="1030"/>
          <ac:picMkLst>
            <pc:docMk/>
            <pc:sldMk cId="1079641966" sldId="2142532409"/>
            <ac:picMk id="13" creationId="{91CA0279-7655-5C1F-7E35-F3AFD55F8366}"/>
          </ac:picMkLst>
        </pc:picChg>
      </pc:sldChg>
      <pc:sldChg chg="addSp delSp modSp add del mod ord setBg">
        <pc:chgData name="John Muhs" userId="e05efd67-f7de-4863-b6ca-d129315b9d02" providerId="ADAL" clId="{A2CE6526-63E4-44CC-85E8-267BFCBFED4A}" dt="2024-11-22T00:04:03.213" v="3490" actId="47"/>
        <pc:sldMkLst>
          <pc:docMk/>
          <pc:sldMk cId="4069075365" sldId="2142532410"/>
        </pc:sldMkLst>
        <pc:spChg chg="add mod">
          <ac:chgData name="John Muhs" userId="e05efd67-f7de-4863-b6ca-d129315b9d02" providerId="ADAL" clId="{A2CE6526-63E4-44CC-85E8-267BFCBFED4A}" dt="2024-11-21T20:54:32.998" v="1044"/>
          <ac:spMkLst>
            <pc:docMk/>
            <pc:sldMk cId="4069075365" sldId="2142532410"/>
            <ac:spMk id="3" creationId="{E71681E6-E370-55B2-13B5-3ED2F4902EB1}"/>
          </ac:spMkLst>
        </pc:spChg>
        <pc:spChg chg="add mod">
          <ac:chgData name="John Muhs" userId="e05efd67-f7de-4863-b6ca-d129315b9d02" providerId="ADAL" clId="{A2CE6526-63E4-44CC-85E8-267BFCBFED4A}" dt="2024-11-21T20:55:01.353" v="1070"/>
          <ac:spMkLst>
            <pc:docMk/>
            <pc:sldMk cId="4069075365" sldId="2142532410"/>
            <ac:spMk id="10" creationId="{A3767501-162B-9833-C070-F45A3EAFA304}"/>
          </ac:spMkLst>
        </pc:spChg>
        <pc:spChg chg="add mod">
          <ac:chgData name="John Muhs" userId="e05efd67-f7de-4863-b6ca-d129315b9d02" providerId="ADAL" clId="{A2CE6526-63E4-44CC-85E8-267BFCBFED4A}" dt="2024-11-21T20:54:33.618" v="1068"/>
          <ac:spMkLst>
            <pc:docMk/>
            <pc:sldMk cId="4069075365" sldId="2142532410"/>
            <ac:spMk id="11" creationId="{E04EB4E3-5151-526C-33B2-347B9319F7C4}"/>
          </ac:spMkLst>
        </pc:spChg>
        <pc:picChg chg="add mod">
          <ac:chgData name="John Muhs" userId="e05efd67-f7de-4863-b6ca-d129315b9d02" providerId="ADAL" clId="{A2CE6526-63E4-44CC-85E8-267BFCBFED4A}" dt="2024-11-21T20:54:33.267" v="1046"/>
          <ac:picMkLst>
            <pc:docMk/>
            <pc:sldMk cId="4069075365" sldId="2142532410"/>
            <ac:picMk id="5" creationId="{D080F22A-3A48-FC7C-0BC2-EF8F8A33E624}"/>
          </ac:picMkLst>
        </pc:picChg>
        <pc:picChg chg="add mod">
          <ac:chgData name="John Muhs" userId="e05efd67-f7de-4863-b6ca-d129315b9d02" providerId="ADAL" clId="{A2CE6526-63E4-44CC-85E8-267BFCBFED4A}" dt="2024-11-21T20:54:33.393" v="1048"/>
          <ac:picMkLst>
            <pc:docMk/>
            <pc:sldMk cId="4069075365" sldId="2142532410"/>
            <ac:picMk id="7" creationId="{70271335-8F90-4919-E986-E4283872FAC3}"/>
          </ac:picMkLst>
        </pc:picChg>
        <pc:picChg chg="add del mod">
          <ac:chgData name="John Muhs" userId="e05efd67-f7de-4863-b6ca-d129315b9d02" providerId="ADAL" clId="{A2CE6526-63E4-44CC-85E8-267BFCBFED4A}" dt="2024-11-21T20:55:01.354" v="1072"/>
          <ac:picMkLst>
            <pc:docMk/>
            <pc:sldMk cId="4069075365" sldId="2142532410"/>
            <ac:picMk id="9" creationId="{C4A3DD76-2058-318E-C6E3-272A47894F6C}"/>
          </ac:picMkLst>
        </pc:picChg>
        <pc:picChg chg="add mod">
          <ac:chgData name="John Muhs" userId="e05efd67-f7de-4863-b6ca-d129315b9d02" providerId="ADAL" clId="{A2CE6526-63E4-44CC-85E8-267BFCBFED4A}" dt="2024-11-21T20:55:01.484" v="1074"/>
          <ac:picMkLst>
            <pc:docMk/>
            <pc:sldMk cId="4069075365" sldId="2142532410"/>
            <ac:picMk id="13" creationId="{79665643-A54C-E009-FFA7-6287F61D15F4}"/>
          </ac:picMkLst>
        </pc:picChg>
      </pc:sldChg>
      <pc:sldChg chg="addSp modSp add del mod ord setBg">
        <pc:chgData name="John Muhs" userId="e05efd67-f7de-4863-b6ca-d129315b9d02" providerId="ADAL" clId="{A2CE6526-63E4-44CC-85E8-267BFCBFED4A}" dt="2024-11-22T00:04:03.213" v="3490" actId="47"/>
        <pc:sldMkLst>
          <pc:docMk/>
          <pc:sldMk cId="432350969" sldId="2142532411"/>
        </pc:sldMkLst>
        <pc:spChg chg="add mod">
          <ac:chgData name="John Muhs" userId="e05efd67-f7de-4863-b6ca-d129315b9d02" providerId="ADAL" clId="{A2CE6526-63E4-44CC-85E8-267BFCBFED4A}" dt="2024-11-21T20:56:41.130" v="1088"/>
          <ac:spMkLst>
            <pc:docMk/>
            <pc:sldMk cId="432350969" sldId="2142532411"/>
            <ac:spMk id="3" creationId="{D718BB3B-546B-57AF-FCBF-40D2AC35CD9C}"/>
          </ac:spMkLst>
        </pc:spChg>
        <pc:spChg chg="add mod">
          <ac:chgData name="John Muhs" userId="e05efd67-f7de-4863-b6ca-d129315b9d02" providerId="ADAL" clId="{A2CE6526-63E4-44CC-85E8-267BFCBFED4A}" dt="2024-11-21T20:56:41.800" v="1102"/>
          <ac:spMkLst>
            <pc:docMk/>
            <pc:sldMk cId="432350969" sldId="2142532411"/>
            <ac:spMk id="10" creationId="{54B3A33A-9EBB-2E14-8DDC-A834C5284D45}"/>
          </ac:spMkLst>
        </pc:spChg>
        <pc:spChg chg="add mod">
          <ac:chgData name="John Muhs" userId="e05efd67-f7de-4863-b6ca-d129315b9d02" providerId="ADAL" clId="{A2CE6526-63E4-44CC-85E8-267BFCBFED4A}" dt="2024-11-21T20:56:41.805" v="1112"/>
          <ac:spMkLst>
            <pc:docMk/>
            <pc:sldMk cId="432350969" sldId="2142532411"/>
            <ac:spMk id="11" creationId="{78C20FDC-BC5B-1993-9C2C-4AE2F11C755D}"/>
          </ac:spMkLst>
        </pc:spChg>
        <pc:picChg chg="add mod">
          <ac:chgData name="John Muhs" userId="e05efd67-f7de-4863-b6ca-d129315b9d02" providerId="ADAL" clId="{A2CE6526-63E4-44CC-85E8-267BFCBFED4A}" dt="2024-11-21T20:56:41.453" v="1090"/>
          <ac:picMkLst>
            <pc:docMk/>
            <pc:sldMk cId="432350969" sldId="2142532411"/>
            <ac:picMk id="5" creationId="{CFA96E26-80E0-83AF-DF34-2FF56FB2984A}"/>
          </ac:picMkLst>
        </pc:picChg>
        <pc:picChg chg="add mod">
          <ac:chgData name="John Muhs" userId="e05efd67-f7de-4863-b6ca-d129315b9d02" providerId="ADAL" clId="{A2CE6526-63E4-44CC-85E8-267BFCBFED4A}" dt="2024-11-21T20:56:41.581" v="1092"/>
          <ac:picMkLst>
            <pc:docMk/>
            <pc:sldMk cId="432350969" sldId="2142532411"/>
            <ac:picMk id="7" creationId="{E9ADACAC-4253-F4EC-4FD4-C96BEBFC49E9}"/>
          </ac:picMkLst>
        </pc:picChg>
        <pc:picChg chg="add mod">
          <ac:chgData name="John Muhs" userId="e05efd67-f7de-4863-b6ca-d129315b9d02" providerId="ADAL" clId="{A2CE6526-63E4-44CC-85E8-267BFCBFED4A}" dt="2024-11-21T20:56:41.794" v="1094"/>
          <ac:picMkLst>
            <pc:docMk/>
            <pc:sldMk cId="432350969" sldId="2142532411"/>
            <ac:picMk id="9" creationId="{2293CA12-A981-3418-C499-0097D4368478}"/>
          </ac:picMkLst>
        </pc:picChg>
      </pc:sldChg>
      <pc:sldChg chg="addSp delSp modSp add mod ord setBg">
        <pc:chgData name="John Muhs" userId="e05efd67-f7de-4863-b6ca-d129315b9d02" providerId="ADAL" clId="{A2CE6526-63E4-44CC-85E8-267BFCBFED4A}" dt="2024-11-22T00:20:34.023" v="3729"/>
        <pc:sldMkLst>
          <pc:docMk/>
          <pc:sldMk cId="1428296096" sldId="2142532412"/>
        </pc:sldMkLst>
        <pc:spChg chg="add mod">
          <ac:chgData name="John Muhs" userId="e05efd67-f7de-4863-b6ca-d129315b9d02" providerId="ADAL" clId="{A2CE6526-63E4-44CC-85E8-267BFCBFED4A}" dt="2024-11-21T20:57:26.173" v="1126"/>
          <ac:spMkLst>
            <pc:docMk/>
            <pc:sldMk cId="1428296096" sldId="2142532412"/>
            <ac:spMk id="3" creationId="{95CBF044-CAA9-6458-CC7A-65F6C71CDC73}"/>
          </ac:spMkLst>
        </pc:spChg>
        <pc:spChg chg="add mod">
          <ac:chgData name="John Muhs" userId="e05efd67-f7de-4863-b6ca-d129315b9d02" providerId="ADAL" clId="{A2CE6526-63E4-44CC-85E8-267BFCBFED4A}" dt="2024-11-22T00:20:33.795" v="3725"/>
          <ac:spMkLst>
            <pc:docMk/>
            <pc:sldMk cId="1428296096" sldId="2142532412"/>
            <ac:spMk id="10" creationId="{98AC06EB-8B65-2F1C-B263-233D48107538}"/>
          </ac:spMkLst>
        </pc:spChg>
        <pc:spChg chg="add mod">
          <ac:chgData name="John Muhs" userId="e05efd67-f7de-4863-b6ca-d129315b9d02" providerId="ADAL" clId="{A2CE6526-63E4-44CC-85E8-267BFCBFED4A}" dt="2024-11-21T20:57:26.656" v="1150"/>
          <ac:spMkLst>
            <pc:docMk/>
            <pc:sldMk cId="1428296096" sldId="2142532412"/>
            <ac:spMk id="11" creationId="{90AEFC9D-8577-594F-322A-3A271D9AD55C}"/>
          </ac:spMkLst>
        </pc:spChg>
        <pc:picChg chg="add mod">
          <ac:chgData name="John Muhs" userId="e05efd67-f7de-4863-b6ca-d129315b9d02" providerId="ADAL" clId="{A2CE6526-63E4-44CC-85E8-267BFCBFED4A}" dt="2024-11-21T20:57:26.306" v="1128"/>
          <ac:picMkLst>
            <pc:docMk/>
            <pc:sldMk cId="1428296096" sldId="2142532412"/>
            <ac:picMk id="5" creationId="{91EE7251-040F-9A9A-5124-48CCC1EDC7A8}"/>
          </ac:picMkLst>
        </pc:picChg>
        <pc:picChg chg="add mod">
          <ac:chgData name="John Muhs" userId="e05efd67-f7de-4863-b6ca-d129315b9d02" providerId="ADAL" clId="{A2CE6526-63E4-44CC-85E8-267BFCBFED4A}" dt="2024-11-21T20:57:26.433" v="1130"/>
          <ac:picMkLst>
            <pc:docMk/>
            <pc:sldMk cId="1428296096" sldId="2142532412"/>
            <ac:picMk id="7" creationId="{EBCB53B8-AE08-33EE-A5A4-2D9B1C980C33}"/>
          </ac:picMkLst>
        </pc:picChg>
        <pc:picChg chg="add del mod">
          <ac:chgData name="John Muhs" userId="e05efd67-f7de-4863-b6ca-d129315b9d02" providerId="ADAL" clId="{A2CE6526-63E4-44CC-85E8-267BFCBFED4A}" dt="2024-11-22T00:20:33.797" v="3727"/>
          <ac:picMkLst>
            <pc:docMk/>
            <pc:sldMk cId="1428296096" sldId="2142532412"/>
            <ac:picMk id="9" creationId="{30020874-67A0-5038-5289-F248ED58657A}"/>
          </ac:picMkLst>
        </pc:picChg>
        <pc:picChg chg="add mod">
          <ac:chgData name="John Muhs" userId="e05efd67-f7de-4863-b6ca-d129315b9d02" providerId="ADAL" clId="{A2CE6526-63E4-44CC-85E8-267BFCBFED4A}" dt="2024-11-22T00:20:34.023" v="3729"/>
          <ac:picMkLst>
            <pc:docMk/>
            <pc:sldMk cId="1428296096" sldId="2142532412"/>
            <ac:picMk id="13" creationId="{5CD6290A-079F-8F4D-299B-63AF4DCC9BBD}"/>
          </ac:picMkLst>
        </pc:picChg>
      </pc:sldChg>
      <pc:sldChg chg="addSp modSp add del mod ord setBg">
        <pc:chgData name="John Muhs" userId="e05efd67-f7de-4863-b6ca-d129315b9d02" providerId="ADAL" clId="{A2CE6526-63E4-44CC-85E8-267BFCBFED4A}" dt="2024-11-21T22:48:05.354" v="2203" actId="47"/>
        <pc:sldMkLst>
          <pc:docMk/>
          <pc:sldMk cId="1810950548" sldId="2142532413"/>
        </pc:sldMkLst>
        <pc:spChg chg="add mod">
          <ac:chgData name="John Muhs" userId="e05efd67-f7de-4863-b6ca-d129315b9d02" providerId="ADAL" clId="{A2CE6526-63E4-44CC-85E8-267BFCBFED4A}" dt="2024-11-21T20:58:49.738" v="1172"/>
          <ac:spMkLst>
            <pc:docMk/>
            <pc:sldMk cId="1810950548" sldId="2142532413"/>
            <ac:spMk id="3" creationId="{93013BBB-0C92-CD79-EB35-9A717CCF73AA}"/>
          </ac:spMkLst>
        </pc:spChg>
        <pc:spChg chg="add mod">
          <ac:chgData name="John Muhs" userId="e05efd67-f7de-4863-b6ca-d129315b9d02" providerId="ADAL" clId="{A2CE6526-63E4-44CC-85E8-267BFCBFED4A}" dt="2024-11-21T20:58:50.365" v="1186"/>
          <ac:spMkLst>
            <pc:docMk/>
            <pc:sldMk cId="1810950548" sldId="2142532413"/>
            <ac:spMk id="10" creationId="{E318031D-11E8-092E-48CE-6C01DCD56905}"/>
          </ac:spMkLst>
        </pc:spChg>
        <pc:spChg chg="add mod">
          <ac:chgData name="John Muhs" userId="e05efd67-f7de-4863-b6ca-d129315b9d02" providerId="ADAL" clId="{A2CE6526-63E4-44CC-85E8-267BFCBFED4A}" dt="2024-11-21T20:58:50.370" v="1196"/>
          <ac:spMkLst>
            <pc:docMk/>
            <pc:sldMk cId="1810950548" sldId="2142532413"/>
            <ac:spMk id="11" creationId="{D515DE52-75D3-8032-9F24-08AAC3659D35}"/>
          </ac:spMkLst>
        </pc:spChg>
        <pc:picChg chg="add mod">
          <ac:chgData name="John Muhs" userId="e05efd67-f7de-4863-b6ca-d129315b9d02" providerId="ADAL" clId="{A2CE6526-63E4-44CC-85E8-267BFCBFED4A}" dt="2024-11-21T20:58:50.021" v="1174"/>
          <ac:picMkLst>
            <pc:docMk/>
            <pc:sldMk cId="1810950548" sldId="2142532413"/>
            <ac:picMk id="5" creationId="{210457A8-7005-562F-36D9-CA9F6945637A}"/>
          </ac:picMkLst>
        </pc:picChg>
        <pc:picChg chg="add mod">
          <ac:chgData name="John Muhs" userId="e05efd67-f7de-4863-b6ca-d129315b9d02" providerId="ADAL" clId="{A2CE6526-63E4-44CC-85E8-267BFCBFED4A}" dt="2024-11-21T20:58:50.149" v="1176"/>
          <ac:picMkLst>
            <pc:docMk/>
            <pc:sldMk cId="1810950548" sldId="2142532413"/>
            <ac:picMk id="7" creationId="{194CE5DF-6252-D5C9-3887-E24AC76664B6}"/>
          </ac:picMkLst>
        </pc:picChg>
        <pc:picChg chg="add mod">
          <ac:chgData name="John Muhs" userId="e05efd67-f7de-4863-b6ca-d129315b9d02" providerId="ADAL" clId="{A2CE6526-63E4-44CC-85E8-267BFCBFED4A}" dt="2024-11-21T20:58:50.359" v="1178"/>
          <ac:picMkLst>
            <pc:docMk/>
            <pc:sldMk cId="1810950548" sldId="2142532413"/>
            <ac:picMk id="9" creationId="{404F37D8-1658-C1A9-D993-4561AD39E3AD}"/>
          </ac:picMkLst>
        </pc:picChg>
      </pc:sldChg>
      <pc:sldChg chg="addSp delSp modSp add del mod ord setBg">
        <pc:chgData name="John Muhs" userId="e05efd67-f7de-4863-b6ca-d129315b9d02" providerId="ADAL" clId="{A2CE6526-63E4-44CC-85E8-267BFCBFED4A}" dt="2024-11-21T22:48:58.735" v="2206" actId="47"/>
        <pc:sldMkLst>
          <pc:docMk/>
          <pc:sldMk cId="939627884" sldId="2142532414"/>
        </pc:sldMkLst>
        <pc:spChg chg="add mod">
          <ac:chgData name="John Muhs" userId="e05efd67-f7de-4863-b6ca-d129315b9d02" providerId="ADAL" clId="{A2CE6526-63E4-44CC-85E8-267BFCBFED4A}" dt="2024-11-21T20:59:09.373" v="1210"/>
          <ac:spMkLst>
            <pc:docMk/>
            <pc:sldMk cId="939627884" sldId="2142532414"/>
            <ac:spMk id="3" creationId="{0B2F0A63-C582-EEFB-A354-9F70379E5D5E}"/>
          </ac:spMkLst>
        </pc:spChg>
        <pc:spChg chg="add mod">
          <ac:chgData name="John Muhs" userId="e05efd67-f7de-4863-b6ca-d129315b9d02" providerId="ADAL" clId="{A2CE6526-63E4-44CC-85E8-267BFCBFED4A}" dt="2024-11-21T22:47:55.391" v="2198"/>
          <ac:spMkLst>
            <pc:docMk/>
            <pc:sldMk cId="939627884" sldId="2142532414"/>
            <ac:spMk id="10" creationId="{AE905B50-9E4C-11CA-B997-339C7194DB78}"/>
          </ac:spMkLst>
        </pc:spChg>
        <pc:spChg chg="add mod">
          <ac:chgData name="John Muhs" userId="e05efd67-f7de-4863-b6ca-d129315b9d02" providerId="ADAL" clId="{A2CE6526-63E4-44CC-85E8-267BFCBFED4A}" dt="2024-11-21T20:59:09.873" v="1234"/>
          <ac:spMkLst>
            <pc:docMk/>
            <pc:sldMk cId="939627884" sldId="2142532414"/>
            <ac:spMk id="11" creationId="{2CA67C2A-E7FD-988F-9576-E5ADB9B6931E}"/>
          </ac:spMkLst>
        </pc:spChg>
        <pc:picChg chg="add mod">
          <ac:chgData name="John Muhs" userId="e05efd67-f7de-4863-b6ca-d129315b9d02" providerId="ADAL" clId="{A2CE6526-63E4-44CC-85E8-267BFCBFED4A}" dt="2024-11-21T20:59:09.503" v="1212"/>
          <ac:picMkLst>
            <pc:docMk/>
            <pc:sldMk cId="939627884" sldId="2142532414"/>
            <ac:picMk id="5" creationId="{F1AAF672-7196-78BF-B01F-7E63BFF5D4AB}"/>
          </ac:picMkLst>
        </pc:picChg>
        <pc:picChg chg="add mod">
          <ac:chgData name="John Muhs" userId="e05efd67-f7de-4863-b6ca-d129315b9d02" providerId="ADAL" clId="{A2CE6526-63E4-44CC-85E8-267BFCBFED4A}" dt="2024-11-21T20:59:09.649" v="1214"/>
          <ac:picMkLst>
            <pc:docMk/>
            <pc:sldMk cId="939627884" sldId="2142532414"/>
            <ac:picMk id="7" creationId="{0E861705-AFEC-5722-3C62-918350E1FDA8}"/>
          </ac:picMkLst>
        </pc:picChg>
        <pc:picChg chg="add del mod">
          <ac:chgData name="John Muhs" userId="e05efd67-f7de-4863-b6ca-d129315b9d02" providerId="ADAL" clId="{A2CE6526-63E4-44CC-85E8-267BFCBFED4A}" dt="2024-11-21T21:10:31.521" v="1329"/>
          <ac:picMkLst>
            <pc:docMk/>
            <pc:sldMk cId="939627884" sldId="2142532414"/>
            <ac:picMk id="9" creationId="{27742BCF-4FED-A910-49EF-BEAC45F22DFC}"/>
          </ac:picMkLst>
        </pc:picChg>
        <pc:picChg chg="add del mod">
          <ac:chgData name="John Muhs" userId="e05efd67-f7de-4863-b6ca-d129315b9d02" providerId="ADAL" clId="{A2CE6526-63E4-44CC-85E8-267BFCBFED4A}" dt="2024-11-21T22:47:43.448" v="2192"/>
          <ac:picMkLst>
            <pc:docMk/>
            <pc:sldMk cId="939627884" sldId="2142532414"/>
            <ac:picMk id="13" creationId="{38B93220-6408-2AA0-E3C0-FDC6FBF37C9C}"/>
          </ac:picMkLst>
        </pc:picChg>
        <pc:picChg chg="add del mod">
          <ac:chgData name="John Muhs" userId="e05efd67-f7de-4863-b6ca-d129315b9d02" providerId="ADAL" clId="{A2CE6526-63E4-44CC-85E8-267BFCBFED4A}" dt="2024-11-21T22:47:55.392" v="2200"/>
          <ac:picMkLst>
            <pc:docMk/>
            <pc:sldMk cId="939627884" sldId="2142532414"/>
            <ac:picMk id="15" creationId="{70C42074-F06E-8748-E47F-44EBDBF90C09}"/>
          </ac:picMkLst>
        </pc:picChg>
        <pc:picChg chg="add mod">
          <ac:chgData name="John Muhs" userId="e05efd67-f7de-4863-b6ca-d129315b9d02" providerId="ADAL" clId="{A2CE6526-63E4-44CC-85E8-267BFCBFED4A}" dt="2024-11-21T22:47:55.491" v="2202"/>
          <ac:picMkLst>
            <pc:docMk/>
            <pc:sldMk cId="939627884" sldId="2142532414"/>
            <ac:picMk id="17" creationId="{16249B4E-49D6-BDB9-AC5B-5B173FD4A8BA}"/>
          </ac:picMkLst>
        </pc:picChg>
      </pc:sldChg>
      <pc:sldChg chg="addSp modSp add del mod ord setBg modNotesTx">
        <pc:chgData name="John Muhs" userId="e05efd67-f7de-4863-b6ca-d129315b9d02" providerId="ADAL" clId="{A2CE6526-63E4-44CC-85E8-267BFCBFED4A}" dt="2024-11-22T00:24:40.724" v="3880" actId="20577"/>
        <pc:sldMkLst>
          <pc:docMk/>
          <pc:sldMk cId="664684889" sldId="2142532415"/>
        </pc:sldMkLst>
        <pc:spChg chg="add mod">
          <ac:chgData name="John Muhs" userId="e05efd67-f7de-4863-b6ca-d129315b9d02" providerId="ADAL" clId="{A2CE6526-63E4-44CC-85E8-267BFCBFED4A}" dt="2024-11-21T21:27:36.124" v="1385"/>
          <ac:spMkLst>
            <pc:docMk/>
            <pc:sldMk cId="664684889" sldId="2142532415"/>
            <ac:spMk id="3" creationId="{26DC5544-84D6-34CC-4A6D-A63582FE8273}"/>
          </ac:spMkLst>
        </pc:spChg>
        <pc:spChg chg="add mod">
          <ac:chgData name="John Muhs" userId="e05efd67-f7de-4863-b6ca-d129315b9d02" providerId="ADAL" clId="{A2CE6526-63E4-44CC-85E8-267BFCBFED4A}" dt="2024-11-21T21:27:36.736" v="1399"/>
          <ac:spMkLst>
            <pc:docMk/>
            <pc:sldMk cId="664684889" sldId="2142532415"/>
            <ac:spMk id="10" creationId="{AD0E3005-219B-A623-4819-F0A9E4330B9A}"/>
          </ac:spMkLst>
        </pc:spChg>
        <pc:spChg chg="add mod">
          <ac:chgData name="John Muhs" userId="e05efd67-f7de-4863-b6ca-d129315b9d02" providerId="ADAL" clId="{A2CE6526-63E4-44CC-85E8-267BFCBFED4A}" dt="2024-11-21T21:27:36.741" v="1409"/>
          <ac:spMkLst>
            <pc:docMk/>
            <pc:sldMk cId="664684889" sldId="2142532415"/>
            <ac:spMk id="11" creationId="{5412918B-C1EF-F9F5-18F6-EABDAF30F24A}"/>
          </ac:spMkLst>
        </pc:spChg>
        <pc:picChg chg="add mod">
          <ac:chgData name="John Muhs" userId="e05efd67-f7de-4863-b6ca-d129315b9d02" providerId="ADAL" clId="{A2CE6526-63E4-44CC-85E8-267BFCBFED4A}" dt="2024-11-21T21:27:36.392" v="1387"/>
          <ac:picMkLst>
            <pc:docMk/>
            <pc:sldMk cId="664684889" sldId="2142532415"/>
            <ac:picMk id="5" creationId="{4D72CBC3-1D5B-C0BF-5917-52DCF37B8772}"/>
          </ac:picMkLst>
        </pc:picChg>
        <pc:picChg chg="add mod">
          <ac:chgData name="John Muhs" userId="e05efd67-f7de-4863-b6ca-d129315b9d02" providerId="ADAL" clId="{A2CE6526-63E4-44CC-85E8-267BFCBFED4A}" dt="2024-11-21T21:27:36.518" v="1389"/>
          <ac:picMkLst>
            <pc:docMk/>
            <pc:sldMk cId="664684889" sldId="2142532415"/>
            <ac:picMk id="7" creationId="{6EDF83D5-A4D2-6D21-2179-2ABDF3E2F0F8}"/>
          </ac:picMkLst>
        </pc:picChg>
        <pc:picChg chg="add mod">
          <ac:chgData name="John Muhs" userId="e05efd67-f7de-4863-b6ca-d129315b9d02" providerId="ADAL" clId="{A2CE6526-63E4-44CC-85E8-267BFCBFED4A}" dt="2024-11-21T21:27:36.732" v="1391"/>
          <ac:picMkLst>
            <pc:docMk/>
            <pc:sldMk cId="664684889" sldId="2142532415"/>
            <ac:picMk id="9" creationId="{445DF23C-E107-116E-709D-B1A71CDD0F70}"/>
          </ac:picMkLst>
        </pc:picChg>
      </pc:sldChg>
      <pc:sldChg chg="addSp modSp add del mod ord setBg">
        <pc:chgData name="John Muhs" userId="e05efd67-f7de-4863-b6ca-d129315b9d02" providerId="ADAL" clId="{A2CE6526-63E4-44CC-85E8-267BFCBFED4A}" dt="2024-11-21T21:25:06.696" v="1367" actId="47"/>
        <pc:sldMkLst>
          <pc:docMk/>
          <pc:sldMk cId="2186106875" sldId="2142532415"/>
        </pc:sldMkLst>
        <pc:spChg chg="add mod">
          <ac:chgData name="John Muhs" userId="e05efd67-f7de-4863-b6ca-d129315b9d02" providerId="ADAL" clId="{A2CE6526-63E4-44CC-85E8-267BFCBFED4A}" dt="2024-11-21T21:02:19.826" v="1248"/>
          <ac:spMkLst>
            <pc:docMk/>
            <pc:sldMk cId="2186106875" sldId="2142532415"/>
            <ac:spMk id="3" creationId="{AC3B33E9-A3E4-5AD3-D81F-1D2B637B2252}"/>
          </ac:spMkLst>
        </pc:spChg>
        <pc:spChg chg="add mod">
          <ac:chgData name="John Muhs" userId="e05efd67-f7de-4863-b6ca-d129315b9d02" providerId="ADAL" clId="{A2CE6526-63E4-44CC-85E8-267BFCBFED4A}" dt="2024-11-21T21:02:20.538" v="1262"/>
          <ac:spMkLst>
            <pc:docMk/>
            <pc:sldMk cId="2186106875" sldId="2142532415"/>
            <ac:spMk id="10" creationId="{9F00668B-5236-097D-67AC-CDA45E53FBA4}"/>
          </ac:spMkLst>
        </pc:spChg>
        <pc:spChg chg="add mod">
          <ac:chgData name="John Muhs" userId="e05efd67-f7de-4863-b6ca-d129315b9d02" providerId="ADAL" clId="{A2CE6526-63E4-44CC-85E8-267BFCBFED4A}" dt="2024-11-21T21:02:20.546" v="1272"/>
          <ac:spMkLst>
            <pc:docMk/>
            <pc:sldMk cId="2186106875" sldId="2142532415"/>
            <ac:spMk id="11" creationId="{DF8A45D6-B485-63A4-D206-E8E70E321C45}"/>
          </ac:spMkLst>
        </pc:spChg>
        <pc:picChg chg="add mod">
          <ac:chgData name="John Muhs" userId="e05efd67-f7de-4863-b6ca-d129315b9d02" providerId="ADAL" clId="{A2CE6526-63E4-44CC-85E8-267BFCBFED4A}" dt="2024-11-21T21:02:20.158" v="1250"/>
          <ac:picMkLst>
            <pc:docMk/>
            <pc:sldMk cId="2186106875" sldId="2142532415"/>
            <ac:picMk id="5" creationId="{C63CE9B0-29E7-B041-C8F6-CB7797B39BFB}"/>
          </ac:picMkLst>
        </pc:picChg>
        <pc:picChg chg="add mod">
          <ac:chgData name="John Muhs" userId="e05efd67-f7de-4863-b6ca-d129315b9d02" providerId="ADAL" clId="{A2CE6526-63E4-44CC-85E8-267BFCBFED4A}" dt="2024-11-21T21:02:20.305" v="1252"/>
          <ac:picMkLst>
            <pc:docMk/>
            <pc:sldMk cId="2186106875" sldId="2142532415"/>
            <ac:picMk id="7" creationId="{EAA4CA92-7DCD-9EE6-FC1A-89E39A031DEF}"/>
          </ac:picMkLst>
        </pc:picChg>
        <pc:picChg chg="add mod">
          <ac:chgData name="John Muhs" userId="e05efd67-f7de-4863-b6ca-d129315b9d02" providerId="ADAL" clId="{A2CE6526-63E4-44CC-85E8-267BFCBFED4A}" dt="2024-11-21T21:02:20.532" v="1254"/>
          <ac:picMkLst>
            <pc:docMk/>
            <pc:sldMk cId="2186106875" sldId="2142532415"/>
            <ac:picMk id="9" creationId="{EB585388-4FD9-9C2C-284E-00FFFBADBC42}"/>
          </ac:picMkLst>
        </pc:picChg>
      </pc:sldChg>
      <pc:sldChg chg="addSp delSp modSp add mod ord setBg modNotesTx">
        <pc:chgData name="John Muhs" userId="e05efd67-f7de-4863-b6ca-d129315b9d02" providerId="ADAL" clId="{A2CE6526-63E4-44CC-85E8-267BFCBFED4A}" dt="2024-11-22T00:25:27.437" v="3934" actId="20577"/>
        <pc:sldMkLst>
          <pc:docMk/>
          <pc:sldMk cId="299175474" sldId="2142532416"/>
        </pc:sldMkLst>
        <pc:spChg chg="add mod">
          <ac:chgData name="John Muhs" userId="e05efd67-f7de-4863-b6ca-d129315b9d02" providerId="ADAL" clId="{A2CE6526-63E4-44CC-85E8-267BFCBFED4A}" dt="2024-11-21T21:28:53.572" v="1423"/>
          <ac:spMkLst>
            <pc:docMk/>
            <pc:sldMk cId="299175474" sldId="2142532416"/>
            <ac:spMk id="3" creationId="{5D7F0CDF-3877-8B92-2F35-21DDCD20B6AE}"/>
          </ac:spMkLst>
        </pc:spChg>
        <pc:spChg chg="add mod">
          <ac:chgData name="John Muhs" userId="e05efd67-f7de-4863-b6ca-d129315b9d02" providerId="ADAL" clId="{A2CE6526-63E4-44CC-85E8-267BFCBFED4A}" dt="2024-11-22T00:25:16.713" v="3884"/>
          <ac:spMkLst>
            <pc:docMk/>
            <pc:sldMk cId="299175474" sldId="2142532416"/>
            <ac:spMk id="10" creationId="{173ECF31-8385-59F9-5DA5-A5FE5C5A23BC}"/>
          </ac:spMkLst>
        </pc:spChg>
        <pc:spChg chg="add mod">
          <ac:chgData name="John Muhs" userId="e05efd67-f7de-4863-b6ca-d129315b9d02" providerId="ADAL" clId="{A2CE6526-63E4-44CC-85E8-267BFCBFED4A}" dt="2024-11-21T21:28:54.187" v="1447"/>
          <ac:spMkLst>
            <pc:docMk/>
            <pc:sldMk cId="299175474" sldId="2142532416"/>
            <ac:spMk id="11" creationId="{69CC6761-2159-8224-2933-4D529D305576}"/>
          </ac:spMkLst>
        </pc:spChg>
        <pc:picChg chg="add mod">
          <ac:chgData name="John Muhs" userId="e05efd67-f7de-4863-b6ca-d129315b9d02" providerId="ADAL" clId="{A2CE6526-63E4-44CC-85E8-267BFCBFED4A}" dt="2024-11-21T21:28:53.837" v="1425"/>
          <ac:picMkLst>
            <pc:docMk/>
            <pc:sldMk cId="299175474" sldId="2142532416"/>
            <ac:picMk id="5" creationId="{C7E13D9E-3457-82A3-D556-63C2712FF519}"/>
          </ac:picMkLst>
        </pc:picChg>
        <pc:picChg chg="add mod">
          <ac:chgData name="John Muhs" userId="e05efd67-f7de-4863-b6ca-d129315b9d02" providerId="ADAL" clId="{A2CE6526-63E4-44CC-85E8-267BFCBFED4A}" dt="2024-11-21T21:28:53.960" v="1427"/>
          <ac:picMkLst>
            <pc:docMk/>
            <pc:sldMk cId="299175474" sldId="2142532416"/>
            <ac:picMk id="7" creationId="{11E9DF88-FB32-C506-3752-250472AE57B4}"/>
          </ac:picMkLst>
        </pc:picChg>
        <pc:picChg chg="add del mod">
          <ac:chgData name="John Muhs" userId="e05efd67-f7de-4863-b6ca-d129315b9d02" providerId="ADAL" clId="{A2CE6526-63E4-44CC-85E8-267BFCBFED4A}" dt="2024-11-21T22:50:20.067" v="2249"/>
          <ac:picMkLst>
            <pc:docMk/>
            <pc:sldMk cId="299175474" sldId="2142532416"/>
            <ac:picMk id="9" creationId="{FCD45E41-5DE9-86E4-CD23-FF19700DD108}"/>
          </ac:picMkLst>
        </pc:picChg>
        <pc:picChg chg="add del mod">
          <ac:chgData name="John Muhs" userId="e05efd67-f7de-4863-b6ca-d129315b9d02" providerId="ADAL" clId="{A2CE6526-63E4-44CC-85E8-267BFCBFED4A}" dt="2024-11-21T22:50:30.198" v="2255"/>
          <ac:picMkLst>
            <pc:docMk/>
            <pc:sldMk cId="299175474" sldId="2142532416"/>
            <ac:picMk id="13" creationId="{8C9A3FDC-9169-E3DB-CF79-80A9C24BA548}"/>
          </ac:picMkLst>
        </pc:picChg>
        <pc:picChg chg="add del mod">
          <ac:chgData name="John Muhs" userId="e05efd67-f7de-4863-b6ca-d129315b9d02" providerId="ADAL" clId="{A2CE6526-63E4-44CC-85E8-267BFCBFED4A}" dt="2024-11-22T00:11:32.909" v="3682"/>
          <ac:picMkLst>
            <pc:docMk/>
            <pc:sldMk cId="299175474" sldId="2142532416"/>
            <ac:picMk id="15" creationId="{9C2440B9-724F-0AA6-4DD4-9E2E4B4A8D85}"/>
          </ac:picMkLst>
        </pc:picChg>
        <pc:picChg chg="add del mod">
          <ac:chgData name="John Muhs" userId="e05efd67-f7de-4863-b6ca-d129315b9d02" providerId="ADAL" clId="{A2CE6526-63E4-44CC-85E8-267BFCBFED4A}" dt="2024-11-22T00:25:16.714" v="3886"/>
          <ac:picMkLst>
            <pc:docMk/>
            <pc:sldMk cId="299175474" sldId="2142532416"/>
            <ac:picMk id="17" creationId="{7A974D7F-974D-B9EB-6EFC-2B29A18655E0}"/>
          </ac:picMkLst>
        </pc:picChg>
        <pc:picChg chg="add mod">
          <ac:chgData name="John Muhs" userId="e05efd67-f7de-4863-b6ca-d129315b9d02" providerId="ADAL" clId="{A2CE6526-63E4-44CC-85E8-267BFCBFED4A}" dt="2024-11-22T00:25:16.952" v="3888"/>
          <ac:picMkLst>
            <pc:docMk/>
            <pc:sldMk cId="299175474" sldId="2142532416"/>
            <ac:picMk id="19" creationId="{3C1219EC-73E2-667C-0F53-ED74781CCEF1}"/>
          </ac:picMkLst>
        </pc:picChg>
      </pc:sldChg>
      <pc:sldChg chg="addSp modSp add del mod setBg">
        <pc:chgData name="John Muhs" userId="e05efd67-f7de-4863-b6ca-d129315b9d02" providerId="ADAL" clId="{A2CE6526-63E4-44CC-85E8-267BFCBFED4A}" dt="2024-11-21T21:09:56.616" v="1323" actId="47"/>
        <pc:sldMkLst>
          <pc:docMk/>
          <pc:sldMk cId="1786058260" sldId="2142532416"/>
        </pc:sldMkLst>
        <pc:spChg chg="add mod">
          <ac:chgData name="John Muhs" userId="e05efd67-f7de-4863-b6ca-d129315b9d02" providerId="ADAL" clId="{A2CE6526-63E4-44CC-85E8-267BFCBFED4A}" dt="2024-11-21T21:06:24.640" v="1286"/>
          <ac:spMkLst>
            <pc:docMk/>
            <pc:sldMk cId="1786058260" sldId="2142532416"/>
            <ac:spMk id="3" creationId="{567A0993-E59E-79D9-AAF1-0370069AB0FE}"/>
          </ac:spMkLst>
        </pc:spChg>
        <pc:spChg chg="add mod">
          <ac:chgData name="John Muhs" userId="e05efd67-f7de-4863-b6ca-d129315b9d02" providerId="ADAL" clId="{A2CE6526-63E4-44CC-85E8-267BFCBFED4A}" dt="2024-11-21T21:06:25.259" v="1300"/>
          <ac:spMkLst>
            <pc:docMk/>
            <pc:sldMk cId="1786058260" sldId="2142532416"/>
            <ac:spMk id="10" creationId="{34E0A475-C3F7-7BEA-2F0A-F5350591C1E8}"/>
          </ac:spMkLst>
        </pc:spChg>
        <pc:spChg chg="add mod">
          <ac:chgData name="John Muhs" userId="e05efd67-f7de-4863-b6ca-d129315b9d02" providerId="ADAL" clId="{A2CE6526-63E4-44CC-85E8-267BFCBFED4A}" dt="2024-11-21T21:06:25.265" v="1310"/>
          <ac:spMkLst>
            <pc:docMk/>
            <pc:sldMk cId="1786058260" sldId="2142532416"/>
            <ac:spMk id="11" creationId="{E33DD985-1E7D-AF0D-8B0B-665BB6F54EF3}"/>
          </ac:spMkLst>
        </pc:spChg>
        <pc:picChg chg="add mod">
          <ac:chgData name="John Muhs" userId="e05efd67-f7de-4863-b6ca-d129315b9d02" providerId="ADAL" clId="{A2CE6526-63E4-44CC-85E8-267BFCBFED4A}" dt="2024-11-21T21:06:24.912" v="1288"/>
          <ac:picMkLst>
            <pc:docMk/>
            <pc:sldMk cId="1786058260" sldId="2142532416"/>
            <ac:picMk id="5" creationId="{D051C864-1C38-458B-5F19-DD9576283D27}"/>
          </ac:picMkLst>
        </pc:picChg>
        <pc:picChg chg="add mod">
          <ac:chgData name="John Muhs" userId="e05efd67-f7de-4863-b6ca-d129315b9d02" providerId="ADAL" clId="{A2CE6526-63E4-44CC-85E8-267BFCBFED4A}" dt="2024-11-21T21:06:25.041" v="1290"/>
          <ac:picMkLst>
            <pc:docMk/>
            <pc:sldMk cId="1786058260" sldId="2142532416"/>
            <ac:picMk id="7" creationId="{A521F1AC-3F08-7FA1-60D5-4AEF470CA19A}"/>
          </ac:picMkLst>
        </pc:picChg>
        <pc:picChg chg="add mod">
          <ac:chgData name="John Muhs" userId="e05efd67-f7de-4863-b6ca-d129315b9d02" providerId="ADAL" clId="{A2CE6526-63E4-44CC-85E8-267BFCBFED4A}" dt="2024-11-21T21:06:25.254" v="1292"/>
          <ac:picMkLst>
            <pc:docMk/>
            <pc:sldMk cId="1786058260" sldId="2142532416"/>
            <ac:picMk id="9" creationId="{8DF384C8-E14C-8850-6D82-4272730A9890}"/>
          </ac:picMkLst>
        </pc:picChg>
      </pc:sldChg>
      <pc:sldChg chg="addSp delSp modSp add del mod ord setBg">
        <pc:chgData name="John Muhs" userId="e05efd67-f7de-4863-b6ca-d129315b9d02" providerId="ADAL" clId="{A2CE6526-63E4-44CC-85E8-267BFCBFED4A}" dt="2024-11-22T00:34:39.897" v="3992" actId="47"/>
        <pc:sldMkLst>
          <pc:docMk/>
          <pc:sldMk cId="77498245" sldId="2142532417"/>
        </pc:sldMkLst>
        <pc:spChg chg="add mod">
          <ac:chgData name="John Muhs" userId="e05efd67-f7de-4863-b6ca-d129315b9d02" providerId="ADAL" clId="{A2CE6526-63E4-44CC-85E8-267BFCBFED4A}" dt="2024-11-21T21:30:10.542" v="1461"/>
          <ac:spMkLst>
            <pc:docMk/>
            <pc:sldMk cId="77498245" sldId="2142532417"/>
            <ac:spMk id="3" creationId="{61491611-F8F3-8CC9-55B6-324E89A22E6C}"/>
          </ac:spMkLst>
        </pc:spChg>
        <pc:spChg chg="add mod">
          <ac:chgData name="John Muhs" userId="e05efd67-f7de-4863-b6ca-d129315b9d02" providerId="ADAL" clId="{A2CE6526-63E4-44CC-85E8-267BFCBFED4A}" dt="2024-11-22T00:28:34.443" v="3936"/>
          <ac:spMkLst>
            <pc:docMk/>
            <pc:sldMk cId="77498245" sldId="2142532417"/>
            <ac:spMk id="10" creationId="{0083C117-FC42-94F0-BC4C-8CFDFAD79829}"/>
          </ac:spMkLst>
        </pc:spChg>
        <pc:spChg chg="add mod">
          <ac:chgData name="John Muhs" userId="e05efd67-f7de-4863-b6ca-d129315b9d02" providerId="ADAL" clId="{A2CE6526-63E4-44CC-85E8-267BFCBFED4A}" dt="2024-11-21T21:30:11.160" v="1485"/>
          <ac:spMkLst>
            <pc:docMk/>
            <pc:sldMk cId="77498245" sldId="2142532417"/>
            <ac:spMk id="11" creationId="{EA868F32-6017-4855-4AF6-E366AF21003A}"/>
          </ac:spMkLst>
        </pc:spChg>
        <pc:picChg chg="add mod">
          <ac:chgData name="John Muhs" userId="e05efd67-f7de-4863-b6ca-d129315b9d02" providerId="ADAL" clId="{A2CE6526-63E4-44CC-85E8-267BFCBFED4A}" dt="2024-11-21T21:30:10.810" v="1463"/>
          <ac:picMkLst>
            <pc:docMk/>
            <pc:sldMk cId="77498245" sldId="2142532417"/>
            <ac:picMk id="5" creationId="{4CEBB2A1-2BCD-4C70-4683-B97959DA1323}"/>
          </ac:picMkLst>
        </pc:picChg>
        <pc:picChg chg="add mod">
          <ac:chgData name="John Muhs" userId="e05efd67-f7de-4863-b6ca-d129315b9d02" providerId="ADAL" clId="{A2CE6526-63E4-44CC-85E8-267BFCBFED4A}" dt="2024-11-21T21:30:10.941" v="1465"/>
          <ac:picMkLst>
            <pc:docMk/>
            <pc:sldMk cId="77498245" sldId="2142532417"/>
            <ac:picMk id="7" creationId="{2CA1CCA1-E7E0-1843-03EF-CB65D8894E3E}"/>
          </ac:picMkLst>
        </pc:picChg>
        <pc:picChg chg="add del mod">
          <ac:chgData name="John Muhs" userId="e05efd67-f7de-4863-b6ca-d129315b9d02" providerId="ADAL" clId="{A2CE6526-63E4-44CC-85E8-267BFCBFED4A}" dt="2024-11-22T00:28:34.446" v="3938"/>
          <ac:picMkLst>
            <pc:docMk/>
            <pc:sldMk cId="77498245" sldId="2142532417"/>
            <ac:picMk id="9" creationId="{18ABFCF8-C58E-CB8E-11CE-CA895D856585}"/>
          </ac:picMkLst>
        </pc:picChg>
        <pc:picChg chg="add mod">
          <ac:chgData name="John Muhs" userId="e05efd67-f7de-4863-b6ca-d129315b9d02" providerId="ADAL" clId="{A2CE6526-63E4-44CC-85E8-267BFCBFED4A}" dt="2024-11-22T00:28:34.725" v="3940"/>
          <ac:picMkLst>
            <pc:docMk/>
            <pc:sldMk cId="77498245" sldId="2142532417"/>
            <ac:picMk id="13" creationId="{94215623-6C7F-774F-5FAC-72D2F8684A91}"/>
          </ac:picMkLst>
        </pc:picChg>
      </pc:sldChg>
      <pc:sldChg chg="addSp modSp add del mod ord setBg">
        <pc:chgData name="John Muhs" userId="e05efd67-f7de-4863-b6ca-d129315b9d02" providerId="ADAL" clId="{A2CE6526-63E4-44CC-85E8-267BFCBFED4A}" dt="2024-11-22T00:34:41.192" v="3993" actId="47"/>
        <pc:sldMkLst>
          <pc:docMk/>
          <pc:sldMk cId="2355601304" sldId="2142532418"/>
        </pc:sldMkLst>
        <pc:spChg chg="add mod">
          <ac:chgData name="John Muhs" userId="e05efd67-f7de-4863-b6ca-d129315b9d02" providerId="ADAL" clId="{A2CE6526-63E4-44CC-85E8-267BFCBFED4A}" dt="2024-11-21T21:30:29.258" v="1499"/>
          <ac:spMkLst>
            <pc:docMk/>
            <pc:sldMk cId="2355601304" sldId="2142532418"/>
            <ac:spMk id="3" creationId="{2A5D856B-4147-6C61-D645-A8FE4E13CFA4}"/>
          </ac:spMkLst>
        </pc:spChg>
        <pc:spChg chg="add mod">
          <ac:chgData name="John Muhs" userId="e05efd67-f7de-4863-b6ca-d129315b9d02" providerId="ADAL" clId="{A2CE6526-63E4-44CC-85E8-267BFCBFED4A}" dt="2024-11-21T21:30:29.821" v="1513"/>
          <ac:spMkLst>
            <pc:docMk/>
            <pc:sldMk cId="2355601304" sldId="2142532418"/>
            <ac:spMk id="10" creationId="{AD0275F5-0554-B7C1-5562-2B409BE8C6F3}"/>
          </ac:spMkLst>
        </pc:spChg>
        <pc:spChg chg="add mod">
          <ac:chgData name="John Muhs" userId="e05efd67-f7de-4863-b6ca-d129315b9d02" providerId="ADAL" clId="{A2CE6526-63E4-44CC-85E8-267BFCBFED4A}" dt="2024-11-21T21:30:29.825" v="1523"/>
          <ac:spMkLst>
            <pc:docMk/>
            <pc:sldMk cId="2355601304" sldId="2142532418"/>
            <ac:spMk id="11" creationId="{456063C7-8BC2-5D16-9A30-6240169EC826}"/>
          </ac:spMkLst>
        </pc:spChg>
        <pc:picChg chg="add mod">
          <ac:chgData name="John Muhs" userId="e05efd67-f7de-4863-b6ca-d129315b9d02" providerId="ADAL" clId="{A2CE6526-63E4-44CC-85E8-267BFCBFED4A}" dt="2024-11-21T21:30:29.402" v="1501"/>
          <ac:picMkLst>
            <pc:docMk/>
            <pc:sldMk cId="2355601304" sldId="2142532418"/>
            <ac:picMk id="5" creationId="{026758D2-0635-A44C-7EFD-DEDDD58A8635}"/>
          </ac:picMkLst>
        </pc:picChg>
        <pc:picChg chg="add mod">
          <ac:chgData name="John Muhs" userId="e05efd67-f7de-4863-b6ca-d129315b9d02" providerId="ADAL" clId="{A2CE6526-63E4-44CC-85E8-267BFCBFED4A}" dt="2024-11-21T21:30:29.546" v="1503"/>
          <ac:picMkLst>
            <pc:docMk/>
            <pc:sldMk cId="2355601304" sldId="2142532418"/>
            <ac:picMk id="7" creationId="{93684382-4B2E-FD39-5F49-21AA1A5856B0}"/>
          </ac:picMkLst>
        </pc:picChg>
        <pc:picChg chg="add mod">
          <ac:chgData name="John Muhs" userId="e05efd67-f7de-4863-b6ca-d129315b9d02" providerId="ADAL" clId="{A2CE6526-63E4-44CC-85E8-267BFCBFED4A}" dt="2024-11-21T21:30:29.816" v="1505"/>
          <ac:picMkLst>
            <pc:docMk/>
            <pc:sldMk cId="2355601304" sldId="2142532418"/>
            <ac:picMk id="9" creationId="{26E226A1-F3C3-ACB5-8028-0B3F859D9F04}"/>
          </ac:picMkLst>
        </pc:picChg>
      </pc:sldChg>
      <pc:sldChg chg="modSp mod ord modNotesTx">
        <pc:chgData name="John Muhs" userId="e05efd67-f7de-4863-b6ca-d129315b9d02" providerId="ADAL" clId="{A2CE6526-63E4-44CC-85E8-267BFCBFED4A}" dt="2024-11-22T15:45:01.377" v="4511" actId="20577"/>
        <pc:sldMkLst>
          <pc:docMk/>
          <pc:sldMk cId="827079847" sldId="2142532419"/>
        </pc:sldMkLst>
        <pc:spChg chg="mod">
          <ac:chgData name="John Muhs" userId="e05efd67-f7de-4863-b6ca-d129315b9d02" providerId="ADAL" clId="{A2CE6526-63E4-44CC-85E8-267BFCBFED4A}" dt="2024-11-22T00:44:46.959" v="4047" actId="20577"/>
          <ac:spMkLst>
            <pc:docMk/>
            <pc:sldMk cId="827079847" sldId="2142532419"/>
            <ac:spMk id="3" creationId="{63CA9EF3-16E2-E0F0-A57A-ACC86D0A1577}"/>
          </ac:spMkLst>
        </pc:spChg>
      </pc:sldChg>
      <pc:sldChg chg="delSp modSp mod ord modNotesTx">
        <pc:chgData name="John Muhs" userId="e05efd67-f7de-4863-b6ca-d129315b9d02" providerId="ADAL" clId="{A2CE6526-63E4-44CC-85E8-267BFCBFED4A}" dt="2024-11-22T15:52:44.134" v="5441" actId="20577"/>
        <pc:sldMkLst>
          <pc:docMk/>
          <pc:sldMk cId="418832674" sldId="2142532420"/>
        </pc:sldMkLst>
        <pc:spChg chg="mod">
          <ac:chgData name="John Muhs" userId="e05efd67-f7de-4863-b6ca-d129315b9d02" providerId="ADAL" clId="{A2CE6526-63E4-44CC-85E8-267BFCBFED4A}" dt="2024-11-22T15:52:28.937" v="5419" actId="20577"/>
          <ac:spMkLst>
            <pc:docMk/>
            <pc:sldMk cId="418832674" sldId="2142532420"/>
            <ac:spMk id="2" creationId="{5924AF43-EBEB-763B-3239-D26710444291}"/>
          </ac:spMkLst>
        </pc:spChg>
        <pc:spChg chg="mod">
          <ac:chgData name="John Muhs" userId="e05efd67-f7de-4863-b6ca-d129315b9d02" providerId="ADAL" clId="{A2CE6526-63E4-44CC-85E8-267BFCBFED4A}" dt="2024-11-22T15:52:44.134" v="5441" actId="20577"/>
          <ac:spMkLst>
            <pc:docMk/>
            <pc:sldMk cId="418832674" sldId="2142532420"/>
            <ac:spMk id="3" creationId="{625E0850-E058-EA12-A5D3-28E9FF965899}"/>
          </ac:spMkLst>
        </pc:spChg>
        <pc:graphicFrameChg chg="del">
          <ac:chgData name="John Muhs" userId="e05efd67-f7de-4863-b6ca-d129315b9d02" providerId="ADAL" clId="{A2CE6526-63E4-44CC-85E8-267BFCBFED4A}" dt="2024-11-22T15:38:18.621" v="4134" actId="478"/>
          <ac:graphicFrameMkLst>
            <pc:docMk/>
            <pc:sldMk cId="418832674" sldId="2142532420"/>
            <ac:graphicFrameMk id="4" creationId="{2E675771-A112-59A2-CD52-BDB65599C90A}"/>
          </ac:graphicFrameMkLst>
        </pc:graphicFrameChg>
      </pc:sldChg>
      <pc:sldChg chg="del">
        <pc:chgData name="John Muhs" userId="e05efd67-f7de-4863-b6ca-d129315b9d02" providerId="ADAL" clId="{A2CE6526-63E4-44CC-85E8-267BFCBFED4A}" dt="2024-11-21T21:53:12.376" v="2036" actId="47"/>
        <pc:sldMkLst>
          <pc:docMk/>
          <pc:sldMk cId="799515443" sldId="2147470855"/>
        </pc:sldMkLst>
      </pc:sldChg>
      <pc:sldChg chg="modSp add mod ord">
        <pc:chgData name="John Muhs" userId="e05efd67-f7de-4863-b6ca-d129315b9d02" providerId="ADAL" clId="{A2CE6526-63E4-44CC-85E8-267BFCBFED4A}" dt="2024-11-22T15:40:57.565" v="4142"/>
        <pc:sldMkLst>
          <pc:docMk/>
          <pc:sldMk cId="1472798109" sldId="2147470856"/>
        </pc:sldMkLst>
        <pc:spChg chg="mod">
          <ac:chgData name="John Muhs" userId="e05efd67-f7de-4863-b6ca-d129315b9d02" providerId="ADAL" clId="{A2CE6526-63E4-44CC-85E8-267BFCBFED4A}" dt="2024-11-22T00:39:16.440" v="4022" actId="27636"/>
          <ac:spMkLst>
            <pc:docMk/>
            <pc:sldMk cId="1472798109" sldId="2147470856"/>
            <ac:spMk id="3" creationId="{166D761B-5115-6330-82EE-5AFE4BD77850}"/>
          </ac:spMkLst>
        </pc:spChg>
      </pc:sldChg>
      <pc:sldChg chg="addSp delSp modSp add mod setBg">
        <pc:chgData name="John Muhs" userId="e05efd67-f7de-4863-b6ca-d129315b9d02" providerId="ADAL" clId="{A2CE6526-63E4-44CC-85E8-267BFCBFED4A}" dt="2024-11-22T00:21:48.805" v="3737"/>
        <pc:sldMkLst>
          <pc:docMk/>
          <pc:sldMk cId="961477200" sldId="2147470861"/>
        </pc:sldMkLst>
        <pc:spChg chg="add mod">
          <ac:chgData name="John Muhs" userId="e05efd67-f7de-4863-b6ca-d129315b9d02" providerId="ADAL" clId="{A2CE6526-63E4-44CC-85E8-267BFCBFED4A}" dt="2024-11-21T22:49:28.424" v="2220"/>
          <ac:spMkLst>
            <pc:docMk/>
            <pc:sldMk cId="961477200" sldId="2147470861"/>
            <ac:spMk id="3" creationId="{6A280C31-22E7-42D5-A32D-CCCE0E15DA8F}"/>
          </ac:spMkLst>
        </pc:spChg>
        <pc:spChg chg="add mod">
          <ac:chgData name="John Muhs" userId="e05efd67-f7de-4863-b6ca-d129315b9d02" providerId="ADAL" clId="{A2CE6526-63E4-44CC-85E8-267BFCBFED4A}" dt="2024-11-22T00:21:48.571" v="3733"/>
          <ac:spMkLst>
            <pc:docMk/>
            <pc:sldMk cId="961477200" sldId="2147470861"/>
            <ac:spMk id="10" creationId="{854469D1-545A-B66A-665F-98E34B05484F}"/>
          </ac:spMkLst>
        </pc:spChg>
        <pc:spChg chg="add mod">
          <ac:chgData name="John Muhs" userId="e05efd67-f7de-4863-b6ca-d129315b9d02" providerId="ADAL" clId="{A2CE6526-63E4-44CC-85E8-267BFCBFED4A}" dt="2024-11-21T22:49:28.842" v="2244"/>
          <ac:spMkLst>
            <pc:docMk/>
            <pc:sldMk cId="961477200" sldId="2147470861"/>
            <ac:spMk id="11" creationId="{623883A5-0DE1-FAEA-50E0-9728170AE90E}"/>
          </ac:spMkLst>
        </pc:spChg>
        <pc:picChg chg="add mod">
          <ac:chgData name="John Muhs" userId="e05efd67-f7de-4863-b6ca-d129315b9d02" providerId="ADAL" clId="{A2CE6526-63E4-44CC-85E8-267BFCBFED4A}" dt="2024-11-21T22:49:28.636" v="2222"/>
          <ac:picMkLst>
            <pc:docMk/>
            <pc:sldMk cId="961477200" sldId="2147470861"/>
            <ac:picMk id="5" creationId="{74A477BE-CC5E-EEA8-4FB5-6320B12E8910}"/>
          </ac:picMkLst>
        </pc:picChg>
        <pc:picChg chg="add mod">
          <ac:chgData name="John Muhs" userId="e05efd67-f7de-4863-b6ca-d129315b9d02" providerId="ADAL" clId="{A2CE6526-63E4-44CC-85E8-267BFCBFED4A}" dt="2024-11-21T22:49:28.734" v="2224"/>
          <ac:picMkLst>
            <pc:docMk/>
            <pc:sldMk cId="961477200" sldId="2147470861"/>
            <ac:picMk id="7" creationId="{08196362-DB63-55CB-56AD-DBAE34B5C6C0}"/>
          </ac:picMkLst>
        </pc:picChg>
        <pc:picChg chg="add del mod">
          <ac:chgData name="John Muhs" userId="e05efd67-f7de-4863-b6ca-d129315b9d02" providerId="ADAL" clId="{A2CE6526-63E4-44CC-85E8-267BFCBFED4A}" dt="2024-11-22T00:21:48.573" v="3735"/>
          <ac:picMkLst>
            <pc:docMk/>
            <pc:sldMk cId="961477200" sldId="2147470861"/>
            <ac:picMk id="9" creationId="{90260BB0-B165-5F3E-B015-1A5AF9D42FB9}"/>
          </ac:picMkLst>
        </pc:picChg>
        <pc:picChg chg="add mod">
          <ac:chgData name="John Muhs" userId="e05efd67-f7de-4863-b6ca-d129315b9d02" providerId="ADAL" clId="{A2CE6526-63E4-44CC-85E8-267BFCBFED4A}" dt="2024-11-22T00:21:48.805" v="3737"/>
          <ac:picMkLst>
            <pc:docMk/>
            <pc:sldMk cId="961477200" sldId="2147470861"/>
            <ac:picMk id="13" creationId="{79BD086B-86E9-9371-EFE7-544F5CF279E7}"/>
          </ac:picMkLst>
        </pc:picChg>
      </pc:sldChg>
      <pc:sldChg chg="addSp modSp add del mod setBg">
        <pc:chgData name="John Muhs" userId="e05efd67-f7de-4863-b6ca-d129315b9d02" providerId="ADAL" clId="{A2CE6526-63E4-44CC-85E8-267BFCBFED4A}" dt="2024-11-22T00:34:21.447" v="3991" actId="47"/>
        <pc:sldMkLst>
          <pc:docMk/>
          <pc:sldMk cId="1777053362" sldId="2147470862"/>
        </pc:sldMkLst>
        <pc:spChg chg="add mod">
          <ac:chgData name="John Muhs" userId="e05efd67-f7de-4863-b6ca-d129315b9d02" providerId="ADAL" clId="{A2CE6526-63E4-44CC-85E8-267BFCBFED4A}" dt="2024-11-21T22:51:58.752" v="2271"/>
          <ac:spMkLst>
            <pc:docMk/>
            <pc:sldMk cId="1777053362" sldId="2147470862"/>
            <ac:spMk id="3" creationId="{02E7B122-679E-F04C-40E6-F77448FDADBE}"/>
          </ac:spMkLst>
        </pc:spChg>
        <pc:spChg chg="add mod">
          <ac:chgData name="John Muhs" userId="e05efd67-f7de-4863-b6ca-d129315b9d02" providerId="ADAL" clId="{A2CE6526-63E4-44CC-85E8-267BFCBFED4A}" dt="2024-11-21T22:51:59.185" v="2285"/>
          <ac:spMkLst>
            <pc:docMk/>
            <pc:sldMk cId="1777053362" sldId="2147470862"/>
            <ac:spMk id="10" creationId="{F60333D9-FC0B-1FA6-6B6D-784095A6ECC4}"/>
          </ac:spMkLst>
        </pc:spChg>
        <pc:spChg chg="add mod">
          <ac:chgData name="John Muhs" userId="e05efd67-f7de-4863-b6ca-d129315b9d02" providerId="ADAL" clId="{A2CE6526-63E4-44CC-85E8-267BFCBFED4A}" dt="2024-11-21T22:51:59.191" v="2295"/>
          <ac:spMkLst>
            <pc:docMk/>
            <pc:sldMk cId="1777053362" sldId="2147470862"/>
            <ac:spMk id="11" creationId="{2F1A51FB-63C5-F20B-F945-037C81120CA1}"/>
          </ac:spMkLst>
        </pc:spChg>
        <pc:picChg chg="add mod">
          <ac:chgData name="John Muhs" userId="e05efd67-f7de-4863-b6ca-d129315b9d02" providerId="ADAL" clId="{A2CE6526-63E4-44CC-85E8-267BFCBFED4A}" dt="2024-11-21T22:51:58.990" v="2273"/>
          <ac:picMkLst>
            <pc:docMk/>
            <pc:sldMk cId="1777053362" sldId="2147470862"/>
            <ac:picMk id="5" creationId="{8F22CFA9-7B49-F3EB-77B7-1B3CF95EAEA9}"/>
          </ac:picMkLst>
        </pc:picChg>
        <pc:picChg chg="add mod">
          <ac:chgData name="John Muhs" userId="e05efd67-f7de-4863-b6ca-d129315b9d02" providerId="ADAL" clId="{A2CE6526-63E4-44CC-85E8-267BFCBFED4A}" dt="2024-11-21T22:51:59.084" v="2275"/>
          <ac:picMkLst>
            <pc:docMk/>
            <pc:sldMk cId="1777053362" sldId="2147470862"/>
            <ac:picMk id="7" creationId="{1F145A43-4C04-7A0D-4DD1-238E9578BA53}"/>
          </ac:picMkLst>
        </pc:picChg>
        <pc:picChg chg="add mod">
          <ac:chgData name="John Muhs" userId="e05efd67-f7de-4863-b6ca-d129315b9d02" providerId="ADAL" clId="{A2CE6526-63E4-44CC-85E8-267BFCBFED4A}" dt="2024-11-21T22:51:59.177" v="2277"/>
          <ac:picMkLst>
            <pc:docMk/>
            <pc:sldMk cId="1777053362" sldId="2147470862"/>
            <ac:picMk id="9" creationId="{54F0DDD3-9E00-7628-08EB-78016C42D223}"/>
          </ac:picMkLst>
        </pc:picChg>
      </pc:sldChg>
      <pc:sldChg chg="addSp delSp modSp add mod ord setBg">
        <pc:chgData name="John Muhs" userId="e05efd67-f7de-4863-b6ca-d129315b9d02" providerId="ADAL" clId="{A2CE6526-63E4-44CC-85E8-267BFCBFED4A}" dt="2024-11-21T23:46:51.006" v="3464"/>
        <pc:sldMkLst>
          <pc:docMk/>
          <pc:sldMk cId="4270763868" sldId="2147470863"/>
        </pc:sldMkLst>
        <pc:spChg chg="add mod">
          <ac:chgData name="John Muhs" userId="e05efd67-f7de-4863-b6ca-d129315b9d02" providerId="ADAL" clId="{A2CE6526-63E4-44CC-85E8-267BFCBFED4A}" dt="2024-11-21T23:00:23.705" v="2325"/>
          <ac:spMkLst>
            <pc:docMk/>
            <pc:sldMk cId="4270763868" sldId="2147470863"/>
            <ac:spMk id="3" creationId="{34A53088-0553-2CD8-68E2-FD8A1BFCD34B}"/>
          </ac:spMkLst>
        </pc:spChg>
        <pc:spChg chg="add mod">
          <ac:chgData name="John Muhs" userId="e05efd67-f7de-4863-b6ca-d129315b9d02" providerId="ADAL" clId="{A2CE6526-63E4-44CC-85E8-267BFCBFED4A}" dt="2024-11-21T23:46:50.753" v="3460"/>
          <ac:spMkLst>
            <pc:docMk/>
            <pc:sldMk cId="4270763868" sldId="2147470863"/>
            <ac:spMk id="10" creationId="{C786FC0B-0937-90FA-645E-36735DEB2716}"/>
          </ac:spMkLst>
        </pc:spChg>
        <pc:spChg chg="add mod">
          <ac:chgData name="John Muhs" userId="e05efd67-f7de-4863-b6ca-d129315b9d02" providerId="ADAL" clId="{A2CE6526-63E4-44CC-85E8-267BFCBFED4A}" dt="2024-11-21T23:00:24.305" v="2349"/>
          <ac:spMkLst>
            <pc:docMk/>
            <pc:sldMk cId="4270763868" sldId="2147470863"/>
            <ac:spMk id="11" creationId="{18CECA58-DC2D-AD0C-2339-4B0FCFAF2704}"/>
          </ac:spMkLst>
        </pc:spChg>
        <pc:picChg chg="add mod">
          <ac:chgData name="John Muhs" userId="e05efd67-f7de-4863-b6ca-d129315b9d02" providerId="ADAL" clId="{A2CE6526-63E4-44CC-85E8-267BFCBFED4A}" dt="2024-11-21T23:00:24.011" v="2327"/>
          <ac:picMkLst>
            <pc:docMk/>
            <pc:sldMk cId="4270763868" sldId="2147470863"/>
            <ac:picMk id="5" creationId="{43DCAC19-EDC3-8823-DBFB-B88716766267}"/>
          </ac:picMkLst>
        </pc:picChg>
        <pc:picChg chg="add mod">
          <ac:chgData name="John Muhs" userId="e05efd67-f7de-4863-b6ca-d129315b9d02" providerId="ADAL" clId="{A2CE6526-63E4-44CC-85E8-267BFCBFED4A}" dt="2024-11-21T23:00:24.111" v="2329"/>
          <ac:picMkLst>
            <pc:docMk/>
            <pc:sldMk cId="4270763868" sldId="2147470863"/>
            <ac:picMk id="7" creationId="{A02D2106-DEBF-F5A3-0E8B-6C3E59EA6512}"/>
          </ac:picMkLst>
        </pc:picChg>
        <pc:picChg chg="add del mod">
          <ac:chgData name="John Muhs" userId="e05efd67-f7de-4863-b6ca-d129315b9d02" providerId="ADAL" clId="{A2CE6526-63E4-44CC-85E8-267BFCBFED4A}" dt="2024-11-21T23:00:44.132" v="2355"/>
          <ac:picMkLst>
            <pc:docMk/>
            <pc:sldMk cId="4270763868" sldId="2147470863"/>
            <ac:picMk id="9" creationId="{08A870CB-60DC-8592-03FD-C08086AA1F1E}"/>
          </ac:picMkLst>
        </pc:picChg>
        <pc:picChg chg="add del mod">
          <ac:chgData name="John Muhs" userId="e05efd67-f7de-4863-b6ca-d129315b9d02" providerId="ADAL" clId="{A2CE6526-63E4-44CC-85E8-267BFCBFED4A}" dt="2024-11-21T23:46:50.755" v="3462"/>
          <ac:picMkLst>
            <pc:docMk/>
            <pc:sldMk cId="4270763868" sldId="2147470863"/>
            <ac:picMk id="13" creationId="{F7C2CEA5-996C-86B2-F1B3-E284916DA2BA}"/>
          </ac:picMkLst>
        </pc:picChg>
        <pc:picChg chg="add mod">
          <ac:chgData name="John Muhs" userId="e05efd67-f7de-4863-b6ca-d129315b9d02" providerId="ADAL" clId="{A2CE6526-63E4-44CC-85E8-267BFCBFED4A}" dt="2024-11-21T23:46:51.006" v="3464"/>
          <ac:picMkLst>
            <pc:docMk/>
            <pc:sldMk cId="4270763868" sldId="2147470863"/>
            <ac:picMk id="15" creationId="{3293BED5-4538-2A92-6F02-69D40467E1E8}"/>
          </ac:picMkLst>
        </pc:picChg>
      </pc:sldChg>
      <pc:sldChg chg="addSp delSp modSp add mod setBg">
        <pc:chgData name="John Muhs" userId="e05efd67-f7de-4863-b6ca-d129315b9d02" providerId="ADAL" clId="{A2CE6526-63E4-44CC-85E8-267BFCBFED4A}" dt="2024-11-22T00:14:11.427" v="3707"/>
        <pc:sldMkLst>
          <pc:docMk/>
          <pc:sldMk cId="322556855" sldId="2147470864"/>
        </pc:sldMkLst>
        <pc:spChg chg="add mod">
          <ac:chgData name="John Muhs" userId="e05efd67-f7de-4863-b6ca-d129315b9d02" providerId="ADAL" clId="{A2CE6526-63E4-44CC-85E8-267BFCBFED4A}" dt="2024-11-21T23:04:06.722" v="2373"/>
          <ac:spMkLst>
            <pc:docMk/>
            <pc:sldMk cId="322556855" sldId="2147470864"/>
            <ac:spMk id="3" creationId="{FEC58C59-4F07-7088-5CF6-4E123B523742}"/>
          </ac:spMkLst>
        </pc:spChg>
        <pc:spChg chg="add mod">
          <ac:chgData name="John Muhs" userId="e05efd67-f7de-4863-b6ca-d129315b9d02" providerId="ADAL" clId="{A2CE6526-63E4-44CC-85E8-267BFCBFED4A}" dt="2024-11-22T00:14:11.187" v="3703"/>
          <ac:spMkLst>
            <pc:docMk/>
            <pc:sldMk cId="322556855" sldId="2147470864"/>
            <ac:spMk id="10" creationId="{C838C7A3-BAE6-E9B4-BE70-CB5ED211C4DF}"/>
          </ac:spMkLst>
        </pc:spChg>
        <pc:spChg chg="add mod">
          <ac:chgData name="John Muhs" userId="e05efd67-f7de-4863-b6ca-d129315b9d02" providerId="ADAL" clId="{A2CE6526-63E4-44CC-85E8-267BFCBFED4A}" dt="2024-11-21T23:04:07.200" v="2397"/>
          <ac:spMkLst>
            <pc:docMk/>
            <pc:sldMk cId="322556855" sldId="2147470864"/>
            <ac:spMk id="11" creationId="{A2A4D989-2919-0209-C5ED-41E9A356FEAE}"/>
          </ac:spMkLst>
        </pc:spChg>
        <pc:picChg chg="add mod">
          <ac:chgData name="John Muhs" userId="e05efd67-f7de-4863-b6ca-d129315b9d02" providerId="ADAL" clId="{A2CE6526-63E4-44CC-85E8-267BFCBFED4A}" dt="2024-11-21T23:04:06.936" v="2375"/>
          <ac:picMkLst>
            <pc:docMk/>
            <pc:sldMk cId="322556855" sldId="2147470864"/>
            <ac:picMk id="5" creationId="{BF94F98F-A7B2-E05C-69FF-48843D91C6E1}"/>
          </ac:picMkLst>
        </pc:picChg>
        <pc:picChg chg="add mod">
          <ac:chgData name="John Muhs" userId="e05efd67-f7de-4863-b6ca-d129315b9d02" providerId="ADAL" clId="{A2CE6526-63E4-44CC-85E8-267BFCBFED4A}" dt="2024-11-21T23:04:07.034" v="2377"/>
          <ac:picMkLst>
            <pc:docMk/>
            <pc:sldMk cId="322556855" sldId="2147470864"/>
            <ac:picMk id="7" creationId="{FDE4EDC9-CB8A-227F-86E0-F95035A05969}"/>
          </ac:picMkLst>
        </pc:picChg>
        <pc:picChg chg="add del mod">
          <ac:chgData name="John Muhs" userId="e05efd67-f7de-4863-b6ca-d129315b9d02" providerId="ADAL" clId="{A2CE6526-63E4-44CC-85E8-267BFCBFED4A}" dt="2024-11-21T23:06:22.221" v="2403"/>
          <ac:picMkLst>
            <pc:docMk/>
            <pc:sldMk cId="322556855" sldId="2147470864"/>
            <ac:picMk id="9" creationId="{278DDDAC-C494-9CBC-D34E-F0A9E842B9CD}"/>
          </ac:picMkLst>
        </pc:picChg>
        <pc:picChg chg="add del mod">
          <ac:chgData name="John Muhs" userId="e05efd67-f7de-4863-b6ca-d129315b9d02" providerId="ADAL" clId="{A2CE6526-63E4-44CC-85E8-267BFCBFED4A}" dt="2024-11-21T23:47:41.388" v="3470"/>
          <ac:picMkLst>
            <pc:docMk/>
            <pc:sldMk cId="322556855" sldId="2147470864"/>
            <ac:picMk id="13" creationId="{51EBCBD5-DA8C-8B35-42BC-8DE076D0005E}"/>
          </ac:picMkLst>
        </pc:picChg>
        <pc:picChg chg="add del mod">
          <ac:chgData name="John Muhs" userId="e05efd67-f7de-4863-b6ca-d129315b9d02" providerId="ADAL" clId="{A2CE6526-63E4-44CC-85E8-267BFCBFED4A}" dt="2024-11-22T00:14:11.188" v="3705"/>
          <ac:picMkLst>
            <pc:docMk/>
            <pc:sldMk cId="322556855" sldId="2147470864"/>
            <ac:picMk id="15" creationId="{63028246-E5C1-07BC-C9AE-9BA191FF29CE}"/>
          </ac:picMkLst>
        </pc:picChg>
        <pc:picChg chg="add mod">
          <ac:chgData name="John Muhs" userId="e05efd67-f7de-4863-b6ca-d129315b9d02" providerId="ADAL" clId="{A2CE6526-63E4-44CC-85E8-267BFCBFED4A}" dt="2024-11-22T00:14:11.427" v="3707"/>
          <ac:picMkLst>
            <pc:docMk/>
            <pc:sldMk cId="322556855" sldId="2147470864"/>
            <ac:picMk id="17" creationId="{808DD515-F7C4-C2F3-0183-4B69EBBDF575}"/>
          </ac:picMkLst>
        </pc:picChg>
      </pc:sldChg>
      <pc:sldChg chg="addSp modSp add mod setBg">
        <pc:chgData name="John Muhs" userId="e05efd67-f7de-4863-b6ca-d129315b9d02" providerId="ADAL" clId="{A2CE6526-63E4-44CC-85E8-267BFCBFED4A}" dt="2024-11-21T23:44:44.638" v="3455"/>
        <pc:sldMkLst>
          <pc:docMk/>
          <pc:sldMk cId="2263610980" sldId="2147470885"/>
        </pc:sldMkLst>
        <pc:spChg chg="add mod">
          <ac:chgData name="John Muhs" userId="e05efd67-f7de-4863-b6ca-d129315b9d02" providerId="ADAL" clId="{A2CE6526-63E4-44CC-85E8-267BFCBFED4A}" dt="2024-11-21T23:44:43.902" v="3431"/>
          <ac:spMkLst>
            <pc:docMk/>
            <pc:sldMk cId="2263610980" sldId="2147470885"/>
            <ac:spMk id="3" creationId="{0BE3BA82-B337-DC71-C238-6B8857FD3F23}"/>
          </ac:spMkLst>
        </pc:spChg>
        <pc:spChg chg="add mod">
          <ac:chgData name="John Muhs" userId="e05efd67-f7de-4863-b6ca-d129315b9d02" providerId="ADAL" clId="{A2CE6526-63E4-44CC-85E8-267BFCBFED4A}" dt="2024-11-21T23:44:44.632" v="3445"/>
          <ac:spMkLst>
            <pc:docMk/>
            <pc:sldMk cId="2263610980" sldId="2147470885"/>
            <ac:spMk id="10" creationId="{3A3A6758-AD46-B49F-A810-64E64B22AA1B}"/>
          </ac:spMkLst>
        </pc:spChg>
        <pc:spChg chg="add mod">
          <ac:chgData name="John Muhs" userId="e05efd67-f7de-4863-b6ca-d129315b9d02" providerId="ADAL" clId="{A2CE6526-63E4-44CC-85E8-267BFCBFED4A}" dt="2024-11-21T23:44:44.638" v="3455"/>
          <ac:spMkLst>
            <pc:docMk/>
            <pc:sldMk cId="2263610980" sldId="2147470885"/>
            <ac:spMk id="11" creationId="{C387BAA6-5A2C-3D6E-96DE-4E6BF74BA1F3}"/>
          </ac:spMkLst>
        </pc:spChg>
        <pc:picChg chg="add mod">
          <ac:chgData name="John Muhs" userId="e05efd67-f7de-4863-b6ca-d129315b9d02" providerId="ADAL" clId="{A2CE6526-63E4-44CC-85E8-267BFCBFED4A}" dt="2024-11-21T23:44:44.414" v="3433"/>
          <ac:picMkLst>
            <pc:docMk/>
            <pc:sldMk cId="2263610980" sldId="2147470885"/>
            <ac:picMk id="5" creationId="{000FA9FC-93A5-B454-33A0-B07B6F4A3632}"/>
          </ac:picMkLst>
        </pc:picChg>
        <pc:picChg chg="add mod">
          <ac:chgData name="John Muhs" userId="e05efd67-f7de-4863-b6ca-d129315b9d02" providerId="ADAL" clId="{A2CE6526-63E4-44CC-85E8-267BFCBFED4A}" dt="2024-11-21T23:44:44.522" v="3435"/>
          <ac:picMkLst>
            <pc:docMk/>
            <pc:sldMk cId="2263610980" sldId="2147470885"/>
            <ac:picMk id="7" creationId="{91D75EEB-5D12-8741-92BA-1C7AFB2A4792}"/>
          </ac:picMkLst>
        </pc:picChg>
        <pc:picChg chg="add mod">
          <ac:chgData name="John Muhs" userId="e05efd67-f7de-4863-b6ca-d129315b9d02" providerId="ADAL" clId="{A2CE6526-63E4-44CC-85E8-267BFCBFED4A}" dt="2024-11-21T23:44:44.627" v="3437"/>
          <ac:picMkLst>
            <pc:docMk/>
            <pc:sldMk cId="2263610980" sldId="2147470885"/>
            <ac:picMk id="9" creationId="{528F521A-9539-232E-1842-A37F1DFB728D}"/>
          </ac:picMkLst>
        </pc:picChg>
      </pc:sldChg>
      <pc:sldChg chg="addSp delSp modSp add mod setBg modNotesTx">
        <pc:chgData name="John Muhs" userId="e05efd67-f7de-4863-b6ca-d129315b9d02" providerId="ADAL" clId="{A2CE6526-63E4-44CC-85E8-267BFCBFED4A}" dt="2024-11-22T15:54:53.897" v="5494" actId="20577"/>
        <pc:sldMkLst>
          <pc:docMk/>
          <pc:sldMk cId="1287991207" sldId="2147470887"/>
        </pc:sldMkLst>
        <pc:spChg chg="add mod">
          <ac:chgData name="John Muhs" userId="e05efd67-f7de-4863-b6ca-d129315b9d02" providerId="ADAL" clId="{A2CE6526-63E4-44CC-85E8-267BFCBFED4A}" dt="2024-11-22T00:06:50.283" v="3511"/>
          <ac:spMkLst>
            <pc:docMk/>
            <pc:sldMk cId="1287991207" sldId="2147470887"/>
            <ac:spMk id="3" creationId="{D7309F60-4DB3-A40D-0A04-301FD6814788}"/>
          </ac:spMkLst>
        </pc:spChg>
        <pc:spChg chg="add mod">
          <ac:chgData name="John Muhs" userId="e05efd67-f7de-4863-b6ca-d129315b9d02" providerId="ADAL" clId="{A2CE6526-63E4-44CC-85E8-267BFCBFED4A}" dt="2024-11-22T00:07:14.083" v="3550"/>
          <ac:spMkLst>
            <pc:docMk/>
            <pc:sldMk cId="1287991207" sldId="2147470887"/>
            <ac:spMk id="10" creationId="{D2426DEA-DF0E-89D4-33F8-BCB133177D93}"/>
          </ac:spMkLst>
        </pc:spChg>
        <pc:spChg chg="add mod">
          <ac:chgData name="John Muhs" userId="e05efd67-f7de-4863-b6ca-d129315b9d02" providerId="ADAL" clId="{A2CE6526-63E4-44CC-85E8-267BFCBFED4A}" dt="2024-11-22T00:06:50.938" v="3535"/>
          <ac:spMkLst>
            <pc:docMk/>
            <pc:sldMk cId="1287991207" sldId="2147470887"/>
            <ac:spMk id="11" creationId="{43C25B5C-42B7-56D5-F55E-176931355377}"/>
          </ac:spMkLst>
        </pc:spChg>
        <pc:picChg chg="add mod">
          <ac:chgData name="John Muhs" userId="e05efd67-f7de-4863-b6ca-d129315b9d02" providerId="ADAL" clId="{A2CE6526-63E4-44CC-85E8-267BFCBFED4A}" dt="2024-11-22T00:06:50.615" v="3513"/>
          <ac:picMkLst>
            <pc:docMk/>
            <pc:sldMk cId="1287991207" sldId="2147470887"/>
            <ac:picMk id="5" creationId="{D8075F03-0A62-D3D5-C695-0491672A4B86}"/>
          </ac:picMkLst>
        </pc:picChg>
        <pc:picChg chg="add mod">
          <ac:chgData name="John Muhs" userId="e05efd67-f7de-4863-b6ca-d129315b9d02" providerId="ADAL" clId="{A2CE6526-63E4-44CC-85E8-267BFCBFED4A}" dt="2024-11-22T00:06:50.719" v="3515"/>
          <ac:picMkLst>
            <pc:docMk/>
            <pc:sldMk cId="1287991207" sldId="2147470887"/>
            <ac:picMk id="7" creationId="{C10777D8-2126-8397-33F0-61062F5EE652}"/>
          </ac:picMkLst>
        </pc:picChg>
        <pc:picChg chg="add del mod">
          <ac:chgData name="John Muhs" userId="e05efd67-f7de-4863-b6ca-d129315b9d02" providerId="ADAL" clId="{A2CE6526-63E4-44CC-85E8-267BFCBFED4A}" dt="2024-11-22T00:07:14.084" v="3552"/>
          <ac:picMkLst>
            <pc:docMk/>
            <pc:sldMk cId="1287991207" sldId="2147470887"/>
            <ac:picMk id="9" creationId="{8B66E964-772F-FF54-9499-BE52CE30D441}"/>
          </ac:picMkLst>
        </pc:picChg>
        <pc:picChg chg="add mod">
          <ac:chgData name="John Muhs" userId="e05efd67-f7de-4863-b6ca-d129315b9d02" providerId="ADAL" clId="{A2CE6526-63E4-44CC-85E8-267BFCBFED4A}" dt="2024-11-22T00:07:14.191" v="3554"/>
          <ac:picMkLst>
            <pc:docMk/>
            <pc:sldMk cId="1287991207" sldId="2147470887"/>
            <ac:picMk id="13" creationId="{650E56BE-4262-B924-9F0F-ECB5157C318E}"/>
          </ac:picMkLst>
        </pc:picChg>
      </pc:sldChg>
      <pc:sldChg chg="addSp delSp modSp add del mod setBg">
        <pc:chgData name="John Muhs" userId="e05efd67-f7de-4863-b6ca-d129315b9d02" providerId="ADAL" clId="{A2CE6526-63E4-44CC-85E8-267BFCBFED4A}" dt="2024-11-22T15:53:44.051" v="5467" actId="47"/>
        <pc:sldMkLst>
          <pc:docMk/>
          <pc:sldMk cId="1707041464" sldId="2147470888"/>
        </pc:sldMkLst>
        <pc:spChg chg="add mod">
          <ac:chgData name="John Muhs" userId="e05efd67-f7de-4863-b6ca-d129315b9d02" providerId="ADAL" clId="{A2CE6526-63E4-44CC-85E8-267BFCBFED4A}" dt="2024-11-22T00:08:11.329" v="3568"/>
          <ac:spMkLst>
            <pc:docMk/>
            <pc:sldMk cId="1707041464" sldId="2147470888"/>
            <ac:spMk id="3" creationId="{F527E738-31AD-7AFA-972B-EA2A2F41D285}"/>
          </ac:spMkLst>
        </pc:spChg>
        <pc:spChg chg="add mod">
          <ac:chgData name="John Muhs" userId="e05efd67-f7de-4863-b6ca-d129315b9d02" providerId="ADAL" clId="{A2CE6526-63E4-44CC-85E8-267BFCBFED4A}" dt="2024-11-22T00:10:36.683" v="3672"/>
          <ac:spMkLst>
            <pc:docMk/>
            <pc:sldMk cId="1707041464" sldId="2147470888"/>
            <ac:spMk id="10" creationId="{914775CA-F779-9036-2F58-5FFB33D7FBB6}"/>
          </ac:spMkLst>
        </pc:spChg>
        <pc:spChg chg="add mod">
          <ac:chgData name="John Muhs" userId="e05efd67-f7de-4863-b6ca-d129315b9d02" providerId="ADAL" clId="{A2CE6526-63E4-44CC-85E8-267BFCBFED4A}" dt="2024-11-22T00:08:11.789" v="3592"/>
          <ac:spMkLst>
            <pc:docMk/>
            <pc:sldMk cId="1707041464" sldId="2147470888"/>
            <ac:spMk id="11" creationId="{CE61F778-C305-4757-67B2-11A7B10824C0}"/>
          </ac:spMkLst>
        </pc:spChg>
        <pc:picChg chg="add mod">
          <ac:chgData name="John Muhs" userId="e05efd67-f7de-4863-b6ca-d129315b9d02" providerId="ADAL" clId="{A2CE6526-63E4-44CC-85E8-267BFCBFED4A}" dt="2024-11-22T00:08:11.505" v="3570"/>
          <ac:picMkLst>
            <pc:docMk/>
            <pc:sldMk cId="1707041464" sldId="2147470888"/>
            <ac:picMk id="5" creationId="{7521BF42-10A3-A0F7-9A28-A3D30EC9D2CB}"/>
          </ac:picMkLst>
        </pc:picChg>
        <pc:picChg chg="add mod">
          <ac:chgData name="John Muhs" userId="e05efd67-f7de-4863-b6ca-d129315b9d02" providerId="ADAL" clId="{A2CE6526-63E4-44CC-85E8-267BFCBFED4A}" dt="2024-11-22T00:08:11.620" v="3572"/>
          <ac:picMkLst>
            <pc:docMk/>
            <pc:sldMk cId="1707041464" sldId="2147470888"/>
            <ac:picMk id="7" creationId="{DCD75165-6985-471F-1DD1-951FE45A87C1}"/>
          </ac:picMkLst>
        </pc:picChg>
        <pc:picChg chg="add del mod">
          <ac:chgData name="John Muhs" userId="e05efd67-f7de-4863-b6ca-d129315b9d02" providerId="ADAL" clId="{A2CE6526-63E4-44CC-85E8-267BFCBFED4A}" dt="2024-11-22T00:10:36.685" v="3674"/>
          <ac:picMkLst>
            <pc:docMk/>
            <pc:sldMk cId="1707041464" sldId="2147470888"/>
            <ac:picMk id="9" creationId="{735EE210-7FFA-E79C-5454-ABFFB31AE731}"/>
          </ac:picMkLst>
        </pc:picChg>
        <pc:picChg chg="add mod">
          <ac:chgData name="John Muhs" userId="e05efd67-f7de-4863-b6ca-d129315b9d02" providerId="ADAL" clId="{A2CE6526-63E4-44CC-85E8-267BFCBFED4A}" dt="2024-11-22T00:10:36.939" v="3676"/>
          <ac:picMkLst>
            <pc:docMk/>
            <pc:sldMk cId="1707041464" sldId="2147470888"/>
            <ac:picMk id="13" creationId="{8DADA522-754F-E0DC-686E-3BBF08452290}"/>
          </ac:picMkLst>
        </pc:picChg>
      </pc:sldChg>
      <pc:sldChg chg="modSp add mod ord">
        <pc:chgData name="John Muhs" userId="e05efd67-f7de-4863-b6ca-d129315b9d02" providerId="ADAL" clId="{A2CE6526-63E4-44CC-85E8-267BFCBFED4A}" dt="2024-11-22T00:08:54.432" v="3641" actId="20577"/>
        <pc:sldMkLst>
          <pc:docMk/>
          <pc:sldMk cId="1993819540" sldId="2147470889"/>
        </pc:sldMkLst>
        <pc:spChg chg="mod">
          <ac:chgData name="John Muhs" userId="e05efd67-f7de-4863-b6ca-d129315b9d02" providerId="ADAL" clId="{A2CE6526-63E4-44CC-85E8-267BFCBFED4A}" dt="2024-11-22T00:08:54.432" v="3641" actId="20577"/>
          <ac:spMkLst>
            <pc:docMk/>
            <pc:sldMk cId="1993819540" sldId="2147470889"/>
            <ac:spMk id="2" creationId="{E0969D72-F61C-7A85-A333-6C9A1292CC72}"/>
          </ac:spMkLst>
        </pc:spChg>
      </pc:sldChg>
      <pc:sldChg chg="modSp add mod ord">
        <pc:chgData name="John Muhs" userId="e05efd67-f7de-4863-b6ca-d129315b9d02" providerId="ADAL" clId="{A2CE6526-63E4-44CC-85E8-267BFCBFED4A}" dt="2024-11-22T00:09:11.631" v="3655" actId="20577"/>
        <pc:sldMkLst>
          <pc:docMk/>
          <pc:sldMk cId="4097412329" sldId="2147470890"/>
        </pc:sldMkLst>
        <pc:spChg chg="mod">
          <ac:chgData name="John Muhs" userId="e05efd67-f7de-4863-b6ca-d129315b9d02" providerId="ADAL" clId="{A2CE6526-63E4-44CC-85E8-267BFCBFED4A}" dt="2024-11-22T00:09:11.631" v="3655" actId="20577"/>
          <ac:spMkLst>
            <pc:docMk/>
            <pc:sldMk cId="4097412329" sldId="2147470890"/>
            <ac:spMk id="2" creationId="{EA99ED7B-3A21-F04D-ABBD-A3C1AC80926A}"/>
          </ac:spMkLst>
        </pc:spChg>
      </pc:sldChg>
      <pc:sldChg chg="modSp add mod ord">
        <pc:chgData name="John Muhs" userId="e05efd67-f7de-4863-b6ca-d129315b9d02" providerId="ADAL" clId="{A2CE6526-63E4-44CC-85E8-267BFCBFED4A}" dt="2024-11-22T00:09:25.886" v="3670" actId="20577"/>
        <pc:sldMkLst>
          <pc:docMk/>
          <pc:sldMk cId="1237912034" sldId="2147470891"/>
        </pc:sldMkLst>
        <pc:spChg chg="mod">
          <ac:chgData name="John Muhs" userId="e05efd67-f7de-4863-b6ca-d129315b9d02" providerId="ADAL" clId="{A2CE6526-63E4-44CC-85E8-267BFCBFED4A}" dt="2024-11-22T00:09:25.886" v="3670" actId="20577"/>
          <ac:spMkLst>
            <pc:docMk/>
            <pc:sldMk cId="1237912034" sldId="2147470891"/>
            <ac:spMk id="2" creationId="{04906A34-7C9A-97E8-511B-0867379FB9F1}"/>
          </ac:spMkLst>
        </pc:spChg>
      </pc:sldChg>
      <pc:sldChg chg="modSp add mod ord">
        <pc:chgData name="John Muhs" userId="e05efd67-f7de-4863-b6ca-d129315b9d02" providerId="ADAL" clId="{A2CE6526-63E4-44CC-85E8-267BFCBFED4A}" dt="2024-11-22T00:12:22.264" v="3698"/>
        <pc:sldMkLst>
          <pc:docMk/>
          <pc:sldMk cId="3509489217" sldId="2147470892"/>
        </pc:sldMkLst>
        <pc:spChg chg="mod">
          <ac:chgData name="John Muhs" userId="e05efd67-f7de-4863-b6ca-d129315b9d02" providerId="ADAL" clId="{A2CE6526-63E4-44CC-85E8-267BFCBFED4A}" dt="2024-11-22T00:12:11.688" v="3694" actId="20577"/>
          <ac:spMkLst>
            <pc:docMk/>
            <pc:sldMk cId="3509489217" sldId="2147470892"/>
            <ac:spMk id="2" creationId="{E45006AE-9680-5668-572B-6448E44A0BCF}"/>
          </ac:spMkLst>
        </pc:spChg>
      </pc:sldChg>
      <pc:sldChg chg="addSp delSp modSp add mod ord setBg modNotesTx">
        <pc:chgData name="John Muhs" userId="e05efd67-f7de-4863-b6ca-d129315b9d02" providerId="ADAL" clId="{A2CE6526-63E4-44CC-85E8-267BFCBFED4A}" dt="2024-11-22T00:44:18.842" v="4046"/>
        <pc:sldMkLst>
          <pc:docMk/>
          <pc:sldMk cId="1963795537" sldId="2147470893"/>
        </pc:sldMkLst>
        <pc:spChg chg="add mod">
          <ac:chgData name="John Muhs" userId="e05efd67-f7de-4863-b6ca-d129315b9d02" providerId="ADAL" clId="{A2CE6526-63E4-44CC-85E8-267BFCBFED4A}" dt="2024-11-22T00:32:52.128" v="3956"/>
          <ac:spMkLst>
            <pc:docMk/>
            <pc:sldMk cId="1963795537" sldId="2147470893"/>
            <ac:spMk id="3" creationId="{6389A28F-D165-81E1-D1D6-5EAC419D6ECE}"/>
          </ac:spMkLst>
        </pc:spChg>
        <pc:spChg chg="add mod">
          <ac:chgData name="John Muhs" userId="e05efd67-f7de-4863-b6ca-d129315b9d02" providerId="ADAL" clId="{A2CE6526-63E4-44CC-85E8-267BFCBFED4A}" dt="2024-11-22T00:36:29.638" v="4009"/>
          <ac:spMkLst>
            <pc:docMk/>
            <pc:sldMk cId="1963795537" sldId="2147470893"/>
            <ac:spMk id="10" creationId="{132AFD86-75A1-55C7-0CFD-41B14F327E75}"/>
          </ac:spMkLst>
        </pc:spChg>
        <pc:spChg chg="add mod">
          <ac:chgData name="John Muhs" userId="e05efd67-f7de-4863-b6ca-d129315b9d02" providerId="ADAL" clId="{A2CE6526-63E4-44CC-85E8-267BFCBFED4A}" dt="2024-11-22T00:32:53.218" v="3980"/>
          <ac:spMkLst>
            <pc:docMk/>
            <pc:sldMk cId="1963795537" sldId="2147470893"/>
            <ac:spMk id="11" creationId="{39FF4055-DE65-C50B-9EAB-7E6E99A87322}"/>
          </ac:spMkLst>
        </pc:spChg>
        <pc:picChg chg="add mod">
          <ac:chgData name="John Muhs" userId="e05efd67-f7de-4863-b6ca-d129315b9d02" providerId="ADAL" clId="{A2CE6526-63E4-44CC-85E8-267BFCBFED4A}" dt="2024-11-22T00:32:52.375" v="3958"/>
          <ac:picMkLst>
            <pc:docMk/>
            <pc:sldMk cId="1963795537" sldId="2147470893"/>
            <ac:picMk id="5" creationId="{CDCABF54-5879-7F7F-EECD-9A1FF07D999C}"/>
          </ac:picMkLst>
        </pc:picChg>
        <pc:picChg chg="add mod">
          <ac:chgData name="John Muhs" userId="e05efd67-f7de-4863-b6ca-d129315b9d02" providerId="ADAL" clId="{A2CE6526-63E4-44CC-85E8-267BFCBFED4A}" dt="2024-11-22T00:32:52.487" v="3960"/>
          <ac:picMkLst>
            <pc:docMk/>
            <pc:sldMk cId="1963795537" sldId="2147470893"/>
            <ac:picMk id="7" creationId="{FBF889DF-2431-B1BF-8BAD-3AC7DB025055}"/>
          </ac:picMkLst>
        </pc:picChg>
        <pc:picChg chg="add del mod">
          <ac:chgData name="John Muhs" userId="e05efd67-f7de-4863-b6ca-d129315b9d02" providerId="ADAL" clId="{A2CE6526-63E4-44CC-85E8-267BFCBFED4A}" dt="2024-11-22T00:36:10.855" v="3997"/>
          <ac:picMkLst>
            <pc:docMk/>
            <pc:sldMk cId="1963795537" sldId="2147470893"/>
            <ac:picMk id="9" creationId="{B42A631A-3AC9-55A4-8850-0261F79608AD}"/>
          </ac:picMkLst>
        </pc:picChg>
        <pc:picChg chg="add del mod">
          <ac:chgData name="John Muhs" userId="e05efd67-f7de-4863-b6ca-d129315b9d02" providerId="ADAL" clId="{A2CE6526-63E4-44CC-85E8-267BFCBFED4A}" dt="2024-11-22T00:36:11.083" v="4003"/>
          <ac:picMkLst>
            <pc:docMk/>
            <pc:sldMk cId="1963795537" sldId="2147470893"/>
            <ac:picMk id="13" creationId="{150DBBBC-94BC-4AB0-04E7-6C3D6756942C}"/>
          </ac:picMkLst>
        </pc:picChg>
        <pc:picChg chg="add del mod">
          <ac:chgData name="John Muhs" userId="e05efd67-f7de-4863-b6ca-d129315b9d02" providerId="ADAL" clId="{A2CE6526-63E4-44CC-85E8-267BFCBFED4A}" dt="2024-11-22T00:36:29.639" v="4011"/>
          <ac:picMkLst>
            <pc:docMk/>
            <pc:sldMk cId="1963795537" sldId="2147470893"/>
            <ac:picMk id="15" creationId="{A452603C-C37C-5772-869C-0FD351051713}"/>
          </ac:picMkLst>
        </pc:picChg>
        <pc:picChg chg="add mod">
          <ac:chgData name="John Muhs" userId="e05efd67-f7de-4863-b6ca-d129315b9d02" providerId="ADAL" clId="{A2CE6526-63E4-44CC-85E8-267BFCBFED4A}" dt="2024-11-22T00:36:29.745" v="4013"/>
          <ac:picMkLst>
            <pc:docMk/>
            <pc:sldMk cId="1963795537" sldId="2147470893"/>
            <ac:picMk id="17" creationId="{10992EA5-0F6A-0BE0-E973-91B34B02E582}"/>
          </ac:picMkLst>
        </pc:picChg>
      </pc:sldChg>
      <pc:sldChg chg="modSp add mod">
        <pc:chgData name="John Muhs" userId="e05efd67-f7de-4863-b6ca-d129315b9d02" providerId="ADAL" clId="{A2CE6526-63E4-44CC-85E8-267BFCBFED4A}" dt="2024-11-22T15:53:21.337" v="5465" actId="1076"/>
        <pc:sldMkLst>
          <pc:docMk/>
          <pc:sldMk cId="2274712083" sldId="2147470895"/>
        </pc:sldMkLst>
        <pc:spChg chg="mod">
          <ac:chgData name="John Muhs" userId="e05efd67-f7de-4863-b6ca-d129315b9d02" providerId="ADAL" clId="{A2CE6526-63E4-44CC-85E8-267BFCBFED4A}" dt="2024-11-22T15:53:18.327" v="5464" actId="14100"/>
          <ac:spMkLst>
            <pc:docMk/>
            <pc:sldMk cId="2274712083" sldId="2147470895"/>
            <ac:spMk id="3" creationId="{E9993B89-A1F5-6276-2A22-3025A249C108}"/>
          </ac:spMkLst>
        </pc:spChg>
        <pc:graphicFrameChg chg="mod">
          <ac:chgData name="John Muhs" userId="e05efd67-f7de-4863-b6ca-d129315b9d02" providerId="ADAL" clId="{A2CE6526-63E4-44CC-85E8-267BFCBFED4A}" dt="2024-11-22T15:53:21.337" v="5465" actId="1076"/>
          <ac:graphicFrameMkLst>
            <pc:docMk/>
            <pc:sldMk cId="2274712083" sldId="2147470895"/>
            <ac:graphicFrameMk id="4" creationId="{47D3FA15-C4BD-55CF-E4DD-3F76633B58FA}"/>
          </ac:graphicFrameMkLst>
        </pc:graphicFrameChg>
      </pc:sldChg>
    </pc:docChg>
  </pc:docChgLst>
  <pc:docChgLst>
    <pc:chgData name="Kyra Green" userId="S::kyra.green_gdsassociates.com#ext#@nwppor.onmicrosoft.com::3236454b-0773-4f8e-ad56-3ba4fd7697ab" providerId="AD" clId="Web-{862A6555-DC5C-0E30-033B-DB4C9A883D97}"/>
    <pc:docChg chg="addSld delSld modSld">
      <pc:chgData name="Kyra Green" userId="S::kyra.green_gdsassociates.com#ext#@nwppor.onmicrosoft.com::3236454b-0773-4f8e-ad56-3ba4fd7697ab" providerId="AD" clId="Web-{862A6555-DC5C-0E30-033B-DB4C9A883D97}" dt="2024-11-21T23:59:36.890" v="46"/>
      <pc:docMkLst>
        <pc:docMk/>
      </pc:docMkLst>
      <pc:sldChg chg="modSp modCm">
        <pc:chgData name="Kyra Green" userId="S::kyra.green_gdsassociates.com#ext#@nwppor.onmicrosoft.com::3236454b-0773-4f8e-ad56-3ba4fd7697ab" providerId="AD" clId="Web-{862A6555-DC5C-0E30-033B-DB4C9A883D97}" dt="2024-11-21T23:54:30.250" v="24" actId="20577"/>
        <pc:sldMkLst>
          <pc:docMk/>
          <pc:sldMk cId="88291845" sldId="357"/>
        </pc:sldMkLst>
        <pc:spChg chg="mod">
          <ac:chgData name="Kyra Green" userId="S::kyra.green_gdsassociates.com#ext#@nwppor.onmicrosoft.com::3236454b-0773-4f8e-ad56-3ba4fd7697ab" providerId="AD" clId="Web-{862A6555-DC5C-0E30-033B-DB4C9A883D97}" dt="2024-11-21T23:54:30.250" v="24" actId="20577"/>
          <ac:spMkLst>
            <pc:docMk/>
            <pc:sldMk cId="88291845" sldId="357"/>
            <ac:spMk id="3" creationId="{1B8C1A6D-F349-F7E4-2C61-C7F0A728B7E5}"/>
          </ac:spMkLst>
        </pc:spChg>
        <pc:extLst>
          <p:ext xmlns:p="http://schemas.openxmlformats.org/presentationml/2006/main" uri="{D6D511B9-2390-475A-947B-AFAB55BFBCF1}">
            <pc226:cmChg xmlns:pc226="http://schemas.microsoft.com/office/powerpoint/2022/06/main/command" chg="mod">
              <pc226:chgData name="Kyra Green" userId="S::kyra.green_gdsassociates.com#ext#@nwppor.onmicrosoft.com::3236454b-0773-4f8e-ad56-3ba4fd7697ab" providerId="AD" clId="Web-{862A6555-DC5C-0E30-033B-DB4C9A883D97}" dt="2024-11-21T23:53:56.531" v="20" actId="20577"/>
              <pc2:cmMkLst xmlns:pc2="http://schemas.microsoft.com/office/powerpoint/2019/9/main/command">
                <pc:docMk/>
                <pc:sldMk cId="88291845" sldId="357"/>
                <pc2:cmMk id="{AB8331C2-6D83-4127-92C1-269CE5763454}"/>
              </pc2:cmMkLst>
            </pc226:cmChg>
          </p:ext>
        </pc:extLst>
      </pc:sldChg>
      <pc:sldChg chg="del">
        <pc:chgData name="Kyra Green" userId="S::kyra.green_gdsassociates.com#ext#@nwppor.onmicrosoft.com::3236454b-0773-4f8e-ad56-3ba4fd7697ab" providerId="AD" clId="Web-{862A6555-DC5C-0E30-033B-DB4C9A883D97}" dt="2024-11-21T23:59:36.890" v="46"/>
        <pc:sldMkLst>
          <pc:docMk/>
          <pc:sldMk cId="2331281427" sldId="365"/>
        </pc:sldMkLst>
      </pc:sldChg>
      <pc:sldChg chg="addSp delSp modSp add">
        <pc:chgData name="Kyra Green" userId="S::kyra.green_gdsassociates.com#ext#@nwppor.onmicrosoft.com::3236454b-0773-4f8e-ad56-3ba4fd7697ab" providerId="AD" clId="Web-{862A6555-DC5C-0E30-033B-DB4C9A883D97}" dt="2024-11-21T23:58:10.624" v="45" actId="1076"/>
        <pc:sldMkLst>
          <pc:docMk/>
          <pc:sldMk cId="566650807" sldId="2147470886"/>
        </pc:sldMkLst>
        <pc:spChg chg="add del mod">
          <ac:chgData name="Kyra Green" userId="S::kyra.green_gdsassociates.com#ext#@nwppor.onmicrosoft.com::3236454b-0773-4f8e-ad56-3ba4fd7697ab" providerId="AD" clId="Web-{862A6555-DC5C-0E30-033B-DB4C9A883D97}" dt="2024-11-21T23:57:33.249" v="31"/>
          <ac:spMkLst>
            <pc:docMk/>
            <pc:sldMk cId="566650807" sldId="2147470886"/>
            <ac:spMk id="66" creationId="{8D66E613-8C57-50D1-D6E7-0DA1BFA242DF}"/>
          </ac:spMkLst>
        </pc:spChg>
        <pc:graphicFrameChg chg="add del mod modGraphic">
          <ac:chgData name="Kyra Green" userId="S::kyra.green_gdsassociates.com#ext#@nwppor.onmicrosoft.com::3236454b-0773-4f8e-ad56-3ba4fd7697ab" providerId="AD" clId="Web-{862A6555-DC5C-0E30-033B-DB4C9A883D97}" dt="2024-11-21T23:57:54.234" v="38" actId="1076"/>
          <ac:graphicFrameMkLst>
            <pc:docMk/>
            <pc:sldMk cId="566650807" sldId="2147470886"/>
            <ac:graphicFrameMk id="6" creationId="{885F3E15-D602-C781-CFC5-BBD61A85DC5E}"/>
          </ac:graphicFrameMkLst>
        </pc:graphicFrameChg>
        <pc:picChg chg="mod">
          <ac:chgData name="Kyra Green" userId="S::kyra.green_gdsassociates.com#ext#@nwppor.onmicrosoft.com::3236454b-0773-4f8e-ad56-3ba4fd7697ab" providerId="AD" clId="Web-{862A6555-DC5C-0E30-033B-DB4C9A883D97}" dt="2024-11-21T23:58:03.781" v="41" actId="1076"/>
          <ac:picMkLst>
            <pc:docMk/>
            <pc:sldMk cId="566650807" sldId="2147470886"/>
            <ac:picMk id="5" creationId="{1BECB0DA-FE20-F368-FD39-7127F2582662}"/>
          </ac:picMkLst>
        </pc:picChg>
        <pc:picChg chg="mod">
          <ac:chgData name="Kyra Green" userId="S::kyra.green_gdsassociates.com#ext#@nwppor.onmicrosoft.com::3236454b-0773-4f8e-ad56-3ba4fd7697ab" providerId="AD" clId="Web-{862A6555-DC5C-0E30-033B-DB4C9A883D97}" dt="2024-11-21T23:58:10.624" v="45" actId="1076"/>
          <ac:picMkLst>
            <pc:docMk/>
            <pc:sldMk cId="566650807" sldId="2147470886"/>
            <ac:picMk id="7" creationId="{14300AC5-F571-D392-A32D-813F9EF2BA1C}"/>
          </ac:picMkLst>
        </pc:picChg>
        <pc:picChg chg="del">
          <ac:chgData name="Kyra Green" userId="S::kyra.green_gdsassociates.com#ext#@nwppor.onmicrosoft.com::3236454b-0773-4f8e-ad56-3ba4fd7697ab" providerId="AD" clId="Web-{862A6555-DC5C-0E30-033B-DB4C9A883D97}" dt="2024-11-21T23:57:39.906" v="34"/>
          <ac:picMkLst>
            <pc:docMk/>
            <pc:sldMk cId="566650807" sldId="2147470886"/>
            <ac:picMk id="10" creationId="{E10646BE-E8C7-D300-6BE0-80E6291E4D0E}"/>
          </ac:picMkLst>
        </pc:picChg>
        <pc:picChg chg="mod">
          <ac:chgData name="Kyra Green" userId="S::kyra.green_gdsassociates.com#ext#@nwppor.onmicrosoft.com::3236454b-0773-4f8e-ad56-3ba4fd7697ab" providerId="AD" clId="Web-{862A6555-DC5C-0E30-033B-DB4C9A883D97}" dt="2024-11-21T23:58:08.359" v="44" actId="1076"/>
          <ac:picMkLst>
            <pc:docMk/>
            <pc:sldMk cId="566650807" sldId="2147470886"/>
            <ac:picMk id="12" creationId="{B56A0D1A-9D9C-F77C-5064-FA72A7CE8D2A}"/>
          </ac:picMkLst>
        </pc:picChg>
      </pc:sldChg>
    </pc:docChg>
  </pc:docChgLst>
  <pc:docChgLst>
    <pc:chgData name="Kyra Green" userId="S::kyra.green_gdsassociates.com#ext#@nwppor.onmicrosoft.com::3236454b-0773-4f8e-ad56-3ba4fd7697ab" providerId="AD" clId="Web-{48D45535-3176-D44E-A41D-F203A0DD7C98}"/>
    <pc:docChg chg="mod modSld">
      <pc:chgData name="Kyra Green" userId="S::kyra.green_gdsassociates.com#ext#@nwppor.onmicrosoft.com::3236454b-0773-4f8e-ad56-3ba4fd7697ab" providerId="AD" clId="Web-{48D45535-3176-D44E-A41D-F203A0DD7C98}" dt="2024-11-21T23:13:15.435" v="6"/>
      <pc:docMkLst>
        <pc:docMk/>
      </pc:docMkLst>
      <pc:sldChg chg="modSp">
        <pc:chgData name="Kyra Green" userId="S::kyra.green_gdsassociates.com#ext#@nwppor.onmicrosoft.com::3236454b-0773-4f8e-ad56-3ba4fd7697ab" providerId="AD" clId="Web-{48D45535-3176-D44E-A41D-F203A0DD7C98}" dt="2024-11-21T21:52:59.912" v="5" actId="20577"/>
        <pc:sldMkLst>
          <pc:docMk/>
          <pc:sldMk cId="88291845" sldId="357"/>
        </pc:sldMkLst>
        <pc:spChg chg="mod">
          <ac:chgData name="Kyra Green" userId="S::kyra.green_gdsassociates.com#ext#@nwppor.onmicrosoft.com::3236454b-0773-4f8e-ad56-3ba4fd7697ab" providerId="AD" clId="Web-{48D45535-3176-D44E-A41D-F203A0DD7C98}" dt="2024-11-21T21:52:59.912" v="5" actId="20577"/>
          <ac:spMkLst>
            <pc:docMk/>
            <pc:sldMk cId="88291845" sldId="357"/>
            <ac:spMk id="3" creationId="{1B8C1A6D-F349-F7E4-2C61-C7F0A728B7E5}"/>
          </ac:spMkLst>
        </pc:spChg>
      </pc:sldChg>
    </pc:docChg>
  </pc:docChgLst>
  <pc:docChgLst>
    <pc:chgData name="Lea Fisher" userId="S::lea.fisher_gdsassociates.com#ext#@nwppor.onmicrosoft.com::823bb497-47cb-41af-9f43-d41f36e48022" providerId="AD" clId="Web-{AB41C445-6DC4-D3FE-CAB2-CBAF68A9FB25}"/>
    <pc:docChg chg="modSld">
      <pc:chgData name="Lea Fisher" userId="S::lea.fisher_gdsassociates.com#ext#@nwppor.onmicrosoft.com::823bb497-47cb-41af-9f43-d41f36e48022" providerId="AD" clId="Web-{AB41C445-6DC4-D3FE-CAB2-CBAF68A9FB25}" dt="2024-07-23T12:48:34.037" v="119" actId="20577"/>
      <pc:docMkLst>
        <pc:docMk/>
      </pc:docMkLst>
      <pc:sldChg chg="modNotes">
        <pc:chgData name="Lea Fisher" userId="S::lea.fisher_gdsassociates.com#ext#@nwppor.onmicrosoft.com::823bb497-47cb-41af-9f43-d41f36e48022" providerId="AD" clId="Web-{AB41C445-6DC4-D3FE-CAB2-CBAF68A9FB25}" dt="2024-07-23T12:29:13.760" v="53"/>
        <pc:sldMkLst>
          <pc:docMk/>
          <pc:sldMk cId="2450767003" sldId="280"/>
        </pc:sldMkLst>
      </pc:sldChg>
      <pc:sldChg chg="modNotes">
        <pc:chgData name="Lea Fisher" userId="S::lea.fisher_gdsassociates.com#ext#@nwppor.onmicrosoft.com::823bb497-47cb-41af-9f43-d41f36e48022" providerId="AD" clId="Web-{AB41C445-6DC4-D3FE-CAB2-CBAF68A9FB25}" dt="2024-07-23T12:46:07.516" v="104"/>
        <pc:sldMkLst>
          <pc:docMk/>
          <pc:sldMk cId="1745435343" sldId="294"/>
        </pc:sldMkLst>
      </pc:sldChg>
      <pc:sldChg chg="modSp">
        <pc:chgData name="Lea Fisher" userId="S::lea.fisher_gdsassociates.com#ext#@nwppor.onmicrosoft.com::823bb497-47cb-41af-9f43-d41f36e48022" providerId="AD" clId="Web-{AB41C445-6DC4-D3FE-CAB2-CBAF68A9FB25}" dt="2024-07-23T12:29:50.355" v="70" actId="20577"/>
        <pc:sldMkLst>
          <pc:docMk/>
          <pc:sldMk cId="88291845" sldId="357"/>
        </pc:sldMkLst>
        <pc:spChg chg="mod">
          <ac:chgData name="Lea Fisher" userId="S::lea.fisher_gdsassociates.com#ext#@nwppor.onmicrosoft.com::823bb497-47cb-41af-9f43-d41f36e48022" providerId="AD" clId="Web-{AB41C445-6DC4-D3FE-CAB2-CBAF68A9FB25}" dt="2024-07-23T12:29:50.355" v="70" actId="20577"/>
          <ac:spMkLst>
            <pc:docMk/>
            <pc:sldMk cId="88291845" sldId="357"/>
            <ac:spMk id="3" creationId="{1B8C1A6D-F349-F7E4-2C61-C7F0A728B7E5}"/>
          </ac:spMkLst>
        </pc:spChg>
      </pc:sldChg>
      <pc:sldChg chg="modSp">
        <pc:chgData name="Lea Fisher" userId="S::lea.fisher_gdsassociates.com#ext#@nwppor.onmicrosoft.com::823bb497-47cb-41af-9f43-d41f36e48022" providerId="AD" clId="Web-{AB41C445-6DC4-D3FE-CAB2-CBAF68A9FB25}" dt="2024-07-23T12:48:34.037" v="119" actId="20577"/>
        <pc:sldMkLst>
          <pc:docMk/>
          <pc:sldMk cId="2460665046" sldId="360"/>
        </pc:sldMkLst>
        <pc:spChg chg="mod">
          <ac:chgData name="Lea Fisher" userId="S::lea.fisher_gdsassociates.com#ext#@nwppor.onmicrosoft.com::823bb497-47cb-41af-9f43-d41f36e48022" providerId="AD" clId="Web-{AB41C445-6DC4-D3FE-CAB2-CBAF68A9FB25}" dt="2024-07-23T12:48:34.037" v="119" actId="20577"/>
          <ac:spMkLst>
            <pc:docMk/>
            <pc:sldMk cId="2460665046" sldId="360"/>
            <ac:spMk id="3" creationId="{8FCC0B70-652E-82BB-663E-3C3BEAA5D089}"/>
          </ac:spMkLst>
        </pc:spChg>
      </pc:sldChg>
    </pc:docChg>
  </pc:docChgLst>
  <pc:docChgLst>
    <pc:chgData name="Rachel Risley" userId="9af13229-b2e9-4ade-a878-08ca79d975ff" providerId="ADAL" clId="{DA482DED-C882-4725-AA15-C7B760F30461}"/>
    <pc:docChg chg="custSel addSld delSld modSld">
      <pc:chgData name="Rachel Risley" userId="9af13229-b2e9-4ade-a878-08ca79d975ff" providerId="ADAL" clId="{DA482DED-C882-4725-AA15-C7B760F30461}" dt="2024-11-08T20:41:39.028" v="623" actId="20577"/>
      <pc:docMkLst>
        <pc:docMk/>
      </pc:docMkLst>
      <pc:sldChg chg="modSp mod">
        <pc:chgData name="Rachel Risley" userId="9af13229-b2e9-4ade-a878-08ca79d975ff" providerId="ADAL" clId="{DA482DED-C882-4725-AA15-C7B760F30461}" dt="2024-11-08T20:34:52.931" v="24" actId="20577"/>
        <pc:sldMkLst>
          <pc:docMk/>
          <pc:sldMk cId="145016425" sldId="256"/>
        </pc:sldMkLst>
        <pc:spChg chg="mod">
          <ac:chgData name="Rachel Risley" userId="9af13229-b2e9-4ade-a878-08ca79d975ff" providerId="ADAL" clId="{DA482DED-C882-4725-AA15-C7B760F30461}" dt="2024-11-08T20:34:52.931" v="24" actId="20577"/>
          <ac:spMkLst>
            <pc:docMk/>
            <pc:sldMk cId="145016425" sldId="256"/>
            <ac:spMk id="47" creationId="{D34CB97B-6A3F-71BC-42E0-799E887B2E05}"/>
          </ac:spMkLst>
        </pc:spChg>
      </pc:sldChg>
      <pc:sldChg chg="modSp mod">
        <pc:chgData name="Rachel Risley" userId="9af13229-b2e9-4ade-a878-08ca79d975ff" providerId="ADAL" clId="{DA482DED-C882-4725-AA15-C7B760F30461}" dt="2024-11-08T20:38:19.368" v="367" actId="20577"/>
        <pc:sldMkLst>
          <pc:docMk/>
          <pc:sldMk cId="3094830843" sldId="260"/>
        </pc:sldMkLst>
        <pc:spChg chg="mod">
          <ac:chgData name="Rachel Risley" userId="9af13229-b2e9-4ade-a878-08ca79d975ff" providerId="ADAL" clId="{DA482DED-C882-4725-AA15-C7B760F30461}" dt="2024-11-08T20:38:19.368" v="367" actId="20577"/>
          <ac:spMkLst>
            <pc:docMk/>
            <pc:sldMk cId="3094830843" sldId="260"/>
            <ac:spMk id="5" creationId="{7A4525D9-BF74-FB7B-FC33-020287A0D038}"/>
          </ac:spMkLst>
        </pc:spChg>
      </pc:sldChg>
      <pc:sldChg chg="del">
        <pc:chgData name="Rachel Risley" userId="9af13229-b2e9-4ade-a878-08ca79d975ff" providerId="ADAL" clId="{DA482DED-C882-4725-AA15-C7B760F30461}" dt="2024-11-08T20:38:02.037" v="344" actId="47"/>
        <pc:sldMkLst>
          <pc:docMk/>
          <pc:sldMk cId="3007284364" sldId="266"/>
        </pc:sldMkLst>
      </pc:sldChg>
      <pc:sldChg chg="modSp mod">
        <pc:chgData name="Rachel Risley" userId="9af13229-b2e9-4ade-a878-08ca79d975ff" providerId="ADAL" clId="{DA482DED-C882-4725-AA15-C7B760F30461}" dt="2024-11-08T20:40:33.719" v="449" actId="13926"/>
        <pc:sldMkLst>
          <pc:docMk/>
          <pc:sldMk cId="92124253" sldId="278"/>
        </pc:sldMkLst>
        <pc:spChg chg="mod">
          <ac:chgData name="Rachel Risley" userId="9af13229-b2e9-4ade-a878-08ca79d975ff" providerId="ADAL" clId="{DA482DED-C882-4725-AA15-C7B760F30461}" dt="2024-11-08T20:40:33.719" v="449" actId="13926"/>
          <ac:spMkLst>
            <pc:docMk/>
            <pc:sldMk cId="92124253" sldId="278"/>
            <ac:spMk id="2" creationId="{F7135B4C-C00D-9BF9-7DA2-F60367589362}"/>
          </ac:spMkLst>
        </pc:spChg>
      </pc:sldChg>
      <pc:sldChg chg="del">
        <pc:chgData name="Rachel Risley" userId="9af13229-b2e9-4ade-a878-08ca79d975ff" providerId="ADAL" clId="{DA482DED-C882-4725-AA15-C7B760F30461}" dt="2024-11-08T20:40:12.870" v="448" actId="47"/>
        <pc:sldMkLst>
          <pc:docMk/>
          <pc:sldMk cId="566650807" sldId="279"/>
        </pc:sldMkLst>
      </pc:sldChg>
      <pc:sldChg chg="modSp mod">
        <pc:chgData name="Rachel Risley" userId="9af13229-b2e9-4ade-a878-08ca79d975ff" providerId="ADAL" clId="{DA482DED-C882-4725-AA15-C7B760F30461}" dt="2024-11-08T20:36:38.695" v="287" actId="313"/>
        <pc:sldMkLst>
          <pc:docMk/>
          <pc:sldMk cId="2450767003" sldId="280"/>
        </pc:sldMkLst>
        <pc:spChg chg="mod">
          <ac:chgData name="Rachel Risley" userId="9af13229-b2e9-4ade-a878-08ca79d975ff" providerId="ADAL" clId="{DA482DED-C882-4725-AA15-C7B760F30461}" dt="2024-11-08T20:36:38.695" v="287" actId="313"/>
          <ac:spMkLst>
            <pc:docMk/>
            <pc:sldMk cId="2450767003" sldId="280"/>
            <ac:spMk id="3" creationId="{29AC7C6B-8C86-0085-C689-BA7B7A1FA73E}"/>
          </ac:spMkLst>
        </pc:spChg>
      </pc:sldChg>
      <pc:sldChg chg="del">
        <pc:chgData name="Rachel Risley" userId="9af13229-b2e9-4ade-a878-08ca79d975ff" providerId="ADAL" clId="{DA482DED-C882-4725-AA15-C7B760F30461}" dt="2024-11-08T20:37:44.091" v="342" actId="47"/>
        <pc:sldMkLst>
          <pc:docMk/>
          <pc:sldMk cId="1469340803" sldId="282"/>
        </pc:sldMkLst>
      </pc:sldChg>
      <pc:sldChg chg="del">
        <pc:chgData name="Rachel Risley" userId="9af13229-b2e9-4ade-a878-08ca79d975ff" providerId="ADAL" clId="{DA482DED-C882-4725-AA15-C7B760F30461}" dt="2024-11-08T20:37:43.354" v="341" actId="47"/>
        <pc:sldMkLst>
          <pc:docMk/>
          <pc:sldMk cId="1745435343" sldId="294"/>
        </pc:sldMkLst>
      </pc:sldChg>
      <pc:sldChg chg="add">
        <pc:chgData name="Rachel Risley" userId="9af13229-b2e9-4ade-a878-08ca79d975ff" providerId="ADAL" clId="{DA482DED-C882-4725-AA15-C7B760F30461}" dt="2024-11-08T20:37:59.075" v="343"/>
        <pc:sldMkLst>
          <pc:docMk/>
          <pc:sldMk cId="3597249365" sldId="299"/>
        </pc:sldMkLst>
      </pc:sldChg>
      <pc:sldChg chg="del">
        <pc:chgData name="Rachel Risley" userId="9af13229-b2e9-4ade-a878-08ca79d975ff" providerId="ADAL" clId="{DA482DED-C882-4725-AA15-C7B760F30461}" dt="2024-11-08T20:39:10.725" v="373" actId="47"/>
        <pc:sldMkLst>
          <pc:docMk/>
          <pc:sldMk cId="1812191604" sldId="311"/>
        </pc:sldMkLst>
      </pc:sldChg>
      <pc:sldChg chg="del">
        <pc:chgData name="Rachel Risley" userId="9af13229-b2e9-4ade-a878-08ca79d975ff" providerId="ADAL" clId="{DA482DED-C882-4725-AA15-C7B760F30461}" dt="2024-11-08T20:39:11.120" v="374" actId="47"/>
        <pc:sldMkLst>
          <pc:docMk/>
          <pc:sldMk cId="3651439030" sldId="323"/>
        </pc:sldMkLst>
      </pc:sldChg>
      <pc:sldChg chg="del">
        <pc:chgData name="Rachel Risley" userId="9af13229-b2e9-4ade-a878-08ca79d975ff" providerId="ADAL" clId="{DA482DED-C882-4725-AA15-C7B760F30461}" dt="2024-11-08T20:39:10.283" v="372" actId="47"/>
        <pc:sldMkLst>
          <pc:docMk/>
          <pc:sldMk cId="99463029" sldId="325"/>
        </pc:sldMkLst>
      </pc:sldChg>
      <pc:sldChg chg="del">
        <pc:chgData name="Rachel Risley" userId="9af13229-b2e9-4ade-a878-08ca79d975ff" providerId="ADAL" clId="{DA482DED-C882-4725-AA15-C7B760F30461}" dt="2024-11-08T20:39:12.164" v="375" actId="47"/>
        <pc:sldMkLst>
          <pc:docMk/>
          <pc:sldMk cId="134879327" sldId="328"/>
        </pc:sldMkLst>
      </pc:sldChg>
      <pc:sldChg chg="del">
        <pc:chgData name="Rachel Risley" userId="9af13229-b2e9-4ade-a878-08ca79d975ff" providerId="ADAL" clId="{DA482DED-C882-4725-AA15-C7B760F30461}" dt="2024-11-08T20:39:09.843" v="371" actId="47"/>
        <pc:sldMkLst>
          <pc:docMk/>
          <pc:sldMk cId="1898803837" sldId="329"/>
        </pc:sldMkLst>
      </pc:sldChg>
      <pc:sldChg chg="del">
        <pc:chgData name="Rachel Risley" userId="9af13229-b2e9-4ade-a878-08ca79d975ff" providerId="ADAL" clId="{DA482DED-C882-4725-AA15-C7B760F30461}" dt="2024-11-08T20:40:10.566" v="447" actId="47"/>
        <pc:sldMkLst>
          <pc:docMk/>
          <pc:sldMk cId="1177327640" sldId="336"/>
        </pc:sldMkLst>
      </pc:sldChg>
      <pc:sldChg chg="modSp mod">
        <pc:chgData name="Rachel Risley" userId="9af13229-b2e9-4ade-a878-08ca79d975ff" providerId="ADAL" clId="{DA482DED-C882-4725-AA15-C7B760F30461}" dt="2024-11-08T20:37:16.151" v="340" actId="20577"/>
        <pc:sldMkLst>
          <pc:docMk/>
          <pc:sldMk cId="88291845" sldId="357"/>
        </pc:sldMkLst>
        <pc:spChg chg="mod">
          <ac:chgData name="Rachel Risley" userId="9af13229-b2e9-4ade-a878-08ca79d975ff" providerId="ADAL" clId="{DA482DED-C882-4725-AA15-C7B760F30461}" dt="2024-11-08T20:37:16.151" v="340" actId="20577"/>
          <ac:spMkLst>
            <pc:docMk/>
            <pc:sldMk cId="88291845" sldId="357"/>
            <ac:spMk id="3" creationId="{1B8C1A6D-F349-F7E4-2C61-C7F0A728B7E5}"/>
          </ac:spMkLst>
        </pc:spChg>
      </pc:sldChg>
      <pc:sldChg chg="del">
        <pc:chgData name="Rachel Risley" userId="9af13229-b2e9-4ade-a878-08ca79d975ff" providerId="ADAL" clId="{DA482DED-C882-4725-AA15-C7B760F30461}" dt="2024-11-08T20:40:37.133" v="450" actId="47"/>
        <pc:sldMkLst>
          <pc:docMk/>
          <pc:sldMk cId="1307219715" sldId="359"/>
        </pc:sldMkLst>
      </pc:sldChg>
      <pc:sldChg chg="del">
        <pc:chgData name="Rachel Risley" userId="9af13229-b2e9-4ade-a878-08ca79d975ff" providerId="ADAL" clId="{DA482DED-C882-4725-AA15-C7B760F30461}" dt="2024-11-08T20:40:09.010" v="446" actId="47"/>
        <pc:sldMkLst>
          <pc:docMk/>
          <pc:sldMk cId="2460665046" sldId="360"/>
        </pc:sldMkLst>
      </pc:sldChg>
      <pc:sldChg chg="del">
        <pc:chgData name="Rachel Risley" userId="9af13229-b2e9-4ade-a878-08ca79d975ff" providerId="ADAL" clId="{DA482DED-C882-4725-AA15-C7B760F30461}" dt="2024-11-08T20:39:12.592" v="376" actId="47"/>
        <pc:sldMkLst>
          <pc:docMk/>
          <pc:sldMk cId="3221844000" sldId="361"/>
        </pc:sldMkLst>
      </pc:sldChg>
      <pc:sldChg chg="new del">
        <pc:chgData name="Rachel Risley" userId="9af13229-b2e9-4ade-a878-08ca79d975ff" providerId="ADAL" clId="{DA482DED-C882-4725-AA15-C7B760F30461}" dt="2024-11-08T20:38:57.668" v="370" actId="47"/>
        <pc:sldMkLst>
          <pc:docMk/>
          <pc:sldMk cId="2181511216" sldId="362"/>
        </pc:sldMkLst>
      </pc:sldChg>
      <pc:sldChg chg="modSp new mod">
        <pc:chgData name="Rachel Risley" userId="9af13229-b2e9-4ade-a878-08ca79d975ff" providerId="ADAL" clId="{DA482DED-C882-4725-AA15-C7B760F30461}" dt="2024-11-08T20:39:37.972" v="445" actId="20577"/>
        <pc:sldMkLst>
          <pc:docMk/>
          <pc:sldMk cId="3984566658" sldId="363"/>
        </pc:sldMkLst>
        <pc:spChg chg="mod">
          <ac:chgData name="Rachel Risley" userId="9af13229-b2e9-4ade-a878-08ca79d975ff" providerId="ADAL" clId="{DA482DED-C882-4725-AA15-C7B760F30461}" dt="2024-11-08T20:39:37.972" v="445" actId="20577"/>
          <ac:spMkLst>
            <pc:docMk/>
            <pc:sldMk cId="3984566658" sldId="363"/>
            <ac:spMk id="2" creationId="{29902B99-5104-2CDF-C940-A490B90A31E4}"/>
          </ac:spMkLst>
        </pc:spChg>
      </pc:sldChg>
      <pc:sldChg chg="modSp add mod">
        <pc:chgData name="Rachel Risley" userId="9af13229-b2e9-4ade-a878-08ca79d975ff" providerId="ADAL" clId="{DA482DED-C882-4725-AA15-C7B760F30461}" dt="2024-11-08T20:40:49.612" v="483" actId="20577"/>
        <pc:sldMkLst>
          <pc:docMk/>
          <pc:sldMk cId="357660644" sldId="364"/>
        </pc:sldMkLst>
        <pc:spChg chg="mod">
          <ac:chgData name="Rachel Risley" userId="9af13229-b2e9-4ade-a878-08ca79d975ff" providerId="ADAL" clId="{DA482DED-C882-4725-AA15-C7B760F30461}" dt="2024-11-08T20:40:49.612" v="483" actId="20577"/>
          <ac:spMkLst>
            <pc:docMk/>
            <pc:sldMk cId="357660644" sldId="364"/>
            <ac:spMk id="2" creationId="{AA5BE4B3-EA8E-1406-EDA3-8DA518449D2D}"/>
          </ac:spMkLst>
        </pc:spChg>
      </pc:sldChg>
      <pc:sldChg chg="modSp add mod">
        <pc:chgData name="Rachel Risley" userId="9af13229-b2e9-4ade-a878-08ca79d975ff" providerId="ADAL" clId="{DA482DED-C882-4725-AA15-C7B760F30461}" dt="2024-11-08T20:41:02.993" v="525" actId="20577"/>
        <pc:sldMkLst>
          <pc:docMk/>
          <pc:sldMk cId="2331281427" sldId="365"/>
        </pc:sldMkLst>
        <pc:spChg chg="mod">
          <ac:chgData name="Rachel Risley" userId="9af13229-b2e9-4ade-a878-08ca79d975ff" providerId="ADAL" clId="{DA482DED-C882-4725-AA15-C7B760F30461}" dt="2024-11-08T20:41:02.993" v="525" actId="20577"/>
          <ac:spMkLst>
            <pc:docMk/>
            <pc:sldMk cId="2331281427" sldId="365"/>
            <ac:spMk id="2" creationId="{77DCFE89-D138-0491-AF54-E9D21F1FDE08}"/>
          </ac:spMkLst>
        </pc:spChg>
      </pc:sldChg>
      <pc:sldChg chg="modSp add mod">
        <pc:chgData name="Rachel Risley" userId="9af13229-b2e9-4ade-a878-08ca79d975ff" providerId="ADAL" clId="{DA482DED-C882-4725-AA15-C7B760F30461}" dt="2024-11-08T20:41:17.585" v="569" actId="20577"/>
        <pc:sldMkLst>
          <pc:docMk/>
          <pc:sldMk cId="2679680862" sldId="366"/>
        </pc:sldMkLst>
        <pc:spChg chg="mod">
          <ac:chgData name="Rachel Risley" userId="9af13229-b2e9-4ade-a878-08ca79d975ff" providerId="ADAL" clId="{DA482DED-C882-4725-AA15-C7B760F30461}" dt="2024-11-08T20:41:17.585" v="569" actId="20577"/>
          <ac:spMkLst>
            <pc:docMk/>
            <pc:sldMk cId="2679680862" sldId="366"/>
            <ac:spMk id="2" creationId="{9FFF3E22-F68A-C681-75E0-BC8DD0E97C40}"/>
          </ac:spMkLst>
        </pc:spChg>
      </pc:sldChg>
      <pc:sldChg chg="modSp new mod">
        <pc:chgData name="Rachel Risley" userId="9af13229-b2e9-4ade-a878-08ca79d975ff" providerId="ADAL" clId="{DA482DED-C882-4725-AA15-C7B760F30461}" dt="2024-11-08T20:41:31.284" v="619" actId="20577"/>
        <pc:sldMkLst>
          <pc:docMk/>
          <pc:sldMk cId="1837650292" sldId="367"/>
        </pc:sldMkLst>
        <pc:spChg chg="mod">
          <ac:chgData name="Rachel Risley" userId="9af13229-b2e9-4ade-a878-08ca79d975ff" providerId="ADAL" clId="{DA482DED-C882-4725-AA15-C7B760F30461}" dt="2024-11-08T20:41:31.284" v="619" actId="20577"/>
          <ac:spMkLst>
            <pc:docMk/>
            <pc:sldMk cId="1837650292" sldId="367"/>
            <ac:spMk id="2" creationId="{B4F60544-C1F9-8C98-1757-483FFB90640C}"/>
          </ac:spMkLst>
        </pc:spChg>
      </pc:sldChg>
      <pc:sldChg chg="add">
        <pc:chgData name="Rachel Risley" userId="9af13229-b2e9-4ade-a878-08ca79d975ff" providerId="ADAL" clId="{DA482DED-C882-4725-AA15-C7B760F30461}" dt="2024-11-08T20:41:34.975" v="620"/>
        <pc:sldMkLst>
          <pc:docMk/>
          <pc:sldMk cId="157127733" sldId="368"/>
        </pc:sldMkLst>
      </pc:sldChg>
      <pc:sldChg chg="modSp add mod">
        <pc:chgData name="Rachel Risley" userId="9af13229-b2e9-4ade-a878-08ca79d975ff" providerId="ADAL" clId="{DA482DED-C882-4725-AA15-C7B760F30461}" dt="2024-11-08T20:41:39.028" v="623" actId="20577"/>
        <pc:sldMkLst>
          <pc:docMk/>
          <pc:sldMk cId="2701325299" sldId="369"/>
        </pc:sldMkLst>
        <pc:spChg chg="mod">
          <ac:chgData name="Rachel Risley" userId="9af13229-b2e9-4ade-a878-08ca79d975ff" providerId="ADAL" clId="{DA482DED-C882-4725-AA15-C7B760F30461}" dt="2024-11-08T20:41:39.028" v="623" actId="20577"/>
          <ac:spMkLst>
            <pc:docMk/>
            <pc:sldMk cId="2701325299" sldId="369"/>
            <ac:spMk id="2" creationId="{D86E74DE-2D2D-BD27-F20C-1E27E3A1024A}"/>
          </ac:spMkLst>
        </pc:spChg>
      </pc:sldChg>
    </pc:docChg>
  </pc:docChgLst>
  <pc:docChgLst>
    <pc:chgData name="Keegan Moyer" userId="e7297c32-85ec-46ad-a562-3763ddfe20b9" providerId="ADAL" clId="{2ED1D6B6-B656-4F0F-B808-5ADFED1FDCA7}"/>
    <pc:docChg chg="undo custSel addSld delSld modSld sldOrd">
      <pc:chgData name="Keegan Moyer" userId="e7297c32-85ec-46ad-a562-3763ddfe20b9" providerId="ADAL" clId="{2ED1D6B6-B656-4F0F-B808-5ADFED1FDCA7}" dt="2024-11-21T23:27:48.410" v="695" actId="20577"/>
      <pc:docMkLst>
        <pc:docMk/>
      </pc:docMkLst>
      <pc:sldChg chg="addSp modSp mod">
        <pc:chgData name="Keegan Moyer" userId="e7297c32-85ec-46ad-a562-3763ddfe20b9" providerId="ADAL" clId="{2ED1D6B6-B656-4F0F-B808-5ADFED1FDCA7}" dt="2024-11-21T21:50:10.796" v="54" actId="1076"/>
        <pc:sldMkLst>
          <pc:docMk/>
          <pc:sldMk cId="1692168486" sldId="2142532297"/>
        </pc:sldMkLst>
        <pc:spChg chg="add mod">
          <ac:chgData name="Keegan Moyer" userId="e7297c32-85ec-46ad-a562-3763ddfe20b9" providerId="ADAL" clId="{2ED1D6B6-B656-4F0F-B808-5ADFED1FDCA7}" dt="2024-11-21T21:50:10.796" v="54" actId="1076"/>
          <ac:spMkLst>
            <pc:docMk/>
            <pc:sldMk cId="1692168486" sldId="2142532297"/>
            <ac:spMk id="4" creationId="{EF890D62-5098-72A8-BC52-DBD5DA868DD6}"/>
          </ac:spMkLst>
        </pc:spChg>
      </pc:sldChg>
      <pc:sldChg chg="del">
        <pc:chgData name="Keegan Moyer" userId="e7297c32-85ec-46ad-a562-3763ddfe20b9" providerId="ADAL" clId="{2ED1D6B6-B656-4F0F-B808-5ADFED1FDCA7}" dt="2024-11-21T22:03:14.519" v="294" actId="47"/>
        <pc:sldMkLst>
          <pc:docMk/>
          <pc:sldMk cId="1271665926" sldId="2142532395"/>
        </pc:sldMkLst>
      </pc:sldChg>
      <pc:sldChg chg="del">
        <pc:chgData name="Keegan Moyer" userId="e7297c32-85ec-46ad-a562-3763ddfe20b9" providerId="ADAL" clId="{2ED1D6B6-B656-4F0F-B808-5ADFED1FDCA7}" dt="2024-11-21T22:02:30.552" v="250" actId="47"/>
        <pc:sldMkLst>
          <pc:docMk/>
          <pc:sldMk cId="4155229360" sldId="2142532396"/>
        </pc:sldMkLst>
      </pc:sldChg>
      <pc:sldChg chg="ord">
        <pc:chgData name="Keegan Moyer" userId="e7297c32-85ec-46ad-a562-3763ddfe20b9" providerId="ADAL" clId="{2ED1D6B6-B656-4F0F-B808-5ADFED1FDCA7}" dt="2024-11-21T22:01:08.591" v="236"/>
        <pc:sldMkLst>
          <pc:docMk/>
          <pc:sldMk cId="2629002642" sldId="2142532397"/>
        </pc:sldMkLst>
      </pc:sldChg>
      <pc:sldChg chg="del">
        <pc:chgData name="Keegan Moyer" userId="e7297c32-85ec-46ad-a562-3763ddfe20b9" providerId="ADAL" clId="{2ED1D6B6-B656-4F0F-B808-5ADFED1FDCA7}" dt="2024-11-21T21:55:14.571" v="203" actId="47"/>
        <pc:sldMkLst>
          <pc:docMk/>
          <pc:sldMk cId="195076325" sldId="2142532399"/>
        </pc:sldMkLst>
      </pc:sldChg>
      <pc:sldChg chg="del">
        <pc:chgData name="Keegan Moyer" userId="e7297c32-85ec-46ad-a562-3763ddfe20b9" providerId="ADAL" clId="{2ED1D6B6-B656-4F0F-B808-5ADFED1FDCA7}" dt="2024-11-21T21:55:13.439" v="202" actId="47"/>
        <pc:sldMkLst>
          <pc:docMk/>
          <pc:sldMk cId="1864017363" sldId="2142532401"/>
        </pc:sldMkLst>
      </pc:sldChg>
      <pc:sldChg chg="addSp delSp modSp new mod setBg">
        <pc:chgData name="Keegan Moyer" userId="e7297c32-85ec-46ad-a562-3763ddfe20b9" providerId="ADAL" clId="{2ED1D6B6-B656-4F0F-B808-5ADFED1FDCA7}" dt="2024-11-21T23:22:11.567" v="672" actId="207"/>
        <pc:sldMkLst>
          <pc:docMk/>
          <pc:sldMk cId="3837386569" sldId="2147470857"/>
        </pc:sldMkLst>
        <pc:spChg chg="add del mod ord">
          <ac:chgData name="Keegan Moyer" userId="e7297c32-85ec-46ad-a562-3763ddfe20b9" providerId="ADAL" clId="{2ED1D6B6-B656-4F0F-B808-5ADFED1FDCA7}" dt="2024-11-21T23:22:11.567" v="672" actId="207"/>
          <ac:spMkLst>
            <pc:docMk/>
            <pc:sldMk cId="3837386569" sldId="2147470857"/>
            <ac:spMk id="2" creationId="{179771E8-63F9-6E0A-6F01-7B17AF25FC8D}"/>
          </ac:spMkLst>
        </pc:spChg>
        <pc:spChg chg="del">
          <ac:chgData name="Keegan Moyer" userId="e7297c32-85ec-46ad-a562-3763ddfe20b9" providerId="ADAL" clId="{2ED1D6B6-B656-4F0F-B808-5ADFED1FDCA7}" dt="2024-11-21T21:51:06.090" v="56"/>
          <ac:spMkLst>
            <pc:docMk/>
            <pc:sldMk cId="3837386569" sldId="2147470857"/>
            <ac:spMk id="3" creationId="{3E3880AA-4552-521F-AFC5-A52E5AA94940}"/>
          </ac:spMkLst>
        </pc:spChg>
        <pc:spChg chg="add del mod">
          <ac:chgData name="Keegan Moyer" userId="e7297c32-85ec-46ad-a562-3763ddfe20b9" providerId="ADAL" clId="{2ED1D6B6-B656-4F0F-B808-5ADFED1FDCA7}" dt="2024-11-21T22:05:43.027" v="324" actId="14100"/>
          <ac:spMkLst>
            <pc:docMk/>
            <pc:sldMk cId="3837386569" sldId="2147470857"/>
            <ac:spMk id="8" creationId="{E4B85074-A5EA-9742-3C6B-8C135531918E}"/>
          </ac:spMkLst>
        </pc:spChg>
        <pc:spChg chg="add del">
          <ac:chgData name="Keegan Moyer" userId="e7297c32-85ec-46ad-a562-3763ddfe20b9" providerId="ADAL" clId="{2ED1D6B6-B656-4F0F-B808-5ADFED1FDCA7}" dt="2024-11-21T21:51:17.973" v="60" actId="26606"/>
          <ac:spMkLst>
            <pc:docMk/>
            <pc:sldMk cId="3837386569" sldId="2147470857"/>
            <ac:spMk id="9" creationId="{34428CAE-6AB6-112A-545C-1BE37DDE6F9C}"/>
          </ac:spMkLst>
        </pc:spChg>
        <pc:spChg chg="add del">
          <ac:chgData name="Keegan Moyer" userId="e7297c32-85ec-46ad-a562-3763ddfe20b9" providerId="ADAL" clId="{2ED1D6B6-B656-4F0F-B808-5ADFED1FDCA7}" dt="2024-11-21T21:51:55.172" v="78" actId="26606"/>
          <ac:spMkLst>
            <pc:docMk/>
            <pc:sldMk cId="3837386569" sldId="2147470857"/>
            <ac:spMk id="10" creationId="{603A6265-E10C-4B85-9C20-E75FCAF9CC63}"/>
          </ac:spMkLst>
        </pc:spChg>
        <pc:spChg chg="add del">
          <ac:chgData name="Keegan Moyer" userId="e7297c32-85ec-46ad-a562-3763ddfe20b9" providerId="ADAL" clId="{2ED1D6B6-B656-4F0F-B808-5ADFED1FDCA7}" dt="2024-11-21T21:51:17.973" v="60" actId="26606"/>
          <ac:spMkLst>
            <pc:docMk/>
            <pc:sldMk cId="3837386569" sldId="2147470857"/>
            <ac:spMk id="12" creationId="{9F7D5CDA-D291-4307-BF55-1381FED29634}"/>
          </ac:spMkLst>
        </pc:spChg>
        <pc:spChg chg="add del">
          <ac:chgData name="Keegan Moyer" userId="e7297c32-85ec-46ad-a562-3763ddfe20b9" providerId="ADAL" clId="{2ED1D6B6-B656-4F0F-B808-5ADFED1FDCA7}" dt="2024-11-21T21:51:55.172" v="78" actId="26606"/>
          <ac:spMkLst>
            <pc:docMk/>
            <pc:sldMk cId="3837386569" sldId="2147470857"/>
            <ac:spMk id="13" creationId="{3ECBE1F1-D69B-4AFA-ABD5-8E41720EF6DE}"/>
          </ac:spMkLst>
        </pc:spChg>
        <pc:spChg chg="add del">
          <ac:chgData name="Keegan Moyer" userId="e7297c32-85ec-46ad-a562-3763ddfe20b9" providerId="ADAL" clId="{2ED1D6B6-B656-4F0F-B808-5ADFED1FDCA7}" dt="2024-11-21T21:51:32.325" v="62" actId="26606"/>
          <ac:spMkLst>
            <pc:docMk/>
            <pc:sldMk cId="3837386569" sldId="2147470857"/>
            <ac:spMk id="15" creationId="{132CF4EC-F1E3-2240-F7A2-00CE573521B5}"/>
          </ac:spMkLst>
        </pc:spChg>
        <pc:spChg chg="add del">
          <ac:chgData name="Keegan Moyer" userId="e7297c32-85ec-46ad-a562-3763ddfe20b9" providerId="ADAL" clId="{2ED1D6B6-B656-4F0F-B808-5ADFED1FDCA7}" dt="2024-11-21T21:52:05.692" v="82" actId="26606"/>
          <ac:spMkLst>
            <pc:docMk/>
            <pc:sldMk cId="3837386569" sldId="2147470857"/>
            <ac:spMk id="20" creationId="{42A4FC2C-047E-45A5-965D-8E1E3BF09BC6}"/>
          </ac:spMkLst>
        </pc:spChg>
        <pc:spChg chg="add del">
          <ac:chgData name="Keegan Moyer" userId="e7297c32-85ec-46ad-a562-3763ddfe20b9" providerId="ADAL" clId="{2ED1D6B6-B656-4F0F-B808-5ADFED1FDCA7}" dt="2024-11-21T21:52:12.430" v="84" actId="26606"/>
          <ac:spMkLst>
            <pc:docMk/>
            <pc:sldMk cId="3837386569" sldId="2147470857"/>
            <ac:spMk id="22" creationId="{F13C74B1-5B17-4795-BED0-7140497B445A}"/>
          </ac:spMkLst>
        </pc:spChg>
        <pc:spChg chg="add del">
          <ac:chgData name="Keegan Moyer" userId="e7297c32-85ec-46ad-a562-3763ddfe20b9" providerId="ADAL" clId="{2ED1D6B6-B656-4F0F-B808-5ADFED1FDCA7}" dt="2024-11-21T21:52:12.430" v="84" actId="26606"/>
          <ac:spMkLst>
            <pc:docMk/>
            <pc:sldMk cId="3837386569" sldId="2147470857"/>
            <ac:spMk id="23" creationId="{179771E8-63F9-6E0A-6F01-7B17AF25FC8D}"/>
          </ac:spMkLst>
        </pc:spChg>
        <pc:spChg chg="add del">
          <ac:chgData name="Keegan Moyer" userId="e7297c32-85ec-46ad-a562-3763ddfe20b9" providerId="ADAL" clId="{2ED1D6B6-B656-4F0F-B808-5ADFED1FDCA7}" dt="2024-11-21T21:52:12.430" v="84" actId="26606"/>
          <ac:spMkLst>
            <pc:docMk/>
            <pc:sldMk cId="3837386569" sldId="2147470857"/>
            <ac:spMk id="24" creationId="{D4974D33-8DC5-464E-8C6D-BE58F0669C17}"/>
          </ac:spMkLst>
        </pc:spChg>
        <pc:spChg chg="add del">
          <ac:chgData name="Keegan Moyer" userId="e7297c32-85ec-46ad-a562-3763ddfe20b9" providerId="ADAL" clId="{2ED1D6B6-B656-4F0F-B808-5ADFED1FDCA7}" dt="2024-11-21T21:52:12.430" v="84" actId="26606"/>
          <ac:spMkLst>
            <pc:docMk/>
            <pc:sldMk cId="3837386569" sldId="2147470857"/>
            <ac:spMk id="25" creationId="{E4B85074-A5EA-9742-3C6B-8C135531918E}"/>
          </ac:spMkLst>
        </pc:spChg>
        <pc:spChg chg="add del">
          <ac:chgData name="Keegan Moyer" userId="e7297c32-85ec-46ad-a562-3763ddfe20b9" providerId="ADAL" clId="{2ED1D6B6-B656-4F0F-B808-5ADFED1FDCA7}" dt="2024-11-21T21:52:19.154" v="88" actId="26606"/>
          <ac:spMkLst>
            <pc:docMk/>
            <pc:sldMk cId="3837386569" sldId="2147470857"/>
            <ac:spMk id="27" creationId="{42A4FC2C-047E-45A5-965D-8E1E3BF09BC6}"/>
          </ac:spMkLst>
        </pc:spChg>
        <pc:grpChg chg="add del">
          <ac:chgData name="Keegan Moyer" userId="e7297c32-85ec-46ad-a562-3763ddfe20b9" providerId="ADAL" clId="{2ED1D6B6-B656-4F0F-B808-5ADFED1FDCA7}" dt="2024-11-21T21:52:03.412" v="80" actId="26606"/>
          <ac:grpSpMkLst>
            <pc:docMk/>
            <pc:sldMk cId="3837386569" sldId="2147470857"/>
            <ac:grpSpMk id="16" creationId="{8CE57D37-C2D0-066B-1AE3-6F4244344F27}"/>
          </ac:grpSpMkLst>
        </pc:grpChg>
        <pc:picChg chg="add mod modCrop">
          <ac:chgData name="Keegan Moyer" userId="e7297c32-85ec-46ad-a562-3763ddfe20b9" providerId="ADAL" clId="{2ED1D6B6-B656-4F0F-B808-5ADFED1FDCA7}" dt="2024-11-21T23:19:03.585" v="664" actId="732"/>
          <ac:picMkLst>
            <pc:docMk/>
            <pc:sldMk cId="3837386569" sldId="2147470857"/>
            <ac:picMk id="4" creationId="{4DE87659-DBC2-86A1-6A92-4DBBF6CD867F}"/>
          </ac:picMkLst>
        </pc:picChg>
        <pc:picChg chg="add del mod ord modCrop">
          <ac:chgData name="Keegan Moyer" userId="e7297c32-85ec-46ad-a562-3763ddfe20b9" providerId="ADAL" clId="{2ED1D6B6-B656-4F0F-B808-5ADFED1FDCA7}" dt="2024-11-21T23:18:51.414" v="659" actId="478"/>
          <ac:picMkLst>
            <pc:docMk/>
            <pc:sldMk cId="3837386569" sldId="2147470857"/>
            <ac:picMk id="5" creationId="{0D8283EB-87F4-7F0F-F354-3C2F156B66FD}"/>
          </ac:picMkLst>
        </pc:picChg>
        <pc:cxnChg chg="add del">
          <ac:chgData name="Keegan Moyer" userId="e7297c32-85ec-46ad-a562-3763ddfe20b9" providerId="ADAL" clId="{2ED1D6B6-B656-4F0F-B808-5ADFED1FDCA7}" dt="2024-11-21T21:52:19.154" v="88" actId="26606"/>
          <ac:cxnSpMkLst>
            <pc:docMk/>
            <pc:sldMk cId="3837386569" sldId="2147470857"/>
            <ac:cxnSpMk id="7" creationId="{1503BFE4-729B-D9D0-C17B-501E6AF1127A}"/>
          </ac:cxnSpMkLst>
        </pc:cxnChg>
        <pc:cxnChg chg="add del">
          <ac:chgData name="Keegan Moyer" userId="e7297c32-85ec-46ad-a562-3763ddfe20b9" providerId="ADAL" clId="{2ED1D6B6-B656-4F0F-B808-5ADFED1FDCA7}" dt="2024-11-21T21:51:32.325" v="62" actId="26606"/>
          <ac:cxnSpMkLst>
            <pc:docMk/>
            <pc:sldMk cId="3837386569" sldId="2147470857"/>
            <ac:cxnSpMk id="14" creationId="{249EDD1B-F94D-B4E6-ACAA-566B9A26FDE3}"/>
          </ac:cxnSpMkLst>
        </pc:cxnChg>
      </pc:sldChg>
      <pc:sldChg chg="addSp delSp modSp add del mod">
        <pc:chgData name="Keegan Moyer" userId="e7297c32-85ec-46ad-a562-3763ddfe20b9" providerId="ADAL" clId="{2ED1D6B6-B656-4F0F-B808-5ADFED1FDCA7}" dt="2024-11-21T22:01:10.564" v="237" actId="47"/>
        <pc:sldMkLst>
          <pc:docMk/>
          <pc:sldMk cId="1481800336" sldId="2147470858"/>
        </pc:sldMkLst>
        <pc:spChg chg="mod">
          <ac:chgData name="Keegan Moyer" userId="e7297c32-85ec-46ad-a562-3763ddfe20b9" providerId="ADAL" clId="{2ED1D6B6-B656-4F0F-B808-5ADFED1FDCA7}" dt="2024-11-21T21:54:23.503" v="170" actId="26606"/>
          <ac:spMkLst>
            <pc:docMk/>
            <pc:sldMk cId="1481800336" sldId="2147470858"/>
            <ac:spMk id="2" creationId="{81146667-0C3D-16C6-77C2-568633D159AE}"/>
          </ac:spMkLst>
        </pc:spChg>
        <pc:spChg chg="del">
          <ac:chgData name="Keegan Moyer" userId="e7297c32-85ec-46ad-a562-3763ddfe20b9" providerId="ADAL" clId="{2ED1D6B6-B656-4F0F-B808-5ADFED1FDCA7}" dt="2024-11-21T21:54:18.833" v="167"/>
          <ac:spMkLst>
            <pc:docMk/>
            <pc:sldMk cId="1481800336" sldId="2147470858"/>
            <ac:spMk id="8" creationId="{C34718E2-A9EC-5DC7-2C2C-CDCB2CBCF948}"/>
          </ac:spMkLst>
        </pc:spChg>
        <pc:spChg chg="add del">
          <ac:chgData name="Keegan Moyer" userId="e7297c32-85ec-46ad-a562-3763ddfe20b9" providerId="ADAL" clId="{2ED1D6B6-B656-4F0F-B808-5ADFED1FDCA7}" dt="2024-11-21T21:56:33.053" v="205"/>
          <ac:spMkLst>
            <pc:docMk/>
            <pc:sldMk cId="1481800336" sldId="2147470858"/>
            <ac:spMk id="11" creationId="{256B23E4-45D3-D8C8-E4C7-8A7901930F9A}"/>
          </ac:spMkLst>
        </pc:spChg>
        <pc:spChg chg="add mod">
          <ac:chgData name="Keegan Moyer" userId="e7297c32-85ec-46ad-a562-3763ddfe20b9" providerId="ADAL" clId="{2ED1D6B6-B656-4F0F-B808-5ADFED1FDCA7}" dt="2024-11-21T21:56:45.722" v="211" actId="21"/>
          <ac:spMkLst>
            <pc:docMk/>
            <pc:sldMk cId="1481800336" sldId="2147470858"/>
            <ac:spMk id="12" creationId="{A159193E-96E4-1FF5-1A31-F318087F2E01}"/>
          </ac:spMkLst>
        </pc:spChg>
        <pc:picChg chg="add del mod ord modCrop">
          <ac:chgData name="Keegan Moyer" userId="e7297c32-85ec-46ad-a562-3763ddfe20b9" providerId="ADAL" clId="{2ED1D6B6-B656-4F0F-B808-5ADFED1FDCA7}" dt="2024-11-21T21:56:31.772" v="204" actId="478"/>
          <ac:picMkLst>
            <pc:docMk/>
            <pc:sldMk cId="1481800336" sldId="2147470858"/>
            <ac:picMk id="4" creationId="{E1689CAA-2A92-6437-F87C-DDF51F855147}"/>
          </ac:picMkLst>
        </pc:picChg>
        <pc:picChg chg="del">
          <ac:chgData name="Keegan Moyer" userId="e7297c32-85ec-46ad-a562-3763ddfe20b9" providerId="ADAL" clId="{2ED1D6B6-B656-4F0F-B808-5ADFED1FDCA7}" dt="2024-11-21T21:54:17.268" v="166" actId="478"/>
          <ac:picMkLst>
            <pc:docMk/>
            <pc:sldMk cId="1481800336" sldId="2147470858"/>
            <ac:picMk id="5" creationId="{9B8DC5F2-D8E4-4B4A-8C41-26C1036BE0BB}"/>
          </ac:picMkLst>
        </pc:picChg>
        <pc:picChg chg="add del mod">
          <ac:chgData name="Keegan Moyer" userId="e7297c32-85ec-46ad-a562-3763ddfe20b9" providerId="ADAL" clId="{2ED1D6B6-B656-4F0F-B808-5ADFED1FDCA7}" dt="2024-11-21T21:56:45.722" v="211" actId="21"/>
          <ac:picMkLst>
            <pc:docMk/>
            <pc:sldMk cId="1481800336" sldId="2147470858"/>
            <ac:picMk id="9" creationId="{64BCA7FA-D74D-0EFF-3737-70D01CE5A92A}"/>
          </ac:picMkLst>
        </pc:picChg>
        <pc:cxnChg chg="del">
          <ac:chgData name="Keegan Moyer" userId="e7297c32-85ec-46ad-a562-3763ddfe20b9" providerId="ADAL" clId="{2ED1D6B6-B656-4F0F-B808-5ADFED1FDCA7}" dt="2024-11-21T21:54:23.503" v="170" actId="26606"/>
          <ac:cxnSpMkLst>
            <pc:docMk/>
            <pc:sldMk cId="1481800336" sldId="2147470858"/>
            <ac:cxnSpMk id="7" creationId="{943ABB9A-5826-762D-55BE-2F43E026A1C8}"/>
          </ac:cxnSpMkLst>
        </pc:cxnChg>
        <pc:cxnChg chg="add">
          <ac:chgData name="Keegan Moyer" userId="e7297c32-85ec-46ad-a562-3763ddfe20b9" providerId="ADAL" clId="{2ED1D6B6-B656-4F0F-B808-5ADFED1FDCA7}" dt="2024-11-21T21:54:23.503" v="170" actId="26606"/>
          <ac:cxnSpMkLst>
            <pc:docMk/>
            <pc:sldMk cId="1481800336" sldId="2147470858"/>
            <ac:cxnSpMk id="14" creationId="{1503BFE4-729B-D9D0-C17B-501E6AF1127A}"/>
          </ac:cxnSpMkLst>
        </pc:cxnChg>
      </pc:sldChg>
      <pc:sldChg chg="addSp delSp modSp add mod ord modNotesTx">
        <pc:chgData name="Keegan Moyer" userId="e7297c32-85ec-46ad-a562-3763ddfe20b9" providerId="ADAL" clId="{2ED1D6B6-B656-4F0F-B808-5ADFED1FDCA7}" dt="2024-11-21T23:27:48.410" v="695" actId="20577"/>
        <pc:sldMkLst>
          <pc:docMk/>
          <pc:sldMk cId="2762214712" sldId="2147470859"/>
        </pc:sldMkLst>
        <pc:spChg chg="mod">
          <ac:chgData name="Keegan Moyer" userId="e7297c32-85ec-46ad-a562-3763ddfe20b9" providerId="ADAL" clId="{2ED1D6B6-B656-4F0F-B808-5ADFED1FDCA7}" dt="2024-11-21T23:22:07.806" v="671" actId="207"/>
          <ac:spMkLst>
            <pc:docMk/>
            <pc:sldMk cId="2762214712" sldId="2147470859"/>
            <ac:spMk id="2" creationId="{449CDFE0-B438-6DF0-4F1A-7D840FD0F099}"/>
          </ac:spMkLst>
        </pc:spChg>
        <pc:spChg chg="del">
          <ac:chgData name="Keegan Moyer" userId="e7297c32-85ec-46ad-a562-3763ddfe20b9" providerId="ADAL" clId="{2ED1D6B6-B656-4F0F-B808-5ADFED1FDCA7}" dt="2024-11-21T22:00:36.869" v="223"/>
          <ac:spMkLst>
            <pc:docMk/>
            <pc:sldMk cId="2762214712" sldId="2147470859"/>
            <ac:spMk id="8" creationId="{2E2AFE61-1E77-9BF3-08D5-B8B567E6EB0D}"/>
          </ac:spMkLst>
        </pc:spChg>
        <pc:spChg chg="add del mod">
          <ac:chgData name="Keegan Moyer" userId="e7297c32-85ec-46ad-a562-3763ddfe20b9" providerId="ADAL" clId="{2ED1D6B6-B656-4F0F-B808-5ADFED1FDCA7}" dt="2024-11-21T22:08:04.408" v="646"/>
          <ac:spMkLst>
            <pc:docMk/>
            <pc:sldMk cId="2762214712" sldId="2147470859"/>
            <ac:spMk id="9" creationId="{F0300A68-100C-C4EE-9930-14377F17949C}"/>
          </ac:spMkLst>
        </pc:spChg>
        <pc:spChg chg="add mod">
          <ac:chgData name="Keegan Moyer" userId="e7297c32-85ec-46ad-a562-3763ddfe20b9" providerId="ADAL" clId="{2ED1D6B6-B656-4F0F-B808-5ADFED1FDCA7}" dt="2024-11-21T23:27:41.446" v="681" actId="1076"/>
          <ac:spMkLst>
            <pc:docMk/>
            <pc:sldMk cId="2762214712" sldId="2147470859"/>
            <ac:spMk id="10" creationId="{C5AF0B7A-3975-5C41-D7DD-BF4522E5BAC0}"/>
          </ac:spMkLst>
        </pc:spChg>
        <pc:picChg chg="add del mod">
          <ac:chgData name="Keegan Moyer" userId="e7297c32-85ec-46ad-a562-3763ddfe20b9" providerId="ADAL" clId="{2ED1D6B6-B656-4F0F-B808-5ADFED1FDCA7}" dt="2024-11-21T23:17:14.098" v="649" actId="478"/>
          <ac:picMkLst>
            <pc:docMk/>
            <pc:sldMk cId="2762214712" sldId="2147470859"/>
            <ac:picMk id="3" creationId="{B08E7624-B215-9B97-BA57-F88D1F8A376E}"/>
          </ac:picMkLst>
        </pc:picChg>
        <pc:picChg chg="add mod">
          <ac:chgData name="Keegan Moyer" userId="e7297c32-85ec-46ad-a562-3763ddfe20b9" providerId="ADAL" clId="{2ED1D6B6-B656-4F0F-B808-5ADFED1FDCA7}" dt="2024-11-21T22:02:24.636" v="248" actId="1076"/>
          <ac:picMkLst>
            <pc:docMk/>
            <pc:sldMk cId="2762214712" sldId="2147470859"/>
            <ac:picMk id="4" creationId="{65C45475-2FF6-1E57-0BD3-73F7A80A8AD2}"/>
          </ac:picMkLst>
        </pc:picChg>
        <pc:picChg chg="del">
          <ac:chgData name="Keegan Moyer" userId="e7297c32-85ec-46ad-a562-3763ddfe20b9" providerId="ADAL" clId="{2ED1D6B6-B656-4F0F-B808-5ADFED1FDCA7}" dt="2024-11-21T21:54:50.086" v="176" actId="478"/>
          <ac:picMkLst>
            <pc:docMk/>
            <pc:sldMk cId="2762214712" sldId="2147470859"/>
            <ac:picMk id="5" creationId="{59675B4B-5852-288C-02AF-CE9C9203CB0A}"/>
          </ac:picMkLst>
        </pc:picChg>
        <pc:picChg chg="add mod modCrop">
          <ac:chgData name="Keegan Moyer" userId="e7297c32-85ec-46ad-a562-3763ddfe20b9" providerId="ADAL" clId="{2ED1D6B6-B656-4F0F-B808-5ADFED1FDCA7}" dt="2024-11-21T23:18:22.639" v="658" actId="1038"/>
          <ac:picMkLst>
            <pc:docMk/>
            <pc:sldMk cId="2762214712" sldId="2147470859"/>
            <ac:picMk id="6" creationId="{422A2BBF-F0D4-1D58-FC46-7C236D866BD2}"/>
          </ac:picMkLst>
        </pc:picChg>
      </pc:sldChg>
      <pc:sldChg chg="addSp delSp modSp add mod">
        <pc:chgData name="Keegan Moyer" userId="e7297c32-85ec-46ad-a562-3763ddfe20b9" providerId="ADAL" clId="{2ED1D6B6-B656-4F0F-B808-5ADFED1FDCA7}" dt="2024-11-21T23:22:14.803" v="673" actId="207"/>
        <pc:sldMkLst>
          <pc:docMk/>
          <pc:sldMk cId="4135571824" sldId="2147470860"/>
        </pc:sldMkLst>
        <pc:spChg chg="mod">
          <ac:chgData name="Keegan Moyer" userId="e7297c32-85ec-46ad-a562-3763ddfe20b9" providerId="ADAL" clId="{2ED1D6B6-B656-4F0F-B808-5ADFED1FDCA7}" dt="2024-11-21T23:22:14.803" v="673" actId="207"/>
          <ac:spMkLst>
            <pc:docMk/>
            <pc:sldMk cId="4135571824" sldId="2147470860"/>
            <ac:spMk id="2" creationId="{351E3825-948E-F662-1E4E-FD2A3DF0B34F}"/>
          </ac:spMkLst>
        </pc:spChg>
        <pc:spChg chg="add mod">
          <ac:chgData name="Keegan Moyer" userId="e7297c32-85ec-46ad-a562-3763ddfe20b9" providerId="ADAL" clId="{2ED1D6B6-B656-4F0F-B808-5ADFED1FDCA7}" dt="2024-11-21T22:01:25.386" v="238"/>
          <ac:spMkLst>
            <pc:docMk/>
            <pc:sldMk cId="4135571824" sldId="2147470860"/>
            <ac:spMk id="3" creationId="{8F9597BD-34CC-E015-997F-9571C67375CA}"/>
          </ac:spMkLst>
        </pc:spChg>
        <pc:spChg chg="del">
          <ac:chgData name="Keegan Moyer" userId="e7297c32-85ec-46ad-a562-3763ddfe20b9" providerId="ADAL" clId="{2ED1D6B6-B656-4F0F-B808-5ADFED1FDCA7}" dt="2024-11-21T22:01:32.036" v="240"/>
          <ac:spMkLst>
            <pc:docMk/>
            <pc:sldMk cId="4135571824" sldId="2147470860"/>
            <ac:spMk id="8" creationId="{EE020814-ED79-5F28-1334-222AA33B7394}"/>
          </ac:spMkLst>
        </pc:spChg>
        <pc:spChg chg="add mod">
          <ac:chgData name="Keegan Moyer" userId="e7297c32-85ec-46ad-a562-3763ddfe20b9" providerId="ADAL" clId="{2ED1D6B6-B656-4F0F-B808-5ADFED1FDCA7}" dt="2024-11-21T22:02:55.286" v="290" actId="113"/>
          <ac:spMkLst>
            <pc:docMk/>
            <pc:sldMk cId="4135571824" sldId="2147470860"/>
            <ac:spMk id="11" creationId="{2E89D7F7-28B6-4300-EAEC-C08842701039}"/>
          </ac:spMkLst>
        </pc:spChg>
        <pc:spChg chg="add mod">
          <ac:chgData name="Keegan Moyer" userId="e7297c32-85ec-46ad-a562-3763ddfe20b9" providerId="ADAL" clId="{2ED1D6B6-B656-4F0F-B808-5ADFED1FDCA7}" dt="2024-11-21T22:03:03.436" v="293" actId="1076"/>
          <ac:spMkLst>
            <pc:docMk/>
            <pc:sldMk cId="4135571824" sldId="2147470860"/>
            <ac:spMk id="13" creationId="{34553D02-456E-0E0E-5ECB-EF34F95D9DDC}"/>
          </ac:spMkLst>
        </pc:spChg>
        <pc:picChg chg="add mod">
          <ac:chgData name="Keegan Moyer" userId="e7297c32-85ec-46ad-a562-3763ddfe20b9" providerId="ADAL" clId="{2ED1D6B6-B656-4F0F-B808-5ADFED1FDCA7}" dt="2024-11-21T22:01:27.152" v="239"/>
          <ac:picMkLst>
            <pc:docMk/>
            <pc:sldMk cId="4135571824" sldId="2147470860"/>
            <ac:picMk id="4" creationId="{ADE51195-708F-3A1D-616B-3E301271996C}"/>
          </ac:picMkLst>
        </pc:picChg>
        <pc:picChg chg="add mod modCrop">
          <ac:chgData name="Keegan Moyer" userId="e7297c32-85ec-46ad-a562-3763ddfe20b9" providerId="ADAL" clId="{2ED1D6B6-B656-4F0F-B808-5ADFED1FDCA7}" dt="2024-11-21T23:20:51.378" v="670" actId="732"/>
          <ac:picMkLst>
            <pc:docMk/>
            <pc:sldMk cId="4135571824" sldId="2147470860"/>
            <ac:picMk id="4" creationId="{E4CE7160-9C3A-A228-77E6-F738E884B1A9}"/>
          </ac:picMkLst>
        </pc:picChg>
        <pc:picChg chg="del">
          <ac:chgData name="Keegan Moyer" userId="e7297c32-85ec-46ad-a562-3763ddfe20b9" providerId="ADAL" clId="{2ED1D6B6-B656-4F0F-B808-5ADFED1FDCA7}" dt="2024-11-21T21:56:47.486" v="212" actId="478"/>
          <ac:picMkLst>
            <pc:docMk/>
            <pc:sldMk cId="4135571824" sldId="2147470860"/>
            <ac:picMk id="5" creationId="{9FDA87FE-49CF-E94E-2AAC-1F6DF8AB3570}"/>
          </ac:picMkLst>
        </pc:picChg>
        <pc:picChg chg="add mod">
          <ac:chgData name="Keegan Moyer" userId="e7297c32-85ec-46ad-a562-3763ddfe20b9" providerId="ADAL" clId="{2ED1D6B6-B656-4F0F-B808-5ADFED1FDCA7}" dt="2024-11-21T22:02:57.052" v="291" actId="1076"/>
          <ac:picMkLst>
            <pc:docMk/>
            <pc:sldMk cId="4135571824" sldId="2147470860"/>
            <ac:picMk id="6" creationId="{0EBF914C-3175-95F1-96B9-2DDBC7A60C51}"/>
          </ac:picMkLst>
        </pc:picChg>
        <pc:picChg chg="add del mod">
          <ac:chgData name="Keegan Moyer" userId="e7297c32-85ec-46ad-a562-3763ddfe20b9" providerId="ADAL" clId="{2ED1D6B6-B656-4F0F-B808-5ADFED1FDCA7}" dt="2024-11-21T23:20:40.082" v="665" actId="478"/>
          <ac:picMkLst>
            <pc:docMk/>
            <pc:sldMk cId="4135571824" sldId="2147470860"/>
            <ac:picMk id="9" creationId="{64BCA7FA-D74D-0EFF-3737-70D01CE5A92A}"/>
          </ac:picMkLst>
        </pc:picChg>
      </pc:sldChg>
    </pc:docChg>
  </pc:docChgLst>
  <pc:docChgLst>
    <pc:chgData name="Oluwafemi Sawyerr" userId="39590d94-d81e-44e1-9bcf-531aa22a9bc1" providerId="ADAL" clId="{35AF3140-E1F4-45DD-8464-92DB96FF88D4}"/>
    <pc:docChg chg="delSld modSld">
      <pc:chgData name="Oluwafemi Sawyerr" userId="39590d94-d81e-44e1-9bcf-531aa22a9bc1" providerId="ADAL" clId="{35AF3140-E1F4-45DD-8464-92DB96FF88D4}" dt="2024-11-22T14:30:53.736" v="17" actId="20577"/>
      <pc:docMkLst>
        <pc:docMk/>
      </pc:docMkLst>
      <pc:sldChg chg="modSp mod">
        <pc:chgData name="Oluwafemi Sawyerr" userId="39590d94-d81e-44e1-9bcf-531aa22a9bc1" providerId="ADAL" clId="{35AF3140-E1F4-45DD-8464-92DB96FF88D4}" dt="2024-11-22T14:30:53.736" v="17" actId="20577"/>
        <pc:sldMkLst>
          <pc:docMk/>
          <pc:sldMk cId="3830640579" sldId="2147470792"/>
        </pc:sldMkLst>
        <pc:spChg chg="mod">
          <ac:chgData name="Oluwafemi Sawyerr" userId="39590d94-d81e-44e1-9bcf-531aa22a9bc1" providerId="ADAL" clId="{35AF3140-E1F4-45DD-8464-92DB96FF88D4}" dt="2024-11-22T14:30:53.736" v="17" actId="20577"/>
          <ac:spMkLst>
            <pc:docMk/>
            <pc:sldMk cId="3830640579" sldId="2147470792"/>
            <ac:spMk id="6" creationId="{2739F218-AF0E-3304-4318-6D3311F2C90C}"/>
          </ac:spMkLst>
        </pc:spChg>
      </pc:sldChg>
      <pc:sldChg chg="addSp modSp">
        <pc:chgData name="Oluwafemi Sawyerr" userId="39590d94-d81e-44e1-9bcf-531aa22a9bc1" providerId="ADAL" clId="{35AF3140-E1F4-45DD-8464-92DB96FF88D4}" dt="2024-11-22T14:29:37.859" v="0"/>
        <pc:sldMkLst>
          <pc:docMk/>
          <pc:sldMk cId="1159749614" sldId="2147470875"/>
        </pc:sldMkLst>
        <pc:picChg chg="add mod">
          <ac:chgData name="Oluwafemi Sawyerr" userId="39590d94-d81e-44e1-9bcf-531aa22a9bc1" providerId="ADAL" clId="{35AF3140-E1F4-45DD-8464-92DB96FF88D4}" dt="2024-11-22T14:29:37.859" v="0"/>
          <ac:picMkLst>
            <pc:docMk/>
            <pc:sldMk cId="1159749614" sldId="2147470875"/>
            <ac:picMk id="7" creationId="{6A00FD2E-204F-2D19-28E1-E564B75EDF14}"/>
          </ac:picMkLst>
        </pc:picChg>
      </pc:sldChg>
      <pc:sldChg chg="del">
        <pc:chgData name="Oluwafemi Sawyerr" userId="39590d94-d81e-44e1-9bcf-531aa22a9bc1" providerId="ADAL" clId="{35AF3140-E1F4-45DD-8464-92DB96FF88D4}" dt="2024-11-22T14:29:56.233" v="1" actId="47"/>
        <pc:sldMkLst>
          <pc:docMk/>
          <pc:sldMk cId="458152278" sldId="2147470876"/>
        </pc:sldMkLst>
      </pc:sldChg>
    </pc:docChg>
  </pc:docChgLst>
  <pc:docChgLst>
    <pc:chgData name="Lea Fisher" userId="2ec1dc03-55fc-4d56-99d2-a9eff6da4dc3" providerId="ADAL" clId="{62C742D3-7CD3-448D-BC26-F4F6EE1F2F2D}"/>
    <pc:docChg chg="undo redo custSel addSld delSld modSld sldOrd">
      <pc:chgData name="Lea Fisher" userId="2ec1dc03-55fc-4d56-99d2-a9eff6da4dc3" providerId="ADAL" clId="{62C742D3-7CD3-448D-BC26-F4F6EE1F2F2D}" dt="2024-07-17T17:03:56.121" v="1833" actId="13926"/>
      <pc:docMkLst>
        <pc:docMk/>
      </pc:docMkLst>
      <pc:sldChg chg="modSp mod modNotesTx">
        <pc:chgData name="Lea Fisher" userId="2ec1dc03-55fc-4d56-99d2-a9eff6da4dc3" providerId="ADAL" clId="{62C742D3-7CD3-448D-BC26-F4F6EE1F2F2D}" dt="2024-07-17T17:03:37.993" v="1832" actId="20577"/>
        <pc:sldMkLst>
          <pc:docMk/>
          <pc:sldMk cId="145016425" sldId="256"/>
        </pc:sldMkLst>
        <pc:spChg chg="mod">
          <ac:chgData name="Lea Fisher" userId="2ec1dc03-55fc-4d56-99d2-a9eff6da4dc3" providerId="ADAL" clId="{62C742D3-7CD3-448D-BC26-F4F6EE1F2F2D}" dt="2024-07-17T16:21:51.242" v="17" actId="20577"/>
          <ac:spMkLst>
            <pc:docMk/>
            <pc:sldMk cId="145016425" sldId="256"/>
            <ac:spMk id="47" creationId="{D34CB97B-6A3F-71BC-42E0-799E887B2E05}"/>
          </ac:spMkLst>
        </pc:spChg>
      </pc:sldChg>
      <pc:sldChg chg="addSp delSp modSp mod ord modNotesTx">
        <pc:chgData name="Lea Fisher" userId="2ec1dc03-55fc-4d56-99d2-a9eff6da4dc3" providerId="ADAL" clId="{62C742D3-7CD3-448D-BC26-F4F6EE1F2F2D}" dt="2024-07-17T16:59:13.626" v="1528"/>
        <pc:sldMkLst>
          <pc:docMk/>
          <pc:sldMk cId="92124253" sldId="278"/>
        </pc:sldMkLst>
        <pc:spChg chg="mod">
          <ac:chgData name="Lea Fisher" userId="2ec1dc03-55fc-4d56-99d2-a9eff6da4dc3" providerId="ADAL" clId="{62C742D3-7CD3-448D-BC26-F4F6EE1F2F2D}" dt="2024-07-17T16:46:41.808" v="981" actId="255"/>
          <ac:spMkLst>
            <pc:docMk/>
            <pc:sldMk cId="92124253" sldId="278"/>
            <ac:spMk id="2" creationId="{F7135B4C-C00D-9BF9-7DA2-F60367589362}"/>
          </ac:spMkLst>
        </pc:spChg>
        <pc:spChg chg="add del mod">
          <ac:chgData name="Lea Fisher" userId="2ec1dc03-55fc-4d56-99d2-a9eff6da4dc3" providerId="ADAL" clId="{62C742D3-7CD3-448D-BC26-F4F6EE1F2F2D}" dt="2024-07-17T16:40:39.377" v="727" actId="767"/>
          <ac:spMkLst>
            <pc:docMk/>
            <pc:sldMk cId="92124253" sldId="278"/>
            <ac:spMk id="4" creationId="{E0DCCB97-C7E4-CCF2-4818-1019699AF6B4}"/>
          </ac:spMkLst>
        </pc:spChg>
      </pc:sldChg>
      <pc:sldChg chg="modSp">
        <pc:chgData name="Lea Fisher" userId="2ec1dc03-55fc-4d56-99d2-a9eff6da4dc3" providerId="ADAL" clId="{62C742D3-7CD3-448D-BC26-F4F6EE1F2F2D}" dt="2024-07-17T16:59:35.175" v="1553" actId="20577"/>
        <pc:sldMkLst>
          <pc:docMk/>
          <pc:sldMk cId="566650807" sldId="279"/>
        </pc:sldMkLst>
        <pc:graphicFrameChg chg="mod">
          <ac:chgData name="Lea Fisher" userId="2ec1dc03-55fc-4d56-99d2-a9eff6da4dc3" providerId="ADAL" clId="{62C742D3-7CD3-448D-BC26-F4F6EE1F2F2D}" dt="2024-07-17T16:59:35.175" v="1553" actId="20577"/>
          <ac:graphicFrameMkLst>
            <pc:docMk/>
            <pc:sldMk cId="566650807" sldId="279"/>
            <ac:graphicFrameMk id="6" creationId="{885F3E15-D602-C781-CFC5-BBD61A85DC5E}"/>
          </ac:graphicFrameMkLst>
        </pc:graphicFrameChg>
      </pc:sldChg>
      <pc:sldChg chg="modSp mod">
        <pc:chgData name="Lea Fisher" userId="2ec1dc03-55fc-4d56-99d2-a9eff6da4dc3" providerId="ADAL" clId="{62C742D3-7CD3-448D-BC26-F4F6EE1F2F2D}" dt="2024-07-17T16:30:20.295" v="325" actId="20577"/>
        <pc:sldMkLst>
          <pc:docMk/>
          <pc:sldMk cId="2450767003" sldId="280"/>
        </pc:sldMkLst>
        <pc:spChg chg="mod">
          <ac:chgData name="Lea Fisher" userId="2ec1dc03-55fc-4d56-99d2-a9eff6da4dc3" providerId="ADAL" clId="{62C742D3-7CD3-448D-BC26-F4F6EE1F2F2D}" dt="2024-07-17T16:30:20.295" v="325" actId="20577"/>
          <ac:spMkLst>
            <pc:docMk/>
            <pc:sldMk cId="2450767003" sldId="280"/>
            <ac:spMk id="3" creationId="{29AC7C6B-8C86-0085-C689-BA7B7A1FA73E}"/>
          </ac:spMkLst>
        </pc:spChg>
      </pc:sldChg>
      <pc:sldChg chg="modSp mod">
        <pc:chgData name="Lea Fisher" userId="2ec1dc03-55fc-4d56-99d2-a9eff6da4dc3" providerId="ADAL" clId="{62C742D3-7CD3-448D-BC26-F4F6EE1F2F2D}" dt="2024-07-17T16:38:55.656" v="697" actId="27636"/>
        <pc:sldMkLst>
          <pc:docMk/>
          <pc:sldMk cId="2855097597" sldId="330"/>
        </pc:sldMkLst>
        <pc:spChg chg="mod">
          <ac:chgData name="Lea Fisher" userId="2ec1dc03-55fc-4d56-99d2-a9eff6da4dc3" providerId="ADAL" clId="{62C742D3-7CD3-448D-BC26-F4F6EE1F2F2D}" dt="2024-07-17T16:38:28.594" v="681" actId="20577"/>
          <ac:spMkLst>
            <pc:docMk/>
            <pc:sldMk cId="2855097597" sldId="330"/>
            <ac:spMk id="2" creationId="{25FE810E-E141-9178-F254-AA88C507DB19}"/>
          </ac:spMkLst>
        </pc:spChg>
        <pc:spChg chg="mod">
          <ac:chgData name="Lea Fisher" userId="2ec1dc03-55fc-4d56-99d2-a9eff6da4dc3" providerId="ADAL" clId="{62C742D3-7CD3-448D-BC26-F4F6EE1F2F2D}" dt="2024-07-17T16:38:55.656" v="697" actId="27636"/>
          <ac:spMkLst>
            <pc:docMk/>
            <pc:sldMk cId="2855097597" sldId="330"/>
            <ac:spMk id="3" creationId="{8FCC0B70-652E-82BB-663E-3C3BEAA5D089}"/>
          </ac:spMkLst>
        </pc:spChg>
      </pc:sldChg>
      <pc:sldChg chg="del">
        <pc:chgData name="Lea Fisher" userId="2ec1dc03-55fc-4d56-99d2-a9eff6da4dc3" providerId="ADAL" clId="{62C742D3-7CD3-448D-BC26-F4F6EE1F2F2D}" dt="2024-07-17T16:42:55.573" v="938" actId="47"/>
        <pc:sldMkLst>
          <pc:docMk/>
          <pc:sldMk cId="1274721742" sldId="331"/>
        </pc:sldMkLst>
      </pc:sldChg>
      <pc:sldChg chg="del">
        <pc:chgData name="Lea Fisher" userId="2ec1dc03-55fc-4d56-99d2-a9eff6da4dc3" providerId="ADAL" clId="{62C742D3-7CD3-448D-BC26-F4F6EE1F2F2D}" dt="2024-07-17T16:42:56.944" v="939" actId="47"/>
        <pc:sldMkLst>
          <pc:docMk/>
          <pc:sldMk cId="3267101518" sldId="332"/>
        </pc:sldMkLst>
      </pc:sldChg>
      <pc:sldChg chg="del">
        <pc:chgData name="Lea Fisher" userId="2ec1dc03-55fc-4d56-99d2-a9eff6da4dc3" providerId="ADAL" clId="{62C742D3-7CD3-448D-BC26-F4F6EE1F2F2D}" dt="2024-07-17T16:43:38.315" v="940" actId="47"/>
        <pc:sldMkLst>
          <pc:docMk/>
          <pc:sldMk cId="568367343" sldId="333"/>
        </pc:sldMkLst>
      </pc:sldChg>
      <pc:sldChg chg="del">
        <pc:chgData name="Lea Fisher" userId="2ec1dc03-55fc-4d56-99d2-a9eff6da4dc3" providerId="ADAL" clId="{62C742D3-7CD3-448D-BC26-F4F6EE1F2F2D}" dt="2024-07-17T16:44:06.128" v="974" actId="47"/>
        <pc:sldMkLst>
          <pc:docMk/>
          <pc:sldMk cId="1817858259" sldId="335"/>
        </pc:sldMkLst>
      </pc:sldChg>
      <pc:sldChg chg="del">
        <pc:chgData name="Lea Fisher" userId="2ec1dc03-55fc-4d56-99d2-a9eff6da4dc3" providerId="ADAL" clId="{62C742D3-7CD3-448D-BC26-F4F6EE1F2F2D}" dt="2024-07-17T16:43:39.241" v="941" actId="47"/>
        <pc:sldMkLst>
          <pc:docMk/>
          <pc:sldMk cId="869506270" sldId="341"/>
        </pc:sldMkLst>
      </pc:sldChg>
      <pc:sldChg chg="del">
        <pc:chgData name="Lea Fisher" userId="2ec1dc03-55fc-4d56-99d2-a9eff6da4dc3" providerId="ADAL" clId="{62C742D3-7CD3-448D-BC26-F4F6EE1F2F2D}" dt="2024-07-17T16:43:40.179" v="942" actId="47"/>
        <pc:sldMkLst>
          <pc:docMk/>
          <pc:sldMk cId="2650228577" sldId="342"/>
        </pc:sldMkLst>
      </pc:sldChg>
      <pc:sldChg chg="del">
        <pc:chgData name="Lea Fisher" userId="2ec1dc03-55fc-4d56-99d2-a9eff6da4dc3" providerId="ADAL" clId="{62C742D3-7CD3-448D-BC26-F4F6EE1F2F2D}" dt="2024-07-17T16:43:41.295" v="943" actId="47"/>
        <pc:sldMkLst>
          <pc:docMk/>
          <pc:sldMk cId="3444198609" sldId="343"/>
        </pc:sldMkLst>
      </pc:sldChg>
      <pc:sldChg chg="del">
        <pc:chgData name="Lea Fisher" userId="2ec1dc03-55fc-4d56-99d2-a9eff6da4dc3" providerId="ADAL" clId="{62C742D3-7CD3-448D-BC26-F4F6EE1F2F2D}" dt="2024-07-17T16:43:42.075" v="944" actId="47"/>
        <pc:sldMkLst>
          <pc:docMk/>
          <pc:sldMk cId="1410033099" sldId="344"/>
        </pc:sldMkLst>
      </pc:sldChg>
      <pc:sldChg chg="del">
        <pc:chgData name="Lea Fisher" userId="2ec1dc03-55fc-4d56-99d2-a9eff6da4dc3" providerId="ADAL" clId="{62C742D3-7CD3-448D-BC26-F4F6EE1F2F2D}" dt="2024-07-17T16:43:43.041" v="945" actId="47"/>
        <pc:sldMkLst>
          <pc:docMk/>
          <pc:sldMk cId="3846323277" sldId="345"/>
        </pc:sldMkLst>
      </pc:sldChg>
      <pc:sldChg chg="del">
        <pc:chgData name="Lea Fisher" userId="2ec1dc03-55fc-4d56-99d2-a9eff6da4dc3" providerId="ADAL" clId="{62C742D3-7CD3-448D-BC26-F4F6EE1F2F2D}" dt="2024-07-17T16:43:44.057" v="946" actId="47"/>
        <pc:sldMkLst>
          <pc:docMk/>
          <pc:sldMk cId="2652189650" sldId="346"/>
        </pc:sldMkLst>
      </pc:sldChg>
      <pc:sldChg chg="del">
        <pc:chgData name="Lea Fisher" userId="2ec1dc03-55fc-4d56-99d2-a9eff6da4dc3" providerId="ADAL" clId="{62C742D3-7CD3-448D-BC26-F4F6EE1F2F2D}" dt="2024-07-17T16:43:45.084" v="947" actId="47"/>
        <pc:sldMkLst>
          <pc:docMk/>
          <pc:sldMk cId="209190767" sldId="347"/>
        </pc:sldMkLst>
      </pc:sldChg>
      <pc:sldChg chg="del">
        <pc:chgData name="Lea Fisher" userId="2ec1dc03-55fc-4d56-99d2-a9eff6da4dc3" providerId="ADAL" clId="{62C742D3-7CD3-448D-BC26-F4F6EE1F2F2D}" dt="2024-07-17T16:43:56.946" v="969" actId="47"/>
        <pc:sldMkLst>
          <pc:docMk/>
          <pc:sldMk cId="4136192170" sldId="349"/>
        </pc:sldMkLst>
      </pc:sldChg>
      <pc:sldChg chg="del">
        <pc:chgData name="Lea Fisher" userId="2ec1dc03-55fc-4d56-99d2-a9eff6da4dc3" providerId="ADAL" clId="{62C742D3-7CD3-448D-BC26-F4F6EE1F2F2D}" dt="2024-07-17T16:43:57.882" v="970" actId="47"/>
        <pc:sldMkLst>
          <pc:docMk/>
          <pc:sldMk cId="3750221006" sldId="350"/>
        </pc:sldMkLst>
      </pc:sldChg>
      <pc:sldChg chg="del">
        <pc:chgData name="Lea Fisher" userId="2ec1dc03-55fc-4d56-99d2-a9eff6da4dc3" providerId="ADAL" clId="{62C742D3-7CD3-448D-BC26-F4F6EE1F2F2D}" dt="2024-07-17T16:43:58.699" v="971" actId="47"/>
        <pc:sldMkLst>
          <pc:docMk/>
          <pc:sldMk cId="4217641183" sldId="352"/>
        </pc:sldMkLst>
      </pc:sldChg>
      <pc:sldChg chg="del">
        <pc:chgData name="Lea Fisher" userId="2ec1dc03-55fc-4d56-99d2-a9eff6da4dc3" providerId="ADAL" clId="{62C742D3-7CD3-448D-BC26-F4F6EE1F2F2D}" dt="2024-07-17T16:44:00.759" v="972" actId="47"/>
        <pc:sldMkLst>
          <pc:docMk/>
          <pc:sldMk cId="982632623" sldId="353"/>
        </pc:sldMkLst>
      </pc:sldChg>
      <pc:sldChg chg="del">
        <pc:chgData name="Lea Fisher" userId="2ec1dc03-55fc-4d56-99d2-a9eff6da4dc3" providerId="ADAL" clId="{62C742D3-7CD3-448D-BC26-F4F6EE1F2F2D}" dt="2024-07-17T16:44:03.424" v="973" actId="47"/>
        <pc:sldMkLst>
          <pc:docMk/>
          <pc:sldMk cId="1459277452" sldId="354"/>
        </pc:sldMkLst>
      </pc:sldChg>
      <pc:sldChg chg="modSp mod">
        <pc:chgData name="Lea Fisher" userId="2ec1dc03-55fc-4d56-99d2-a9eff6da4dc3" providerId="ADAL" clId="{62C742D3-7CD3-448D-BC26-F4F6EE1F2F2D}" dt="2024-07-17T16:38:09.893" v="615" actId="20577"/>
        <pc:sldMkLst>
          <pc:docMk/>
          <pc:sldMk cId="3445029824" sldId="355"/>
        </pc:sldMkLst>
        <pc:spChg chg="mod">
          <ac:chgData name="Lea Fisher" userId="2ec1dc03-55fc-4d56-99d2-a9eff6da4dc3" providerId="ADAL" clId="{62C742D3-7CD3-448D-BC26-F4F6EE1F2F2D}" dt="2024-07-17T16:38:09.893" v="615" actId="20577"/>
          <ac:spMkLst>
            <pc:docMk/>
            <pc:sldMk cId="3445029824" sldId="355"/>
            <ac:spMk id="2" creationId="{89548638-F04F-7E0E-0176-88541631B1EC}"/>
          </ac:spMkLst>
        </pc:spChg>
        <pc:spChg chg="mod">
          <ac:chgData name="Lea Fisher" userId="2ec1dc03-55fc-4d56-99d2-a9eff6da4dc3" providerId="ADAL" clId="{62C742D3-7CD3-448D-BC26-F4F6EE1F2F2D}" dt="2024-07-17T16:36:57.311" v="571" actId="6549"/>
          <ac:spMkLst>
            <pc:docMk/>
            <pc:sldMk cId="3445029824" sldId="355"/>
            <ac:spMk id="3" creationId="{B6522605-7F70-0AF6-A92E-09A7191F871D}"/>
          </ac:spMkLst>
        </pc:spChg>
      </pc:sldChg>
      <pc:sldChg chg="modSp new mod">
        <pc:chgData name="Lea Fisher" userId="2ec1dc03-55fc-4d56-99d2-a9eff6da4dc3" providerId="ADAL" clId="{62C742D3-7CD3-448D-BC26-F4F6EE1F2F2D}" dt="2024-07-17T17:03:56.121" v="1833" actId="13926"/>
        <pc:sldMkLst>
          <pc:docMk/>
          <pc:sldMk cId="88291845" sldId="357"/>
        </pc:sldMkLst>
        <pc:spChg chg="mod">
          <ac:chgData name="Lea Fisher" userId="2ec1dc03-55fc-4d56-99d2-a9eff6da4dc3" providerId="ADAL" clId="{62C742D3-7CD3-448D-BC26-F4F6EE1F2F2D}" dt="2024-07-17T16:24:04.247" v="22" actId="255"/>
          <ac:spMkLst>
            <pc:docMk/>
            <pc:sldMk cId="88291845" sldId="357"/>
            <ac:spMk id="2" creationId="{C99089B1-9FB5-FCA3-1989-41CD54154E2E}"/>
          </ac:spMkLst>
        </pc:spChg>
        <pc:spChg chg="mod">
          <ac:chgData name="Lea Fisher" userId="2ec1dc03-55fc-4d56-99d2-a9eff6da4dc3" providerId="ADAL" clId="{62C742D3-7CD3-448D-BC26-F4F6EE1F2F2D}" dt="2024-07-17T17:03:56.121" v="1833" actId="13926"/>
          <ac:spMkLst>
            <pc:docMk/>
            <pc:sldMk cId="88291845" sldId="357"/>
            <ac:spMk id="3" creationId="{1B8C1A6D-F349-F7E4-2C61-C7F0A728B7E5}"/>
          </ac:spMkLst>
        </pc:spChg>
      </pc:sldChg>
      <pc:sldChg chg="new del">
        <pc:chgData name="Lea Fisher" userId="2ec1dc03-55fc-4d56-99d2-a9eff6da4dc3" providerId="ADAL" clId="{62C742D3-7CD3-448D-BC26-F4F6EE1F2F2D}" dt="2024-07-17T16:46:29.963" v="979" actId="47"/>
        <pc:sldMkLst>
          <pc:docMk/>
          <pc:sldMk cId="513967174" sldId="358"/>
        </pc:sldMkLst>
      </pc:sldChg>
      <pc:sldChg chg="add">
        <pc:chgData name="Lea Fisher" userId="2ec1dc03-55fc-4d56-99d2-a9eff6da4dc3" providerId="ADAL" clId="{62C742D3-7CD3-448D-BC26-F4F6EE1F2F2D}" dt="2024-07-17T16:46:24.459" v="976" actId="2890"/>
        <pc:sldMkLst>
          <pc:docMk/>
          <pc:sldMk cId="1307219715" sldId="359"/>
        </pc:sldMkLst>
      </pc:sldChg>
      <pc:sldChg chg="addSp modSp add mod ord">
        <pc:chgData name="Lea Fisher" userId="2ec1dc03-55fc-4d56-99d2-a9eff6da4dc3" providerId="ADAL" clId="{62C742D3-7CD3-448D-BC26-F4F6EE1F2F2D}" dt="2024-07-17T16:58:58.792" v="1526" actId="14100"/>
        <pc:sldMkLst>
          <pc:docMk/>
          <pc:sldMk cId="2460665046" sldId="360"/>
        </pc:sldMkLst>
        <pc:spChg chg="mod">
          <ac:chgData name="Lea Fisher" userId="2ec1dc03-55fc-4d56-99d2-a9eff6da4dc3" providerId="ADAL" clId="{62C742D3-7CD3-448D-BC26-F4F6EE1F2F2D}" dt="2024-07-17T16:48:17.266" v="1039" actId="20577"/>
          <ac:spMkLst>
            <pc:docMk/>
            <pc:sldMk cId="2460665046" sldId="360"/>
            <ac:spMk id="2" creationId="{25FE810E-E141-9178-F254-AA88C507DB19}"/>
          </ac:spMkLst>
        </pc:spChg>
        <pc:spChg chg="mod">
          <ac:chgData name="Lea Fisher" userId="2ec1dc03-55fc-4d56-99d2-a9eff6da4dc3" providerId="ADAL" clId="{62C742D3-7CD3-448D-BC26-F4F6EE1F2F2D}" dt="2024-07-17T16:58:14.487" v="1516" actId="13926"/>
          <ac:spMkLst>
            <pc:docMk/>
            <pc:sldMk cId="2460665046" sldId="360"/>
            <ac:spMk id="3" creationId="{8FCC0B70-652E-82BB-663E-3C3BEAA5D089}"/>
          </ac:spMkLst>
        </pc:spChg>
        <pc:spChg chg="add mod">
          <ac:chgData name="Lea Fisher" userId="2ec1dc03-55fc-4d56-99d2-a9eff6da4dc3" providerId="ADAL" clId="{62C742D3-7CD3-448D-BC26-F4F6EE1F2F2D}" dt="2024-07-17T16:58:58.792" v="1526" actId="14100"/>
          <ac:spMkLst>
            <pc:docMk/>
            <pc:sldMk cId="2460665046" sldId="360"/>
            <ac:spMk id="5" creationId="{D8841885-C700-71E3-63EE-0FD0DB362780}"/>
          </ac:spMkLst>
        </pc:spChg>
      </pc:sldChg>
    </pc:docChg>
  </pc:docChgLst>
  <pc:docChgLst>
    <pc:chgData name="Kyra Green" userId="S::kyra.green_gdsassociates.com#ext#@nwppor.onmicrosoft.com::3236454b-0773-4f8e-ad56-3ba4fd7697ab" providerId="AD" clId="Web-{D4348926-8EFD-9DBE-741B-59F52908B016}"/>
    <pc:docChg chg="delSld modSld">
      <pc:chgData name="Kyra Green" userId="S::kyra.green_gdsassociates.com#ext#@nwppor.onmicrosoft.com::3236454b-0773-4f8e-ad56-3ba4fd7697ab" providerId="AD" clId="Web-{D4348926-8EFD-9DBE-741B-59F52908B016}" dt="2024-11-22T13:38:15.637" v="1"/>
      <pc:docMkLst>
        <pc:docMk/>
      </pc:docMkLst>
      <pc:sldChg chg="modSp">
        <pc:chgData name="Kyra Green" userId="S::kyra.green_gdsassociates.com#ext#@nwppor.onmicrosoft.com::3236454b-0773-4f8e-ad56-3ba4fd7697ab" providerId="AD" clId="Web-{D4348926-8EFD-9DBE-741B-59F52908B016}" dt="2024-11-22T13:37:11.027" v="0" actId="20577"/>
        <pc:sldMkLst>
          <pc:docMk/>
          <pc:sldMk cId="88291845" sldId="357"/>
        </pc:sldMkLst>
        <pc:spChg chg="mod">
          <ac:chgData name="Kyra Green" userId="S::kyra.green_gdsassociates.com#ext#@nwppor.onmicrosoft.com::3236454b-0773-4f8e-ad56-3ba4fd7697ab" providerId="AD" clId="Web-{D4348926-8EFD-9DBE-741B-59F52908B016}" dt="2024-11-22T13:37:11.027" v="0" actId="20577"/>
          <ac:spMkLst>
            <pc:docMk/>
            <pc:sldMk cId="88291845" sldId="357"/>
            <ac:spMk id="3" creationId="{1B8C1A6D-F349-F7E4-2C61-C7F0A728B7E5}"/>
          </ac:spMkLst>
        </pc:spChg>
      </pc:sldChg>
      <pc:sldChg chg="del">
        <pc:chgData name="Kyra Green" userId="S::kyra.green_gdsassociates.com#ext#@nwppor.onmicrosoft.com::3236454b-0773-4f8e-ad56-3ba4fd7697ab" providerId="AD" clId="Web-{D4348926-8EFD-9DBE-741B-59F52908B016}" dt="2024-11-22T13:38:15.637" v="1"/>
        <pc:sldMkLst>
          <pc:docMk/>
          <pc:sldMk cId="1618411272" sldId="844"/>
        </pc:sldMkLst>
      </pc:sldChg>
    </pc:docChg>
  </pc:docChgLst>
  <pc:docChgLst>
    <pc:chgData name="Oluwafemi Sawyerr" userId="S::femi_ethree.com#ext#@nwppor.onmicrosoft.com::54c9a58d-c7a4-4ca4-91d9-79e9a73aa53d" providerId="AD" clId="Web-{E6033107-CDCE-D7F7-4858-A9DC10A0DC34}"/>
    <pc:docChg chg="addSld delSld modSld addMainMaster modMainMaster">
      <pc:chgData name="Oluwafemi Sawyerr" userId="S::femi_ethree.com#ext#@nwppor.onmicrosoft.com::54c9a58d-c7a4-4ca4-91d9-79e9a73aa53d" providerId="AD" clId="Web-{E6033107-CDCE-D7F7-4858-A9DC10A0DC34}" dt="2024-11-21T23:33:44.612" v="174" actId="20577"/>
      <pc:docMkLst>
        <pc:docMk/>
      </pc:docMkLst>
      <pc:sldChg chg="add del">
        <pc:chgData name="Oluwafemi Sawyerr" userId="S::femi_ethree.com#ext#@nwppor.onmicrosoft.com::54c9a58d-c7a4-4ca4-91d9-79e9a73aa53d" providerId="AD" clId="Web-{E6033107-CDCE-D7F7-4858-A9DC10A0DC34}" dt="2024-11-21T23:29:31.138" v="62"/>
        <pc:sldMkLst>
          <pc:docMk/>
          <pc:sldMk cId="2701325299" sldId="369"/>
        </pc:sldMkLst>
      </pc:sldChg>
      <pc:sldChg chg="add del">
        <pc:chgData name="Oluwafemi Sawyerr" userId="S::femi_ethree.com#ext#@nwppor.onmicrosoft.com::54c9a58d-c7a4-4ca4-91d9-79e9a73aa53d" providerId="AD" clId="Web-{E6033107-CDCE-D7F7-4858-A9DC10A0DC34}" dt="2024-11-21T23:29:22.404" v="42"/>
        <pc:sldMkLst>
          <pc:docMk/>
          <pc:sldMk cId="2299215083" sldId="2147470865"/>
        </pc:sldMkLst>
      </pc:sldChg>
      <pc:sldChg chg="modSp add del">
        <pc:chgData name="Oluwafemi Sawyerr" userId="S::femi_ethree.com#ext#@nwppor.onmicrosoft.com::54c9a58d-c7a4-4ca4-91d9-79e9a73aa53d" providerId="AD" clId="Web-{E6033107-CDCE-D7F7-4858-A9DC10A0DC34}" dt="2024-11-21T23:33:44.612" v="174" actId="20577"/>
        <pc:sldMkLst>
          <pc:docMk/>
          <pc:sldMk cId="4103953245" sldId="2147470866"/>
        </pc:sldMkLst>
        <pc:spChg chg="mod">
          <ac:chgData name="Oluwafemi Sawyerr" userId="S::femi_ethree.com#ext#@nwppor.onmicrosoft.com::54c9a58d-c7a4-4ca4-91d9-79e9a73aa53d" providerId="AD" clId="Web-{E6033107-CDCE-D7F7-4858-A9DC10A0DC34}" dt="2024-11-21T23:33:44.612" v="174" actId="20577"/>
          <ac:spMkLst>
            <pc:docMk/>
            <pc:sldMk cId="4103953245" sldId="2147470866"/>
            <ac:spMk id="7" creationId="{9C2491E7-644C-3422-B07A-28F6CB643E00}"/>
          </ac:spMkLst>
        </pc:spChg>
      </pc:sldChg>
      <pc:sldChg chg="add del">
        <pc:chgData name="Oluwafemi Sawyerr" userId="S::femi_ethree.com#ext#@nwppor.onmicrosoft.com::54c9a58d-c7a4-4ca4-91d9-79e9a73aa53d" providerId="AD" clId="Web-{E6033107-CDCE-D7F7-4858-A9DC10A0DC34}" dt="2024-11-21T23:29:22.435" v="44"/>
        <pc:sldMkLst>
          <pc:docMk/>
          <pc:sldMk cId="1322795794" sldId="2147470867"/>
        </pc:sldMkLst>
      </pc:sldChg>
      <pc:sldChg chg="add del">
        <pc:chgData name="Oluwafemi Sawyerr" userId="S::femi_ethree.com#ext#@nwppor.onmicrosoft.com::54c9a58d-c7a4-4ca4-91d9-79e9a73aa53d" providerId="AD" clId="Web-{E6033107-CDCE-D7F7-4858-A9DC10A0DC34}" dt="2024-11-21T23:29:22.451" v="45"/>
        <pc:sldMkLst>
          <pc:docMk/>
          <pc:sldMk cId="1982263134" sldId="2147470868"/>
        </pc:sldMkLst>
      </pc:sldChg>
      <pc:sldChg chg="add del">
        <pc:chgData name="Oluwafemi Sawyerr" userId="S::femi_ethree.com#ext#@nwppor.onmicrosoft.com::54c9a58d-c7a4-4ca4-91d9-79e9a73aa53d" providerId="AD" clId="Web-{E6033107-CDCE-D7F7-4858-A9DC10A0DC34}" dt="2024-11-21T23:29:22.466" v="46"/>
        <pc:sldMkLst>
          <pc:docMk/>
          <pc:sldMk cId="2785720029" sldId="2147470869"/>
        </pc:sldMkLst>
      </pc:sldChg>
      <pc:sldChg chg="add del">
        <pc:chgData name="Oluwafemi Sawyerr" userId="S::femi_ethree.com#ext#@nwppor.onmicrosoft.com::54c9a58d-c7a4-4ca4-91d9-79e9a73aa53d" providerId="AD" clId="Web-{E6033107-CDCE-D7F7-4858-A9DC10A0DC34}" dt="2024-11-21T23:29:22.482" v="47"/>
        <pc:sldMkLst>
          <pc:docMk/>
          <pc:sldMk cId="524820972" sldId="2147470870"/>
        </pc:sldMkLst>
      </pc:sldChg>
      <pc:sldChg chg="add del">
        <pc:chgData name="Oluwafemi Sawyerr" userId="S::femi_ethree.com#ext#@nwppor.onmicrosoft.com::54c9a58d-c7a4-4ca4-91d9-79e9a73aa53d" providerId="AD" clId="Web-{E6033107-CDCE-D7F7-4858-A9DC10A0DC34}" dt="2024-11-21T23:29:22.498" v="48"/>
        <pc:sldMkLst>
          <pc:docMk/>
          <pc:sldMk cId="1002833267" sldId="2147470871"/>
        </pc:sldMkLst>
      </pc:sldChg>
      <pc:sldChg chg="add del">
        <pc:chgData name="Oluwafemi Sawyerr" userId="S::femi_ethree.com#ext#@nwppor.onmicrosoft.com::54c9a58d-c7a4-4ca4-91d9-79e9a73aa53d" providerId="AD" clId="Web-{E6033107-CDCE-D7F7-4858-A9DC10A0DC34}" dt="2024-11-21T23:29:22.513" v="49"/>
        <pc:sldMkLst>
          <pc:docMk/>
          <pc:sldMk cId="2901958392" sldId="2147470872"/>
        </pc:sldMkLst>
      </pc:sldChg>
      <pc:sldChg chg="add del">
        <pc:chgData name="Oluwafemi Sawyerr" userId="S::femi_ethree.com#ext#@nwppor.onmicrosoft.com::54c9a58d-c7a4-4ca4-91d9-79e9a73aa53d" providerId="AD" clId="Web-{E6033107-CDCE-D7F7-4858-A9DC10A0DC34}" dt="2024-11-21T23:29:22.545" v="50"/>
        <pc:sldMkLst>
          <pc:docMk/>
          <pc:sldMk cId="2858522498" sldId="2147470873"/>
        </pc:sldMkLst>
      </pc:sldChg>
      <pc:sldChg chg="add del">
        <pc:chgData name="Oluwafemi Sawyerr" userId="S::femi_ethree.com#ext#@nwppor.onmicrosoft.com::54c9a58d-c7a4-4ca4-91d9-79e9a73aa53d" providerId="AD" clId="Web-{E6033107-CDCE-D7F7-4858-A9DC10A0DC34}" dt="2024-11-21T23:29:22.560" v="51"/>
        <pc:sldMkLst>
          <pc:docMk/>
          <pc:sldMk cId="3750730455" sldId="2147470874"/>
        </pc:sldMkLst>
      </pc:sldChg>
      <pc:sldChg chg="add del">
        <pc:chgData name="Oluwafemi Sawyerr" userId="S::femi_ethree.com#ext#@nwppor.onmicrosoft.com::54c9a58d-c7a4-4ca4-91d9-79e9a73aa53d" providerId="AD" clId="Web-{E6033107-CDCE-D7F7-4858-A9DC10A0DC34}" dt="2024-11-21T23:29:22.576" v="52"/>
        <pc:sldMkLst>
          <pc:docMk/>
          <pc:sldMk cId="1159749614" sldId="2147470875"/>
        </pc:sldMkLst>
      </pc:sldChg>
      <pc:sldChg chg="add del">
        <pc:chgData name="Oluwafemi Sawyerr" userId="S::femi_ethree.com#ext#@nwppor.onmicrosoft.com::54c9a58d-c7a4-4ca4-91d9-79e9a73aa53d" providerId="AD" clId="Web-{E6033107-CDCE-D7F7-4858-A9DC10A0DC34}" dt="2024-11-21T23:29:22.591" v="53"/>
        <pc:sldMkLst>
          <pc:docMk/>
          <pc:sldMk cId="458152278" sldId="2147470876"/>
        </pc:sldMkLst>
      </pc:sldChg>
      <pc:sldChg chg="add del">
        <pc:chgData name="Oluwafemi Sawyerr" userId="S::femi_ethree.com#ext#@nwppor.onmicrosoft.com::54c9a58d-c7a4-4ca4-91d9-79e9a73aa53d" providerId="AD" clId="Web-{E6033107-CDCE-D7F7-4858-A9DC10A0DC34}" dt="2024-11-21T23:29:22.607" v="54"/>
        <pc:sldMkLst>
          <pc:docMk/>
          <pc:sldMk cId="1343474437" sldId="2147470877"/>
        </pc:sldMkLst>
      </pc:sldChg>
      <pc:sldChg chg="add del">
        <pc:chgData name="Oluwafemi Sawyerr" userId="S::femi_ethree.com#ext#@nwppor.onmicrosoft.com::54c9a58d-c7a4-4ca4-91d9-79e9a73aa53d" providerId="AD" clId="Web-{E6033107-CDCE-D7F7-4858-A9DC10A0DC34}" dt="2024-11-21T23:29:22.623" v="55"/>
        <pc:sldMkLst>
          <pc:docMk/>
          <pc:sldMk cId="2016179232" sldId="2147470878"/>
        </pc:sldMkLst>
      </pc:sldChg>
      <pc:sldChg chg="add del">
        <pc:chgData name="Oluwafemi Sawyerr" userId="S::femi_ethree.com#ext#@nwppor.onmicrosoft.com::54c9a58d-c7a4-4ca4-91d9-79e9a73aa53d" providerId="AD" clId="Web-{E6033107-CDCE-D7F7-4858-A9DC10A0DC34}" dt="2024-11-21T23:29:22.685" v="56"/>
        <pc:sldMkLst>
          <pc:docMk/>
          <pc:sldMk cId="3393452313" sldId="2147470879"/>
        </pc:sldMkLst>
      </pc:sldChg>
      <pc:sldChg chg="add del">
        <pc:chgData name="Oluwafemi Sawyerr" userId="S::femi_ethree.com#ext#@nwppor.onmicrosoft.com::54c9a58d-c7a4-4ca4-91d9-79e9a73aa53d" providerId="AD" clId="Web-{E6033107-CDCE-D7F7-4858-A9DC10A0DC34}" dt="2024-11-21T23:29:22.701" v="57"/>
        <pc:sldMkLst>
          <pc:docMk/>
          <pc:sldMk cId="1402597213" sldId="2147470880"/>
        </pc:sldMkLst>
      </pc:sldChg>
      <pc:sldChg chg="add del">
        <pc:chgData name="Oluwafemi Sawyerr" userId="S::femi_ethree.com#ext#@nwppor.onmicrosoft.com::54c9a58d-c7a4-4ca4-91d9-79e9a73aa53d" providerId="AD" clId="Web-{E6033107-CDCE-D7F7-4858-A9DC10A0DC34}" dt="2024-11-21T23:29:42.373" v="65"/>
        <pc:sldMkLst>
          <pc:docMk/>
          <pc:sldMk cId="3892580567" sldId="2147470881"/>
        </pc:sldMkLst>
      </pc:sldChg>
      <pc:sldChg chg="add del">
        <pc:chgData name="Oluwafemi Sawyerr" userId="S::femi_ethree.com#ext#@nwppor.onmicrosoft.com::54c9a58d-c7a4-4ca4-91d9-79e9a73aa53d" providerId="AD" clId="Web-{E6033107-CDCE-D7F7-4858-A9DC10A0DC34}" dt="2024-11-21T23:29:42.373" v="64"/>
        <pc:sldMkLst>
          <pc:docMk/>
          <pc:sldMk cId="1874060688" sldId="2147470882"/>
        </pc:sldMkLst>
      </pc:sldChg>
      <pc:sldChg chg="add del">
        <pc:chgData name="Oluwafemi Sawyerr" userId="S::femi_ethree.com#ext#@nwppor.onmicrosoft.com::54c9a58d-c7a4-4ca4-91d9-79e9a73aa53d" providerId="AD" clId="Web-{E6033107-CDCE-D7F7-4858-A9DC10A0DC34}" dt="2024-11-21T23:29:42.357" v="63"/>
        <pc:sldMkLst>
          <pc:docMk/>
          <pc:sldMk cId="2996901030" sldId="2147470883"/>
        </pc:sldMkLst>
      </pc:sldChg>
      <pc:sldChg chg="add del">
        <pc:chgData name="Oluwafemi Sawyerr" userId="S::femi_ethree.com#ext#@nwppor.onmicrosoft.com::54c9a58d-c7a4-4ca4-91d9-79e9a73aa53d" providerId="AD" clId="Web-{E6033107-CDCE-D7F7-4858-A9DC10A0DC34}" dt="2024-11-21T23:29:22.795" v="61"/>
        <pc:sldMkLst>
          <pc:docMk/>
          <pc:sldMk cId="3472700031" sldId="2147470884"/>
        </pc:sldMkLst>
      </pc:sldChg>
      <pc:sldMasterChg chg="addSldLayout delSldLayout">
        <pc:chgData name="Oluwafemi Sawyerr" userId="S::femi_ethree.com#ext#@nwppor.onmicrosoft.com::54c9a58d-c7a4-4ca4-91d9-79e9a73aa53d" providerId="AD" clId="Web-{E6033107-CDCE-D7F7-4858-A9DC10A0DC34}" dt="2024-11-21T23:29:13.997" v="41"/>
        <pc:sldMasterMkLst>
          <pc:docMk/>
          <pc:sldMasterMk cId="2242429591" sldId="2147483796"/>
        </pc:sldMasterMkLst>
        <pc:sldLayoutChg chg="add del replId">
          <pc:chgData name="Oluwafemi Sawyerr" userId="S::femi_ethree.com#ext#@nwppor.onmicrosoft.com::54c9a58d-c7a4-4ca4-91d9-79e9a73aa53d" providerId="AD" clId="Web-{E6033107-CDCE-D7F7-4858-A9DC10A0DC34}" dt="2024-11-21T23:29:13.997" v="41"/>
          <pc:sldLayoutMkLst>
            <pc:docMk/>
            <pc:sldMasterMk cId="2242429591" sldId="2147483796"/>
            <pc:sldLayoutMk cId="3948253665" sldId="2147483831"/>
          </pc:sldLayoutMkLst>
        </pc:sldLayoutChg>
        <pc:sldLayoutChg chg="add del">
          <pc:chgData name="Oluwafemi Sawyerr" userId="S::femi_ethree.com#ext#@nwppor.onmicrosoft.com::54c9a58d-c7a4-4ca4-91d9-79e9a73aa53d" providerId="AD" clId="Web-{E6033107-CDCE-D7F7-4858-A9DC10A0DC34}" dt="2024-11-21T23:29:13.997" v="40"/>
          <pc:sldLayoutMkLst>
            <pc:docMk/>
            <pc:sldMasterMk cId="2242429591" sldId="2147483796"/>
            <pc:sldLayoutMk cId="3498676020" sldId="2147483832"/>
          </pc:sldLayoutMkLst>
        </pc:sldLayoutChg>
        <pc:sldLayoutChg chg="add del">
          <pc:chgData name="Oluwafemi Sawyerr" userId="S::femi_ethree.com#ext#@nwppor.onmicrosoft.com::54c9a58d-c7a4-4ca4-91d9-79e9a73aa53d" providerId="AD" clId="Web-{E6033107-CDCE-D7F7-4858-A9DC10A0DC34}" dt="2024-11-21T23:29:13.982" v="39"/>
          <pc:sldLayoutMkLst>
            <pc:docMk/>
            <pc:sldMasterMk cId="2242429591" sldId="2147483796"/>
            <pc:sldLayoutMk cId="2387723087" sldId="2147483833"/>
          </pc:sldLayoutMkLst>
        </pc:sldLayoutChg>
        <pc:sldLayoutChg chg="add del">
          <pc:chgData name="Oluwafemi Sawyerr" userId="S::femi_ethree.com#ext#@nwppor.onmicrosoft.com::54c9a58d-c7a4-4ca4-91d9-79e9a73aa53d" providerId="AD" clId="Web-{E6033107-CDCE-D7F7-4858-A9DC10A0DC34}" dt="2024-11-21T23:29:13.966" v="28"/>
          <pc:sldLayoutMkLst>
            <pc:docMk/>
            <pc:sldMasterMk cId="2242429591" sldId="2147483796"/>
            <pc:sldLayoutMk cId="2472607546" sldId="2147483834"/>
          </pc:sldLayoutMkLst>
        </pc:sldLayoutChg>
        <pc:sldLayoutChg chg="add del">
          <pc:chgData name="Oluwafemi Sawyerr" userId="S::femi_ethree.com#ext#@nwppor.onmicrosoft.com::54c9a58d-c7a4-4ca4-91d9-79e9a73aa53d" providerId="AD" clId="Web-{E6033107-CDCE-D7F7-4858-A9DC10A0DC34}" dt="2024-11-21T23:29:13.935" v="26"/>
          <pc:sldLayoutMkLst>
            <pc:docMk/>
            <pc:sldMasterMk cId="2242429591" sldId="2147483796"/>
            <pc:sldLayoutMk cId="3419578673" sldId="2147483835"/>
          </pc:sldLayoutMkLst>
        </pc:sldLayoutChg>
        <pc:sldLayoutChg chg="add del">
          <pc:chgData name="Oluwafemi Sawyerr" userId="S::femi_ethree.com#ext#@nwppor.onmicrosoft.com::54c9a58d-c7a4-4ca4-91d9-79e9a73aa53d" providerId="AD" clId="Web-{E6033107-CDCE-D7F7-4858-A9DC10A0DC34}" dt="2024-11-21T23:29:13.904" v="22"/>
          <pc:sldLayoutMkLst>
            <pc:docMk/>
            <pc:sldMasterMk cId="2242429591" sldId="2147483796"/>
            <pc:sldLayoutMk cId="3594098968" sldId="2147483836"/>
          </pc:sldLayoutMkLst>
        </pc:sldLayoutChg>
      </pc:sldMasterChg>
      <pc:sldMasterChg chg="add addSldLayout">
        <pc:chgData name="Oluwafemi Sawyerr" userId="S::femi_ethree.com#ext#@nwppor.onmicrosoft.com::54c9a58d-c7a4-4ca4-91d9-79e9a73aa53d" providerId="AD" clId="Web-{E6033107-CDCE-D7F7-4858-A9DC10A0DC34}" dt="2024-11-21T23:29:22.404" v="42"/>
        <pc:sldMasterMkLst>
          <pc:docMk/>
          <pc:sldMasterMk cId="857952087" sldId="2147483809"/>
        </pc:sldMasterMkLst>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290081433" sldId="214748381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736535111" sldId="214748381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758593636" sldId="214748381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440099123" sldId="2147483813"/>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260547141" sldId="2147483814"/>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672933488" sldId="2147483815"/>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657245205" sldId="2147483816"/>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79379006" sldId="2147483817"/>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618041794" sldId="2147483818"/>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868674875" sldId="2147483819"/>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930608739" sldId="214748382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873185132" sldId="214748382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289661003" sldId="214748382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814399679" sldId="2147483823"/>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056455729" sldId="2147483824"/>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117811941" sldId="2147483825"/>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496255050" sldId="2147483826"/>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013047298" sldId="2147483827"/>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689105391" sldId="2147483828"/>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611581945" sldId="2147483829"/>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1454766179" sldId="2147483830"/>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008937833" sldId="2147483831"/>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2379104162" sldId="2147483832"/>
          </pc:sldLayoutMkLst>
        </pc:sldLayoutChg>
        <pc:sldLayoutChg chg="add">
          <pc:chgData name="Oluwafemi Sawyerr" userId="S::femi_ethree.com#ext#@nwppor.onmicrosoft.com::54c9a58d-c7a4-4ca4-91d9-79e9a73aa53d" providerId="AD" clId="Web-{E6033107-CDCE-D7F7-4858-A9DC10A0DC34}" dt="2024-11-21T23:29:22.404" v="42"/>
          <pc:sldLayoutMkLst>
            <pc:docMk/>
            <pc:sldMasterMk cId="857952087" sldId="2147483809"/>
            <pc:sldLayoutMk cId="3194072178" sldId="2147483833"/>
          </pc:sldLayoutMkLst>
        </pc:sldLayoutChg>
      </pc:sldMasterChg>
      <pc:sldMasterChg chg="replId modSldLayout">
        <pc:chgData name="Oluwafemi Sawyerr" userId="S::femi_ethree.com#ext#@nwppor.onmicrosoft.com::54c9a58d-c7a4-4ca4-91d9-79e9a73aa53d" providerId="AD" clId="Web-{E6033107-CDCE-D7F7-4858-A9DC10A0DC34}" dt="2024-11-21T23:29:22.404" v="42"/>
        <pc:sldMasterMkLst>
          <pc:docMk/>
          <pc:sldMasterMk cId="1602443055" sldId="2147483834"/>
        </pc:sldMasterMkLst>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7965630" sldId="2147483835"/>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4088293601" sldId="2147483836"/>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89032690" sldId="2147483837"/>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437968235" sldId="2147483838"/>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72264111" sldId="2147483839"/>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09418671" sldId="2147483840"/>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484444167" sldId="2147483841"/>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993784869" sldId="2147483842"/>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019156590" sldId="2147483843"/>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154043356" sldId="2147483844"/>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635218778" sldId="2147483845"/>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185959871" sldId="2147483846"/>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253594025" sldId="2147483847"/>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959246210" sldId="2147483848"/>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1373037447" sldId="2147483849"/>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650513766" sldId="2147483850"/>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632409364" sldId="2147483851"/>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827935231" sldId="2147483852"/>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863545078" sldId="2147483853"/>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3183160806" sldId="2147483854"/>
          </pc:sldLayoutMkLst>
        </pc:sldLayoutChg>
        <pc:sldLayoutChg chg="replId">
          <pc:chgData name="Oluwafemi Sawyerr" userId="S::femi_ethree.com#ext#@nwppor.onmicrosoft.com::54c9a58d-c7a4-4ca4-91d9-79e9a73aa53d" providerId="AD" clId="Web-{E6033107-CDCE-D7F7-4858-A9DC10A0DC34}" dt="2024-11-21T23:29:22.404" v="42"/>
          <pc:sldLayoutMkLst>
            <pc:docMk/>
            <pc:sldMasterMk cId="1602443055" sldId="2147483834"/>
            <pc:sldLayoutMk cId="2384255384" sldId="2147483855"/>
          </pc:sldLayoutMkLst>
        </pc:sldLayoutChg>
      </pc:sldMasterChg>
    </pc:docChg>
  </pc:docChgLst>
  <pc:docChgLst>
    <pc:chgData name="Rachel Risley" userId="S::rachel.risley_gdsassociates.com#ext#@nwppor.onmicrosoft.com::4ac5ef4b-f8d2-4adb-809a-a8d9e2ff60ff" providerId="AD" clId="Web-{5AD292CC-4F1C-547E-067D-03A9F17D8D92}"/>
    <pc:docChg chg="modSld">
      <pc:chgData name="Rachel Risley" userId="S::rachel.risley_gdsassociates.com#ext#@nwppor.onmicrosoft.com::4ac5ef4b-f8d2-4adb-809a-a8d9e2ff60ff" providerId="AD" clId="Web-{5AD292CC-4F1C-547E-067D-03A9F17D8D92}" dt="2024-07-22T15:33:50.968" v="3"/>
      <pc:docMkLst>
        <pc:docMk/>
      </pc:docMkLst>
      <pc:sldChg chg="addSp delSp modSp">
        <pc:chgData name="Rachel Risley" userId="S::rachel.risley_gdsassociates.com#ext#@nwppor.onmicrosoft.com::4ac5ef4b-f8d2-4adb-809a-a8d9e2ff60ff" providerId="AD" clId="Web-{5AD292CC-4F1C-547E-067D-03A9F17D8D92}" dt="2024-07-22T15:33:50.968" v="3"/>
        <pc:sldMkLst>
          <pc:docMk/>
          <pc:sldMk cId="1745435343" sldId="294"/>
        </pc:sldMkLst>
        <pc:picChg chg="add del mod">
          <ac:chgData name="Rachel Risley" userId="S::rachel.risley_gdsassociates.com#ext#@nwppor.onmicrosoft.com::4ac5ef4b-f8d2-4adb-809a-a8d9e2ff60ff" providerId="AD" clId="Web-{5AD292CC-4F1C-547E-067D-03A9F17D8D92}" dt="2024-07-22T15:33:50.968" v="3"/>
          <ac:picMkLst>
            <pc:docMk/>
            <pc:sldMk cId="1745435343" sldId="294"/>
            <ac:picMk id="3" creationId="{7782B684-474A-6908-C82B-5540747B04DF}"/>
          </ac:picMkLst>
        </pc:picChg>
        <pc:picChg chg="del">
          <ac:chgData name="Rachel Risley" userId="S::rachel.risley_gdsassociates.com#ext#@nwppor.onmicrosoft.com::4ac5ef4b-f8d2-4adb-809a-a8d9e2ff60ff" providerId="AD" clId="Web-{5AD292CC-4F1C-547E-067D-03A9F17D8D92}" dt="2024-07-22T15:33:38.312" v="1"/>
          <ac:picMkLst>
            <pc:docMk/>
            <pc:sldMk cId="1745435343" sldId="294"/>
            <ac:picMk id="96" creationId="{3692D366-D789-257C-E497-59796CC61087}"/>
          </ac:picMkLst>
        </pc:picChg>
      </pc:sldChg>
      <pc:sldChg chg="modSp modCm">
        <pc:chgData name="Rachel Risley" userId="S::rachel.risley_gdsassociates.com#ext#@nwppor.onmicrosoft.com::4ac5ef4b-f8d2-4adb-809a-a8d9e2ff60ff" providerId="AD" clId="Web-{5AD292CC-4F1C-547E-067D-03A9F17D8D92}" dt="2024-07-22T15:20:23.662" v="0" actId="20577"/>
        <pc:sldMkLst>
          <pc:docMk/>
          <pc:sldMk cId="134879327" sldId="328"/>
        </pc:sldMkLst>
        <pc:spChg chg="mod">
          <ac:chgData name="Rachel Risley" userId="S::rachel.risley_gdsassociates.com#ext#@nwppor.onmicrosoft.com::4ac5ef4b-f8d2-4adb-809a-a8d9e2ff60ff" providerId="AD" clId="Web-{5AD292CC-4F1C-547E-067D-03A9F17D8D92}" dt="2024-07-22T15:20:23.662" v="0" actId="20577"/>
          <ac:spMkLst>
            <pc:docMk/>
            <pc:sldMk cId="134879327" sldId="328"/>
            <ac:spMk id="3" creationId="{925E0548-3709-312B-915F-6FE3AC06B24D}"/>
          </ac:spMkLst>
        </pc:spChg>
        <pc:extLst>
          <p:ext xmlns:p="http://schemas.openxmlformats.org/presentationml/2006/main" uri="{D6D511B9-2390-475A-947B-AFAB55BFBCF1}">
            <pc226:cmChg xmlns:pc226="http://schemas.microsoft.com/office/powerpoint/2022/06/main/command" chg="mod">
              <pc226:chgData name="Rachel Risley" userId="S::rachel.risley_gdsassociates.com#ext#@nwppor.onmicrosoft.com::4ac5ef4b-f8d2-4adb-809a-a8d9e2ff60ff" providerId="AD" clId="Web-{5AD292CC-4F1C-547E-067D-03A9F17D8D92}" dt="2024-07-22T15:20:23.662" v="0" actId="20577"/>
              <pc2:cmMkLst xmlns:pc2="http://schemas.microsoft.com/office/powerpoint/2019/9/main/command">
                <pc:docMk/>
                <pc:sldMk cId="134879327" sldId="328"/>
                <pc2:cmMk id="{C57D9B56-88D2-4F91-A5CE-F247EF4B7441}"/>
              </pc2:cmMkLst>
            </pc226:cmChg>
          </p:ext>
        </pc:extLst>
      </pc:sldChg>
    </pc:docChg>
  </pc:docChgLst>
  <pc:docChgLst>
    <pc:chgData name="Keegan Moyer" userId="e7297c32-85ec-46ad-a562-3763ddfe20b9" providerId="ADAL" clId="{985E2F62-BE90-421E-BA36-8EB9FE13918F}"/>
    <pc:docChg chg="custSel modSld">
      <pc:chgData name="Keegan Moyer" userId="e7297c32-85ec-46ad-a562-3763ddfe20b9" providerId="ADAL" clId="{985E2F62-BE90-421E-BA36-8EB9FE13918F}" dt="2024-07-23T16:18:28.701" v="941" actId="20577"/>
      <pc:docMkLst>
        <pc:docMk/>
      </pc:docMkLst>
      <pc:sldChg chg="modNotesTx">
        <pc:chgData name="Keegan Moyer" userId="e7297c32-85ec-46ad-a562-3763ddfe20b9" providerId="ADAL" clId="{985E2F62-BE90-421E-BA36-8EB9FE13918F}" dt="2024-07-23T16:18:28.701" v="941" actId="20577"/>
        <pc:sldMkLst>
          <pc:docMk/>
          <pc:sldMk cId="3007284364" sldId="266"/>
        </pc:sldMkLst>
      </pc:sldChg>
      <pc:sldChg chg="modNotesTx">
        <pc:chgData name="Keegan Moyer" userId="e7297c32-85ec-46ad-a562-3763ddfe20b9" providerId="ADAL" clId="{985E2F62-BE90-421E-BA36-8EB9FE13918F}" dt="2024-07-23T16:04:23.581" v="720" actId="20577"/>
        <pc:sldMkLst>
          <pc:docMk/>
          <pc:sldMk cId="3651439030" sldId="323"/>
        </pc:sldMkLst>
      </pc:sldChg>
      <pc:sldChg chg="modSp mod modNotesTx">
        <pc:chgData name="Keegan Moyer" userId="e7297c32-85ec-46ad-a562-3763ddfe20b9" providerId="ADAL" clId="{985E2F62-BE90-421E-BA36-8EB9FE13918F}" dt="2024-07-23T15:54:26.784" v="459" actId="20577"/>
        <pc:sldMkLst>
          <pc:docMk/>
          <pc:sldMk cId="134879327" sldId="328"/>
        </pc:sldMkLst>
        <pc:spChg chg="mod">
          <ac:chgData name="Keegan Moyer" userId="e7297c32-85ec-46ad-a562-3763ddfe20b9" providerId="ADAL" clId="{985E2F62-BE90-421E-BA36-8EB9FE13918F}" dt="2024-07-23T15:50:27.382" v="64" actId="255"/>
          <ac:spMkLst>
            <pc:docMk/>
            <pc:sldMk cId="134879327" sldId="328"/>
            <ac:spMk id="3" creationId="{925E0548-3709-312B-915F-6FE3AC06B24D}"/>
          </ac:spMkLst>
        </pc:spChg>
      </pc:sldChg>
      <pc:sldChg chg="modSp mod modNotesTx">
        <pc:chgData name="Keegan Moyer" userId="e7297c32-85ec-46ad-a562-3763ddfe20b9" providerId="ADAL" clId="{985E2F62-BE90-421E-BA36-8EB9FE13918F}" dt="2024-07-23T16:06:32.860" v="819" actId="20577"/>
        <pc:sldMkLst>
          <pc:docMk/>
          <pc:sldMk cId="3221844000" sldId="361"/>
        </pc:sldMkLst>
        <pc:spChg chg="mod">
          <ac:chgData name="Keegan Moyer" userId="e7297c32-85ec-46ad-a562-3763ddfe20b9" providerId="ADAL" clId="{985E2F62-BE90-421E-BA36-8EB9FE13918F}" dt="2024-07-23T15:54:40.375" v="461" actId="404"/>
          <ac:spMkLst>
            <pc:docMk/>
            <pc:sldMk cId="3221844000" sldId="361"/>
            <ac:spMk id="3" creationId="{925E0548-3709-312B-915F-6FE3AC06B24D}"/>
          </ac:spMkLst>
        </pc:spChg>
      </pc:sldChg>
    </pc:docChg>
  </pc:docChgLst>
  <pc:docChgLst>
    <pc:chgData name="Rachel Risley" userId="9af13229-b2e9-4ade-a878-08ca79d975ff" providerId="ADAL" clId="{34F2A41F-C851-4D09-82B1-8BA7F5E794F0}"/>
    <pc:docChg chg="undo custSel modSld">
      <pc:chgData name="Rachel Risley" userId="9af13229-b2e9-4ade-a878-08ca79d975ff" providerId="ADAL" clId="{34F2A41F-C851-4D09-82B1-8BA7F5E794F0}" dt="2024-07-22T20:09:53.417" v="419"/>
      <pc:docMkLst>
        <pc:docMk/>
      </pc:docMkLst>
      <pc:sldChg chg="addSp delSp modSp mod delCm modCm">
        <pc:chgData name="Rachel Risley" userId="9af13229-b2e9-4ade-a878-08ca79d975ff" providerId="ADAL" clId="{34F2A41F-C851-4D09-82B1-8BA7F5E794F0}" dt="2024-07-22T20:09:53.417" v="419"/>
        <pc:sldMkLst>
          <pc:docMk/>
          <pc:sldMk cId="1745435343" sldId="294"/>
        </pc:sldMkLst>
        <pc:spChg chg="add del mod">
          <ac:chgData name="Rachel Risley" userId="9af13229-b2e9-4ade-a878-08ca79d975ff" providerId="ADAL" clId="{34F2A41F-C851-4D09-82B1-8BA7F5E794F0}" dt="2024-07-22T20:01:18.668" v="152" actId="478"/>
          <ac:spMkLst>
            <pc:docMk/>
            <pc:sldMk cId="1745435343" sldId="294"/>
            <ac:spMk id="4" creationId="{4F7CA7C4-A2A1-2963-0FEB-8041DF08454B}"/>
          </ac:spMkLst>
        </pc:spChg>
        <pc:spChg chg="add del mod">
          <ac:chgData name="Rachel Risley" userId="9af13229-b2e9-4ade-a878-08ca79d975ff" providerId="ADAL" clId="{34F2A41F-C851-4D09-82B1-8BA7F5E794F0}" dt="2024-07-22T20:01:46.489" v="157" actId="478"/>
          <ac:spMkLst>
            <pc:docMk/>
            <pc:sldMk cId="1745435343" sldId="294"/>
            <ac:spMk id="5" creationId="{F5F94CF5-18C2-55C1-FCF6-F0BE12D59002}"/>
          </ac:spMkLst>
        </pc:spChg>
        <pc:spChg chg="mod">
          <ac:chgData name="Rachel Risley" userId="9af13229-b2e9-4ade-a878-08ca79d975ff" providerId="ADAL" clId="{34F2A41F-C851-4D09-82B1-8BA7F5E794F0}" dt="2024-07-22T20:09:21.513" v="415" actId="207"/>
          <ac:spMkLst>
            <pc:docMk/>
            <pc:sldMk cId="1745435343" sldId="294"/>
            <ac:spMk id="8" creationId="{DD0F382A-7ED0-0048-1D2B-FEBDA395BF9B}"/>
          </ac:spMkLst>
        </pc:spChg>
        <pc:spChg chg="mod">
          <ac:chgData name="Rachel Risley" userId="9af13229-b2e9-4ade-a878-08ca79d975ff" providerId="ADAL" clId="{34F2A41F-C851-4D09-82B1-8BA7F5E794F0}" dt="2024-07-22T20:09:08.598" v="412" actId="208"/>
          <ac:spMkLst>
            <pc:docMk/>
            <pc:sldMk cId="1745435343" sldId="294"/>
            <ac:spMk id="14" creationId="{534A8CCF-69DB-BA48-9580-2E1DCC7403B0}"/>
          </ac:spMkLst>
        </pc:spChg>
        <pc:spChg chg="mod">
          <ac:chgData name="Rachel Risley" userId="9af13229-b2e9-4ade-a878-08ca79d975ff" providerId="ADAL" clId="{34F2A41F-C851-4D09-82B1-8BA7F5E794F0}" dt="2024-07-22T20:09:42.452" v="417" actId="14100"/>
          <ac:spMkLst>
            <pc:docMk/>
            <pc:sldMk cId="1745435343" sldId="294"/>
            <ac:spMk id="19" creationId="{F381044A-4842-5693-8AAB-BC85B44C1538}"/>
          </ac:spMkLst>
        </pc:spChg>
        <pc:grpChg chg="add mod">
          <ac:chgData name="Rachel Risley" userId="9af13229-b2e9-4ade-a878-08ca79d975ff" providerId="ADAL" clId="{34F2A41F-C851-4D09-82B1-8BA7F5E794F0}" dt="2024-07-22T20:09:21.513" v="415" actId="207"/>
          <ac:grpSpMkLst>
            <pc:docMk/>
            <pc:sldMk cId="1745435343" sldId="294"/>
            <ac:grpSpMk id="6" creationId="{6F619AFC-6088-149A-432E-F832C6C79A16}"/>
          </ac:grpSpMkLst>
        </pc:grpChg>
        <pc:grpChg chg="mod">
          <ac:chgData name="Rachel Risley" userId="9af13229-b2e9-4ade-a878-08ca79d975ff" providerId="ADAL" clId="{34F2A41F-C851-4D09-82B1-8BA7F5E794F0}" dt="2024-07-22T20:09:21.513" v="415" actId="207"/>
          <ac:grpSpMkLst>
            <pc:docMk/>
            <pc:sldMk cId="1745435343" sldId="294"/>
            <ac:grpSpMk id="7" creationId="{3D9A608A-A72E-CBC4-5A6C-D1863A3952DA}"/>
          </ac:grpSpMkLst>
        </pc:grpChg>
        <pc:grpChg chg="add mod">
          <ac:chgData name="Rachel Risley" userId="9af13229-b2e9-4ade-a878-08ca79d975ff" providerId="ADAL" clId="{34F2A41F-C851-4D09-82B1-8BA7F5E794F0}" dt="2024-07-22T20:09:08" v="411" actId="207"/>
          <ac:grpSpMkLst>
            <pc:docMk/>
            <pc:sldMk cId="1745435343" sldId="294"/>
            <ac:grpSpMk id="12" creationId="{080ABE47-7635-417D-BC23-92C6C7BF5836}"/>
          </ac:grpSpMkLst>
        </pc:grpChg>
        <pc:grpChg chg="mod">
          <ac:chgData name="Rachel Risley" userId="9af13229-b2e9-4ade-a878-08ca79d975ff" providerId="ADAL" clId="{34F2A41F-C851-4D09-82B1-8BA7F5E794F0}" dt="2024-07-22T20:09:08" v="411" actId="207"/>
          <ac:grpSpMkLst>
            <pc:docMk/>
            <pc:sldMk cId="1745435343" sldId="294"/>
            <ac:grpSpMk id="13" creationId="{8BB2FB86-712D-41B1-6DED-C5B9F259DC82}"/>
          </ac:grpSpMkLst>
        </pc:grpChg>
        <pc:grpChg chg="add mod">
          <ac:chgData name="Rachel Risley" userId="9af13229-b2e9-4ade-a878-08ca79d975ff" providerId="ADAL" clId="{34F2A41F-C851-4D09-82B1-8BA7F5E794F0}" dt="2024-07-22T20:09:27.331" v="416" actId="207"/>
          <ac:grpSpMkLst>
            <pc:docMk/>
            <pc:sldMk cId="1745435343" sldId="294"/>
            <ac:grpSpMk id="17" creationId="{F6EF0013-5580-717D-E215-984EC2D1B0A2}"/>
          </ac:grpSpMkLst>
        </pc:grpChg>
        <pc:grpChg chg="mod">
          <ac:chgData name="Rachel Risley" userId="9af13229-b2e9-4ade-a878-08ca79d975ff" providerId="ADAL" clId="{34F2A41F-C851-4D09-82B1-8BA7F5E794F0}" dt="2024-07-22T20:09:27.331" v="416" actId="207"/>
          <ac:grpSpMkLst>
            <pc:docMk/>
            <pc:sldMk cId="1745435343" sldId="294"/>
            <ac:grpSpMk id="18" creationId="{DBB0581B-19C6-12C4-82A3-6369726C87D3}"/>
          </ac:grpSpMkLst>
        </pc:grpChg>
        <pc:picChg chg="add mod">
          <ac:chgData name="Rachel Risley" userId="9af13229-b2e9-4ade-a878-08ca79d975ff" providerId="ADAL" clId="{34F2A41F-C851-4D09-82B1-8BA7F5E794F0}" dt="2024-07-22T20:01:12.630" v="150" actId="1076"/>
          <ac:picMkLst>
            <pc:docMk/>
            <pc:sldMk cId="1745435343" sldId="294"/>
            <ac:picMk id="3" creationId="{1E37DA98-9472-2F14-A00C-98F7F421F33F}"/>
          </ac:picMkLst>
        </pc:picChg>
        <pc:cxnChg chg="mod">
          <ac:chgData name="Rachel Risley" userId="9af13229-b2e9-4ade-a878-08ca79d975ff" providerId="ADAL" clId="{34F2A41F-C851-4D09-82B1-8BA7F5E794F0}" dt="2024-07-22T20:09:21.513" v="415" actId="207"/>
          <ac:cxnSpMkLst>
            <pc:docMk/>
            <pc:sldMk cId="1745435343" sldId="294"/>
            <ac:cxnSpMk id="9" creationId="{E95AC3B3-8740-93BD-9F74-831397726FA9}"/>
          </ac:cxnSpMkLst>
        </pc:cxnChg>
        <pc:cxnChg chg="mod">
          <ac:chgData name="Rachel Risley" userId="9af13229-b2e9-4ade-a878-08ca79d975ff" providerId="ADAL" clId="{34F2A41F-C851-4D09-82B1-8BA7F5E794F0}" dt="2024-07-22T20:09:21.513" v="415" actId="207"/>
          <ac:cxnSpMkLst>
            <pc:docMk/>
            <pc:sldMk cId="1745435343" sldId="294"/>
            <ac:cxnSpMk id="10" creationId="{41DDFE64-42E0-5C29-3C6F-F3BF457AC31A}"/>
          </ac:cxnSpMkLst>
        </pc:cxnChg>
        <pc:cxnChg chg="mod">
          <ac:chgData name="Rachel Risley" userId="9af13229-b2e9-4ade-a878-08ca79d975ff" providerId="ADAL" clId="{34F2A41F-C851-4D09-82B1-8BA7F5E794F0}" dt="2024-07-22T20:09:08.598" v="412" actId="208"/>
          <ac:cxnSpMkLst>
            <pc:docMk/>
            <pc:sldMk cId="1745435343" sldId="294"/>
            <ac:cxnSpMk id="15" creationId="{C85B004C-E781-281D-8B9E-688CD8DF156E}"/>
          </ac:cxnSpMkLst>
        </pc:cxnChg>
        <pc:cxnChg chg="mod">
          <ac:chgData name="Rachel Risley" userId="9af13229-b2e9-4ade-a878-08ca79d975ff" providerId="ADAL" clId="{34F2A41F-C851-4D09-82B1-8BA7F5E794F0}" dt="2024-07-22T20:09:08.598" v="412" actId="208"/>
          <ac:cxnSpMkLst>
            <pc:docMk/>
            <pc:sldMk cId="1745435343" sldId="294"/>
            <ac:cxnSpMk id="16" creationId="{096F8003-BD15-3A88-7CF4-67D64E5E3FCF}"/>
          </ac:cxnSpMkLst>
        </pc:cxnChg>
        <pc:cxnChg chg="mod">
          <ac:chgData name="Rachel Risley" userId="9af13229-b2e9-4ade-a878-08ca79d975ff" providerId="ADAL" clId="{34F2A41F-C851-4D09-82B1-8BA7F5E794F0}" dt="2024-07-22T20:09:27.331" v="416" actId="207"/>
          <ac:cxnSpMkLst>
            <pc:docMk/>
            <pc:sldMk cId="1745435343" sldId="294"/>
            <ac:cxnSpMk id="20" creationId="{7007972F-7975-8EFE-01EE-FBEBA969D336}"/>
          </ac:cxnSpMkLst>
        </pc:cxnChg>
        <pc:cxnChg chg="mod">
          <ac:chgData name="Rachel Risley" userId="9af13229-b2e9-4ade-a878-08ca79d975ff" providerId="ADAL" clId="{34F2A41F-C851-4D09-82B1-8BA7F5E794F0}" dt="2024-07-22T20:09:27.331" v="416" actId="207"/>
          <ac:cxnSpMkLst>
            <pc:docMk/>
            <pc:sldMk cId="1745435343" sldId="294"/>
            <ac:cxnSpMk id="21" creationId="{C5CD950D-A308-8854-C4FF-AF298AC00C45}"/>
          </ac:cxnSpMkLst>
        </pc:cxnChg>
        <pc:cxnChg chg="add mod">
          <ac:chgData name="Rachel Risley" userId="9af13229-b2e9-4ade-a878-08ca79d975ff" providerId="ADAL" clId="{34F2A41F-C851-4D09-82B1-8BA7F5E794F0}" dt="2024-07-22T20:08:04.560" v="399" actId="14100"/>
          <ac:cxnSpMkLst>
            <pc:docMk/>
            <pc:sldMk cId="1745435343" sldId="294"/>
            <ac:cxnSpMk id="23" creationId="{8EB8F53C-46CF-6DFB-1A15-CC118D270520}"/>
          </ac:cxnSpMkLst>
        </pc:cxnChg>
        <pc:cxnChg chg="add mod">
          <ac:chgData name="Rachel Risley" userId="9af13229-b2e9-4ade-a878-08ca79d975ff" providerId="ADAL" clId="{34F2A41F-C851-4D09-82B1-8BA7F5E794F0}" dt="2024-07-22T20:08:35.483" v="405" actId="14100"/>
          <ac:cxnSpMkLst>
            <pc:docMk/>
            <pc:sldMk cId="1745435343" sldId="294"/>
            <ac:cxnSpMk id="26" creationId="{A997FA0F-4DA1-21F1-DA93-F77BD1CBC0B3}"/>
          </ac:cxnSpMkLst>
        </pc:cxnChg>
        <pc:cxnChg chg="add mod">
          <ac:chgData name="Rachel Risley" userId="9af13229-b2e9-4ade-a878-08ca79d975ff" providerId="ADAL" clId="{34F2A41F-C851-4D09-82B1-8BA7F5E794F0}" dt="2024-07-22T20:08:53.493" v="408" actId="14100"/>
          <ac:cxnSpMkLst>
            <pc:docMk/>
            <pc:sldMk cId="1745435343" sldId="294"/>
            <ac:cxnSpMk id="28" creationId="{E3B48DB3-91DF-642A-D739-6A1C6DCDF680}"/>
          </ac:cxnSpMkLst>
        </pc:cxnChg>
        <pc:extLst>
          <p:ext xmlns:p="http://schemas.openxmlformats.org/presentationml/2006/main" uri="{D6D511B9-2390-475A-947B-AFAB55BFBCF1}">
            <pc226:cmChg xmlns:pc226="http://schemas.microsoft.com/office/powerpoint/2022/06/main/command" chg="del mod">
              <pc226:chgData name="Rachel Risley" userId="9af13229-b2e9-4ade-a878-08ca79d975ff" providerId="ADAL" clId="{34F2A41F-C851-4D09-82B1-8BA7F5E794F0}" dt="2024-07-22T20:09:53.417" v="419"/>
              <pc2:cmMkLst xmlns:pc2="http://schemas.microsoft.com/office/powerpoint/2019/9/main/command">
                <pc:docMk/>
                <pc:sldMk cId="1745435343" sldId="294"/>
                <pc2:cmMk id="{4777FB71-6A99-459D-84A7-74771C4A2EF2}"/>
              </pc2:cmMkLst>
            </pc226:cmChg>
          </p:ext>
        </pc:extLst>
      </pc:sldChg>
    </pc:docChg>
  </pc:docChgLst>
  <pc:docChgLst>
    <pc:chgData name="John Muhs" userId="e05efd67-f7de-4863-b6ca-d129315b9d02" providerId="ADAL" clId="{A20775EC-A0C8-45E8-8E8F-6687A9F318EF}"/>
    <pc:docChg chg="undo custSel addSld delSld modSld sldOrd">
      <pc:chgData name="John Muhs" userId="e05efd67-f7de-4863-b6ca-d129315b9d02" providerId="ADAL" clId="{A20775EC-A0C8-45E8-8E8F-6687A9F318EF}" dt="2024-11-22T04:21:31.465" v="3346"/>
      <pc:docMkLst>
        <pc:docMk/>
      </pc:docMkLst>
      <pc:sldChg chg="del">
        <pc:chgData name="John Muhs" userId="e05efd67-f7de-4863-b6ca-d129315b9d02" providerId="ADAL" clId="{A20775EC-A0C8-45E8-8E8F-6687A9F318EF}" dt="2024-11-13T14:07:30.916" v="135" actId="47"/>
        <pc:sldMkLst>
          <pc:docMk/>
          <pc:sldMk cId="157127733" sldId="368"/>
        </pc:sldMkLst>
      </pc:sldChg>
      <pc:sldChg chg="addSp delSp modSp mod">
        <pc:chgData name="John Muhs" userId="e05efd67-f7de-4863-b6ca-d129315b9d02" providerId="ADAL" clId="{A20775EC-A0C8-45E8-8E8F-6687A9F318EF}" dt="2024-11-13T15:55:06.588" v="3097"/>
        <pc:sldMkLst>
          <pc:docMk/>
          <pc:sldMk cId="3090372270" sldId="373"/>
        </pc:sldMkLst>
        <pc:spChg chg="mod">
          <ac:chgData name="John Muhs" userId="e05efd67-f7de-4863-b6ca-d129315b9d02" providerId="ADAL" clId="{A20775EC-A0C8-45E8-8E8F-6687A9F318EF}" dt="2024-11-13T15:54:29.817" v="3093"/>
          <ac:spMkLst>
            <pc:docMk/>
            <pc:sldMk cId="3090372270" sldId="373"/>
            <ac:spMk id="10" creationId="{72E3A187-8B62-B3EF-BA20-78432DDB5758}"/>
          </ac:spMkLst>
        </pc:spChg>
        <pc:picChg chg="add mod">
          <ac:chgData name="John Muhs" userId="e05efd67-f7de-4863-b6ca-d129315b9d02" providerId="ADAL" clId="{A20775EC-A0C8-45E8-8E8F-6687A9F318EF}" dt="2024-11-13T15:55:06.588" v="3097"/>
          <ac:picMkLst>
            <pc:docMk/>
            <pc:sldMk cId="3090372270" sldId="373"/>
            <ac:picMk id="6" creationId="{5157F051-916E-63C1-E8CD-FAF99A2F8FD6}"/>
          </ac:picMkLst>
        </pc:picChg>
        <pc:picChg chg="del">
          <ac:chgData name="John Muhs" userId="e05efd67-f7de-4863-b6ca-d129315b9d02" providerId="ADAL" clId="{A20775EC-A0C8-45E8-8E8F-6687A9F318EF}" dt="2024-11-13T15:54:29.820" v="3095"/>
          <ac:picMkLst>
            <pc:docMk/>
            <pc:sldMk cId="3090372270" sldId="373"/>
            <ac:picMk id="16" creationId="{96662F01-7CC4-5F69-633B-64535AB6DD3E}"/>
          </ac:picMkLst>
        </pc:picChg>
      </pc:sldChg>
      <pc:sldChg chg="ord">
        <pc:chgData name="John Muhs" userId="e05efd67-f7de-4863-b6ca-d129315b9d02" providerId="ADAL" clId="{A20775EC-A0C8-45E8-8E8F-6687A9F318EF}" dt="2024-11-13T15:52:36.047" v="3083"/>
        <pc:sldMkLst>
          <pc:docMk/>
          <pc:sldMk cId="2411803035" sldId="374"/>
        </pc:sldMkLst>
      </pc:sldChg>
      <pc:sldChg chg="ord">
        <pc:chgData name="John Muhs" userId="e05efd67-f7de-4863-b6ca-d129315b9d02" providerId="ADAL" clId="{A20775EC-A0C8-45E8-8E8F-6687A9F318EF}" dt="2024-11-13T15:52:40.527" v="3085"/>
        <pc:sldMkLst>
          <pc:docMk/>
          <pc:sldMk cId="549179421" sldId="375"/>
        </pc:sldMkLst>
      </pc:sldChg>
      <pc:sldChg chg="addSp delSp modSp mod ord">
        <pc:chgData name="John Muhs" userId="e05efd67-f7de-4863-b6ca-d129315b9d02" providerId="ADAL" clId="{A20775EC-A0C8-45E8-8E8F-6687A9F318EF}" dt="2024-11-13T15:52:48.456" v="3089"/>
        <pc:sldMkLst>
          <pc:docMk/>
          <pc:sldMk cId="4186706584" sldId="376"/>
        </pc:sldMkLst>
        <pc:spChg chg="mod">
          <ac:chgData name="John Muhs" userId="e05efd67-f7de-4863-b6ca-d129315b9d02" providerId="ADAL" clId="{A20775EC-A0C8-45E8-8E8F-6687A9F318EF}" dt="2024-11-13T14:11:05.269" v="147"/>
          <ac:spMkLst>
            <pc:docMk/>
            <pc:sldMk cId="4186706584" sldId="376"/>
            <ac:spMk id="10" creationId="{19950FBD-450B-416A-6891-13C365FCFDB0}"/>
          </ac:spMkLst>
        </pc:spChg>
        <pc:picChg chg="add del mod">
          <ac:chgData name="John Muhs" userId="e05efd67-f7de-4863-b6ca-d129315b9d02" providerId="ADAL" clId="{A20775EC-A0C8-45E8-8E8F-6687A9F318EF}" dt="2024-11-13T14:11:05.272" v="149"/>
          <ac:picMkLst>
            <pc:docMk/>
            <pc:sldMk cId="4186706584" sldId="376"/>
            <ac:picMk id="6" creationId="{7F5C48AE-0683-F0D3-FFA4-543EAA52FDF3}"/>
          </ac:picMkLst>
        </pc:picChg>
        <pc:picChg chg="add mod">
          <ac:chgData name="John Muhs" userId="e05efd67-f7de-4863-b6ca-d129315b9d02" providerId="ADAL" clId="{A20775EC-A0C8-45E8-8E8F-6687A9F318EF}" dt="2024-11-13T14:11:05.606" v="151"/>
          <ac:picMkLst>
            <pc:docMk/>
            <pc:sldMk cId="4186706584" sldId="376"/>
            <ac:picMk id="9" creationId="{BACF8E4B-DE6A-9A4F-8084-2D568C461979}"/>
          </ac:picMkLst>
        </pc:picChg>
        <pc:picChg chg="del">
          <ac:chgData name="John Muhs" userId="e05efd67-f7de-4863-b6ca-d129315b9d02" providerId="ADAL" clId="{A20775EC-A0C8-45E8-8E8F-6687A9F318EF}" dt="2024-11-13T14:09:33.035" v="141"/>
          <ac:picMkLst>
            <pc:docMk/>
            <pc:sldMk cId="4186706584" sldId="376"/>
            <ac:picMk id="13" creationId="{349A0E7A-FE43-EFD1-B4D5-C0E405F52729}"/>
          </ac:picMkLst>
        </pc:picChg>
      </pc:sldChg>
      <pc:sldChg chg="ord">
        <pc:chgData name="John Muhs" userId="e05efd67-f7de-4863-b6ca-d129315b9d02" providerId="ADAL" clId="{A20775EC-A0C8-45E8-8E8F-6687A9F318EF}" dt="2024-11-13T15:52:32.920" v="3081"/>
        <pc:sldMkLst>
          <pc:docMk/>
          <pc:sldMk cId="4114819618" sldId="377"/>
        </pc:sldMkLst>
      </pc:sldChg>
      <pc:sldChg chg="ord">
        <pc:chgData name="John Muhs" userId="e05efd67-f7de-4863-b6ca-d129315b9d02" providerId="ADAL" clId="{A20775EC-A0C8-45E8-8E8F-6687A9F318EF}" dt="2024-11-13T15:52:44.230" v="3087"/>
        <pc:sldMkLst>
          <pc:docMk/>
          <pc:sldMk cId="3029947997" sldId="378"/>
        </pc:sldMkLst>
      </pc:sldChg>
      <pc:sldChg chg="addSp modSp add del mod setBg">
        <pc:chgData name="John Muhs" userId="e05efd67-f7de-4863-b6ca-d129315b9d02" providerId="ADAL" clId="{A20775EC-A0C8-45E8-8E8F-6687A9F318EF}" dt="2024-11-13T15:52:15.506" v="3075" actId="47"/>
        <pc:sldMkLst>
          <pc:docMk/>
          <pc:sldMk cId="737034311" sldId="379"/>
        </pc:sldMkLst>
        <pc:spChg chg="add mod">
          <ac:chgData name="John Muhs" userId="e05efd67-f7de-4863-b6ca-d129315b9d02" providerId="ADAL" clId="{A20775EC-A0C8-45E8-8E8F-6687A9F318EF}" dt="2024-11-13T04:43:12.043" v="13"/>
          <ac:spMkLst>
            <pc:docMk/>
            <pc:sldMk cId="737034311" sldId="379"/>
            <ac:spMk id="3" creationId="{11B95CCE-27AC-C719-5D7A-3CC03F8D52F6}"/>
          </ac:spMkLst>
        </pc:spChg>
        <pc:spChg chg="add mod">
          <ac:chgData name="John Muhs" userId="e05efd67-f7de-4863-b6ca-d129315b9d02" providerId="ADAL" clId="{A20775EC-A0C8-45E8-8E8F-6687A9F318EF}" dt="2024-11-13T04:44:16.795" v="27"/>
          <ac:spMkLst>
            <pc:docMk/>
            <pc:sldMk cId="737034311" sldId="379"/>
            <ac:spMk id="10" creationId="{7C552254-ABA8-DE0C-8089-0BFB8A097995}"/>
          </ac:spMkLst>
        </pc:spChg>
        <pc:spChg chg="add mod">
          <ac:chgData name="John Muhs" userId="e05efd67-f7de-4863-b6ca-d129315b9d02" providerId="ADAL" clId="{A20775EC-A0C8-45E8-8E8F-6687A9F318EF}" dt="2024-11-13T04:44:16.805" v="37"/>
          <ac:spMkLst>
            <pc:docMk/>
            <pc:sldMk cId="737034311" sldId="379"/>
            <ac:spMk id="11" creationId="{5F54C02C-C38B-AAC5-8516-825EB83C0A97}"/>
          </ac:spMkLst>
        </pc:spChg>
        <pc:picChg chg="add mod">
          <ac:chgData name="John Muhs" userId="e05efd67-f7de-4863-b6ca-d129315b9d02" providerId="ADAL" clId="{A20775EC-A0C8-45E8-8E8F-6687A9F318EF}" dt="2024-11-13T04:44:16.320" v="15"/>
          <ac:picMkLst>
            <pc:docMk/>
            <pc:sldMk cId="737034311" sldId="379"/>
            <ac:picMk id="5" creationId="{FB3197E1-662D-DCFF-5156-C09B519E12AC}"/>
          </ac:picMkLst>
        </pc:picChg>
        <pc:picChg chg="add mod">
          <ac:chgData name="John Muhs" userId="e05efd67-f7de-4863-b6ca-d129315b9d02" providerId="ADAL" clId="{A20775EC-A0C8-45E8-8E8F-6687A9F318EF}" dt="2024-11-13T04:44:16.449" v="17"/>
          <ac:picMkLst>
            <pc:docMk/>
            <pc:sldMk cId="737034311" sldId="379"/>
            <ac:picMk id="7" creationId="{0F028FFD-CB62-0639-56FD-937995ACB270}"/>
          </ac:picMkLst>
        </pc:picChg>
        <pc:picChg chg="add mod">
          <ac:chgData name="John Muhs" userId="e05efd67-f7de-4863-b6ca-d129315b9d02" providerId="ADAL" clId="{A20775EC-A0C8-45E8-8E8F-6687A9F318EF}" dt="2024-11-13T04:44:16.756" v="19"/>
          <ac:picMkLst>
            <pc:docMk/>
            <pc:sldMk cId="737034311" sldId="379"/>
            <ac:picMk id="9" creationId="{F6BDAB79-AF1F-86DE-0AAC-B8A974EF658D}"/>
          </ac:picMkLst>
        </pc:picChg>
      </pc:sldChg>
      <pc:sldChg chg="addSp modSp add del mod ord setBg">
        <pc:chgData name="John Muhs" userId="e05efd67-f7de-4863-b6ca-d129315b9d02" providerId="ADAL" clId="{A20775EC-A0C8-45E8-8E8F-6687A9F318EF}" dt="2024-11-13T15:52:28.105" v="3079" actId="47"/>
        <pc:sldMkLst>
          <pc:docMk/>
          <pc:sldMk cId="3787929304" sldId="380"/>
        </pc:sldMkLst>
        <pc:spChg chg="add mod">
          <ac:chgData name="John Muhs" userId="e05efd67-f7de-4863-b6ca-d129315b9d02" providerId="ADAL" clId="{A20775EC-A0C8-45E8-8E8F-6687A9F318EF}" dt="2024-11-13T04:46:44.373" v="51"/>
          <ac:spMkLst>
            <pc:docMk/>
            <pc:sldMk cId="3787929304" sldId="380"/>
            <ac:spMk id="3" creationId="{818D0E87-7855-AC04-78E9-731B30F0CAE3}"/>
          </ac:spMkLst>
        </pc:spChg>
        <pc:spChg chg="add mod">
          <ac:chgData name="John Muhs" userId="e05efd67-f7de-4863-b6ca-d129315b9d02" providerId="ADAL" clId="{A20775EC-A0C8-45E8-8E8F-6687A9F318EF}" dt="2024-11-13T04:47:27.249" v="65"/>
          <ac:spMkLst>
            <pc:docMk/>
            <pc:sldMk cId="3787929304" sldId="380"/>
            <ac:spMk id="10" creationId="{CEBA8D02-8055-A468-C3BB-CD3F651E539E}"/>
          </ac:spMkLst>
        </pc:spChg>
        <pc:spChg chg="add mod">
          <ac:chgData name="John Muhs" userId="e05efd67-f7de-4863-b6ca-d129315b9d02" providerId="ADAL" clId="{A20775EC-A0C8-45E8-8E8F-6687A9F318EF}" dt="2024-11-13T04:47:27.260" v="75"/>
          <ac:spMkLst>
            <pc:docMk/>
            <pc:sldMk cId="3787929304" sldId="380"/>
            <ac:spMk id="11" creationId="{875A60ED-7A33-00E1-A485-F81237F18180}"/>
          </ac:spMkLst>
        </pc:spChg>
        <pc:picChg chg="add mod">
          <ac:chgData name="John Muhs" userId="e05efd67-f7de-4863-b6ca-d129315b9d02" providerId="ADAL" clId="{A20775EC-A0C8-45E8-8E8F-6687A9F318EF}" dt="2024-11-13T04:47:05.778" v="53"/>
          <ac:picMkLst>
            <pc:docMk/>
            <pc:sldMk cId="3787929304" sldId="380"/>
            <ac:picMk id="5" creationId="{117433E3-1EB4-8D07-43F1-29FD3A2C5CEA}"/>
          </ac:picMkLst>
        </pc:picChg>
        <pc:picChg chg="add mod">
          <ac:chgData name="John Muhs" userId="e05efd67-f7de-4863-b6ca-d129315b9d02" providerId="ADAL" clId="{A20775EC-A0C8-45E8-8E8F-6687A9F318EF}" dt="2024-11-13T04:47:05.907" v="55"/>
          <ac:picMkLst>
            <pc:docMk/>
            <pc:sldMk cId="3787929304" sldId="380"/>
            <ac:picMk id="7" creationId="{D905E0C4-1FE0-9686-0E36-02272EF1CC37}"/>
          </ac:picMkLst>
        </pc:picChg>
        <pc:picChg chg="add mod">
          <ac:chgData name="John Muhs" userId="e05efd67-f7de-4863-b6ca-d129315b9d02" providerId="ADAL" clId="{A20775EC-A0C8-45E8-8E8F-6687A9F318EF}" dt="2024-11-13T04:47:27.237" v="57"/>
          <ac:picMkLst>
            <pc:docMk/>
            <pc:sldMk cId="3787929304" sldId="380"/>
            <ac:picMk id="9" creationId="{E84A34D0-3573-BA58-29AF-B0FC2C0ADE22}"/>
          </ac:picMkLst>
        </pc:picChg>
      </pc:sldChg>
      <pc:sldChg chg="addSp delSp modSp add del mod setBg">
        <pc:chgData name="John Muhs" userId="e05efd67-f7de-4863-b6ca-d129315b9d02" providerId="ADAL" clId="{A20775EC-A0C8-45E8-8E8F-6687A9F318EF}" dt="2024-11-13T15:52:17.996" v="3076" actId="47"/>
        <pc:sldMkLst>
          <pc:docMk/>
          <pc:sldMk cId="159837533" sldId="381"/>
        </pc:sldMkLst>
        <pc:spChg chg="add mod">
          <ac:chgData name="John Muhs" userId="e05efd67-f7de-4863-b6ca-d129315b9d02" providerId="ADAL" clId="{A20775EC-A0C8-45E8-8E8F-6687A9F318EF}" dt="2024-11-13T04:49:04.953" v="89"/>
          <ac:spMkLst>
            <pc:docMk/>
            <pc:sldMk cId="159837533" sldId="381"/>
            <ac:spMk id="3" creationId="{C9BD64D6-2A28-CA46-35CB-F9CA328621C8}"/>
          </ac:spMkLst>
        </pc:spChg>
        <pc:spChg chg="add mod">
          <ac:chgData name="John Muhs" userId="e05efd67-f7de-4863-b6ca-d129315b9d02" providerId="ADAL" clId="{A20775EC-A0C8-45E8-8E8F-6687A9F318EF}" dt="2024-11-13T04:49:42.571" v="121"/>
          <ac:spMkLst>
            <pc:docMk/>
            <pc:sldMk cId="159837533" sldId="381"/>
            <ac:spMk id="10" creationId="{7E4A5AAF-2BC5-277F-87AE-A0DE4D77474D}"/>
          </ac:spMkLst>
        </pc:spChg>
        <pc:spChg chg="add mod">
          <ac:chgData name="John Muhs" userId="e05efd67-f7de-4863-b6ca-d129315b9d02" providerId="ADAL" clId="{A20775EC-A0C8-45E8-8E8F-6687A9F318EF}" dt="2024-11-13T04:49:26.730" v="113"/>
          <ac:spMkLst>
            <pc:docMk/>
            <pc:sldMk cId="159837533" sldId="381"/>
            <ac:spMk id="11" creationId="{5FED064E-EC09-9D8A-982E-F63068B28DB9}"/>
          </ac:spMkLst>
        </pc:spChg>
        <pc:picChg chg="add mod">
          <ac:chgData name="John Muhs" userId="e05efd67-f7de-4863-b6ca-d129315b9d02" providerId="ADAL" clId="{A20775EC-A0C8-45E8-8E8F-6687A9F318EF}" dt="2024-11-13T04:49:26.377" v="91"/>
          <ac:picMkLst>
            <pc:docMk/>
            <pc:sldMk cId="159837533" sldId="381"/>
            <ac:picMk id="5" creationId="{8291FA99-8891-359C-BBD2-2DDAF0E5BA20}"/>
          </ac:picMkLst>
        </pc:picChg>
        <pc:picChg chg="add mod">
          <ac:chgData name="John Muhs" userId="e05efd67-f7de-4863-b6ca-d129315b9d02" providerId="ADAL" clId="{A20775EC-A0C8-45E8-8E8F-6687A9F318EF}" dt="2024-11-13T04:49:26.532" v="93"/>
          <ac:picMkLst>
            <pc:docMk/>
            <pc:sldMk cId="159837533" sldId="381"/>
            <ac:picMk id="7" creationId="{0A371816-57BD-3EF9-67FF-87C926E33B4E}"/>
          </ac:picMkLst>
        </pc:picChg>
        <pc:picChg chg="add del mod">
          <ac:chgData name="John Muhs" userId="e05efd67-f7de-4863-b6ca-d129315b9d02" providerId="ADAL" clId="{A20775EC-A0C8-45E8-8E8F-6687A9F318EF}" dt="2024-11-13T04:49:42.440" v="117"/>
          <ac:picMkLst>
            <pc:docMk/>
            <pc:sldMk cId="159837533" sldId="381"/>
            <ac:picMk id="9" creationId="{275E54F1-081E-88B9-7BBB-86943ED7B0AD}"/>
          </ac:picMkLst>
        </pc:picChg>
        <pc:picChg chg="add mod">
          <ac:chgData name="John Muhs" userId="e05efd67-f7de-4863-b6ca-d129315b9d02" providerId="ADAL" clId="{A20775EC-A0C8-45E8-8E8F-6687A9F318EF}" dt="2024-11-13T04:49:42.566" v="119"/>
          <ac:picMkLst>
            <pc:docMk/>
            <pc:sldMk cId="159837533" sldId="381"/>
            <ac:picMk id="13" creationId="{9EDB02D3-7EA3-18F0-96B9-AF1DEA34A2EF}"/>
          </ac:picMkLst>
        </pc:picChg>
      </pc:sldChg>
      <pc:sldChg chg="addSp modSp add mod ord">
        <pc:chgData name="John Muhs" userId="e05efd67-f7de-4863-b6ca-d129315b9d02" providerId="ADAL" clId="{A20775EC-A0C8-45E8-8E8F-6687A9F318EF}" dt="2024-11-13T14:10:19.280" v="145"/>
        <pc:sldMkLst>
          <pc:docMk/>
          <pc:sldMk cId="4004738901" sldId="382"/>
        </pc:sldMkLst>
        <pc:spChg chg="mod">
          <ac:chgData name="John Muhs" userId="e05efd67-f7de-4863-b6ca-d129315b9d02" providerId="ADAL" clId="{A20775EC-A0C8-45E8-8E8F-6687A9F318EF}" dt="2024-11-13T04:53:46.013" v="131" actId="20577"/>
          <ac:spMkLst>
            <pc:docMk/>
            <pc:sldMk cId="4004738901" sldId="382"/>
            <ac:spMk id="2" creationId="{425F1C44-B75A-80B5-D419-87D47E129148}"/>
          </ac:spMkLst>
        </pc:spChg>
        <pc:spChg chg="mod">
          <ac:chgData name="John Muhs" userId="e05efd67-f7de-4863-b6ca-d129315b9d02" providerId="ADAL" clId="{A20775EC-A0C8-45E8-8E8F-6687A9F318EF}" dt="2024-11-13T04:53:41.412" v="124" actId="20577"/>
          <ac:spMkLst>
            <pc:docMk/>
            <pc:sldMk cId="4004738901" sldId="382"/>
            <ac:spMk id="3" creationId="{1BBEEDBD-0ADB-50F3-C71C-70AE87795896}"/>
          </ac:spMkLst>
        </pc:spChg>
        <pc:graphicFrameChg chg="add mod">
          <ac:chgData name="John Muhs" userId="e05efd67-f7de-4863-b6ca-d129315b9d02" providerId="ADAL" clId="{A20775EC-A0C8-45E8-8E8F-6687A9F318EF}" dt="2024-11-13T04:53:37.126" v="123"/>
          <ac:graphicFrameMkLst>
            <pc:docMk/>
            <pc:sldMk cId="4004738901" sldId="382"/>
            <ac:graphicFrameMk id="5" creationId="{950776AA-6D6C-6768-60C6-7166DE9D6FB0}"/>
          </ac:graphicFrameMkLst>
        </pc:graphicFrameChg>
      </pc:sldChg>
      <pc:sldChg chg="modSp add del ord">
        <pc:chgData name="John Muhs" userId="e05efd67-f7de-4863-b6ca-d129315b9d02" providerId="ADAL" clId="{A20775EC-A0C8-45E8-8E8F-6687A9F318EF}" dt="2024-11-13T15:55:48.511" v="3100" actId="47"/>
        <pc:sldMkLst>
          <pc:docMk/>
          <pc:sldMk cId="2293722160" sldId="835"/>
        </pc:sldMkLst>
        <pc:spChg chg="mod">
          <ac:chgData name="John Muhs" userId="e05efd67-f7de-4863-b6ca-d129315b9d02" providerId="ADAL" clId="{A20775EC-A0C8-45E8-8E8F-6687A9F318EF}" dt="2024-11-13T14:06:47.621" v="132"/>
          <ac:spMkLst>
            <pc:docMk/>
            <pc:sldMk cId="2293722160" sldId="835"/>
            <ac:spMk id="5" creationId="{2D4FA205-FAF1-C78F-717C-52402474E79A}"/>
          </ac:spMkLst>
        </pc:spChg>
      </pc:sldChg>
      <pc:sldChg chg="add ord">
        <pc:chgData name="John Muhs" userId="e05efd67-f7de-4863-b6ca-d129315b9d02" providerId="ADAL" clId="{A20775EC-A0C8-45E8-8E8F-6687A9F318EF}" dt="2024-11-13T15:27:09.097" v="154"/>
        <pc:sldMkLst>
          <pc:docMk/>
          <pc:sldMk cId="1544177601" sldId="836"/>
        </pc:sldMkLst>
      </pc:sldChg>
      <pc:sldChg chg="modSp add mod">
        <pc:chgData name="John Muhs" userId="e05efd67-f7de-4863-b6ca-d129315b9d02" providerId="ADAL" clId="{A20775EC-A0C8-45E8-8E8F-6687A9F318EF}" dt="2024-11-13T15:35:17.935" v="1224" actId="20577"/>
        <pc:sldMkLst>
          <pc:docMk/>
          <pc:sldMk cId="593360736" sldId="837"/>
        </pc:sldMkLst>
        <pc:spChg chg="mod">
          <ac:chgData name="John Muhs" userId="e05efd67-f7de-4863-b6ca-d129315b9d02" providerId="ADAL" clId="{A20775EC-A0C8-45E8-8E8F-6687A9F318EF}" dt="2024-11-13T15:33:27.277" v="1181" actId="20577"/>
          <ac:spMkLst>
            <pc:docMk/>
            <pc:sldMk cId="593360736" sldId="837"/>
            <ac:spMk id="2" creationId="{34BE0E4A-6F88-617E-91D2-C84196874108}"/>
          </ac:spMkLst>
        </pc:spChg>
        <pc:spChg chg="mod">
          <ac:chgData name="John Muhs" userId="e05efd67-f7de-4863-b6ca-d129315b9d02" providerId="ADAL" clId="{A20775EC-A0C8-45E8-8E8F-6687A9F318EF}" dt="2024-11-13T15:35:17.935" v="1224" actId="20577"/>
          <ac:spMkLst>
            <pc:docMk/>
            <pc:sldMk cId="593360736" sldId="837"/>
            <ac:spMk id="3" creationId="{63CA9EF3-16E2-E0F0-A57A-ACC86D0A1577}"/>
          </ac:spMkLst>
        </pc:spChg>
      </pc:sldChg>
      <pc:sldChg chg="modSp add mod">
        <pc:chgData name="John Muhs" userId="e05efd67-f7de-4863-b6ca-d129315b9d02" providerId="ADAL" clId="{A20775EC-A0C8-45E8-8E8F-6687A9F318EF}" dt="2024-11-13T15:49:00.682" v="2929" actId="20577"/>
        <pc:sldMkLst>
          <pc:docMk/>
          <pc:sldMk cId="4282574478" sldId="838"/>
        </pc:sldMkLst>
        <pc:spChg chg="mod">
          <ac:chgData name="John Muhs" userId="e05efd67-f7de-4863-b6ca-d129315b9d02" providerId="ADAL" clId="{A20775EC-A0C8-45E8-8E8F-6687A9F318EF}" dt="2024-11-13T15:47:57.677" v="2910" actId="404"/>
          <ac:spMkLst>
            <pc:docMk/>
            <pc:sldMk cId="4282574478" sldId="838"/>
            <ac:spMk id="2" creationId="{5924AF43-EBEB-763B-3239-D26710444291}"/>
          </ac:spMkLst>
        </pc:spChg>
        <pc:spChg chg="mod">
          <ac:chgData name="John Muhs" userId="e05efd67-f7de-4863-b6ca-d129315b9d02" providerId="ADAL" clId="{A20775EC-A0C8-45E8-8E8F-6687A9F318EF}" dt="2024-11-13T15:49:00.682" v="2929" actId="20577"/>
          <ac:spMkLst>
            <pc:docMk/>
            <pc:sldMk cId="4282574478" sldId="838"/>
            <ac:spMk id="3" creationId="{625E0850-E058-EA12-A5D3-28E9FF965899}"/>
          </ac:spMkLst>
        </pc:spChg>
      </pc:sldChg>
      <pc:sldChg chg="modSp add mod">
        <pc:chgData name="John Muhs" userId="e05efd67-f7de-4863-b6ca-d129315b9d02" providerId="ADAL" clId="{A20775EC-A0C8-45E8-8E8F-6687A9F318EF}" dt="2024-11-13T15:50:41.169" v="3074" actId="20577"/>
        <pc:sldMkLst>
          <pc:docMk/>
          <pc:sldMk cId="2341172544" sldId="839"/>
        </pc:sldMkLst>
        <pc:spChg chg="mod">
          <ac:chgData name="John Muhs" userId="e05efd67-f7de-4863-b6ca-d129315b9d02" providerId="ADAL" clId="{A20775EC-A0C8-45E8-8E8F-6687A9F318EF}" dt="2024-11-13T15:50:41.169" v="3074" actId="20577"/>
          <ac:spMkLst>
            <pc:docMk/>
            <pc:sldMk cId="2341172544" sldId="839"/>
            <ac:spMk id="2" creationId="{7C28709E-E9F2-9492-BC1E-41B21291D15A}"/>
          </ac:spMkLst>
        </pc:spChg>
        <pc:spChg chg="mod">
          <ac:chgData name="John Muhs" userId="e05efd67-f7de-4863-b6ca-d129315b9d02" providerId="ADAL" clId="{A20775EC-A0C8-45E8-8E8F-6687A9F318EF}" dt="2024-11-13T15:50:13.666" v="3006" actId="20577"/>
          <ac:spMkLst>
            <pc:docMk/>
            <pc:sldMk cId="2341172544" sldId="839"/>
            <ac:spMk id="3" creationId="{9CD4DCCD-8921-8159-2DC0-3B32A7D9932E}"/>
          </ac:spMkLst>
        </pc:spChg>
      </pc:sldChg>
      <pc:sldChg chg="addSp modSp add mod ord setBg">
        <pc:chgData name="John Muhs" userId="e05efd67-f7de-4863-b6ca-d129315b9d02" providerId="ADAL" clId="{A20775EC-A0C8-45E8-8E8F-6687A9F318EF}" dt="2024-11-22T04:21:31.465" v="3346"/>
        <pc:sldMkLst>
          <pc:docMk/>
          <pc:sldMk cId="1932048796" sldId="840"/>
        </pc:sldMkLst>
        <pc:spChg chg="add mod">
          <ac:chgData name="John Muhs" userId="e05efd67-f7de-4863-b6ca-d129315b9d02" providerId="ADAL" clId="{A20775EC-A0C8-45E8-8E8F-6687A9F318EF}" dt="2024-11-13T15:56:20.906" v="3114"/>
          <ac:spMkLst>
            <pc:docMk/>
            <pc:sldMk cId="1932048796" sldId="840"/>
            <ac:spMk id="3" creationId="{5D5DEBFE-9D12-DBC4-99FB-58A39A02E30C}"/>
          </ac:spMkLst>
        </pc:spChg>
        <pc:spChg chg="add mod">
          <ac:chgData name="John Muhs" userId="e05efd67-f7de-4863-b6ca-d129315b9d02" providerId="ADAL" clId="{A20775EC-A0C8-45E8-8E8F-6687A9F318EF}" dt="2024-11-13T15:56:21.533" v="3128"/>
          <ac:spMkLst>
            <pc:docMk/>
            <pc:sldMk cId="1932048796" sldId="840"/>
            <ac:spMk id="10" creationId="{60C7D469-7140-8F88-E6EF-741A9AEABB3D}"/>
          </ac:spMkLst>
        </pc:spChg>
        <pc:spChg chg="add mod">
          <ac:chgData name="John Muhs" userId="e05efd67-f7de-4863-b6ca-d129315b9d02" providerId="ADAL" clId="{A20775EC-A0C8-45E8-8E8F-6687A9F318EF}" dt="2024-11-13T15:56:21.607" v="3139" actId="27636"/>
          <ac:spMkLst>
            <pc:docMk/>
            <pc:sldMk cId="1932048796" sldId="840"/>
            <ac:spMk id="11" creationId="{3FF98F07-C2E5-16B4-98D4-55D88503C111}"/>
          </ac:spMkLst>
        </pc:spChg>
        <pc:picChg chg="add mod">
          <ac:chgData name="John Muhs" userId="e05efd67-f7de-4863-b6ca-d129315b9d02" providerId="ADAL" clId="{A20775EC-A0C8-45E8-8E8F-6687A9F318EF}" dt="2024-11-13T15:56:21.264" v="3116"/>
          <ac:picMkLst>
            <pc:docMk/>
            <pc:sldMk cId="1932048796" sldId="840"/>
            <ac:picMk id="5" creationId="{F329AFFC-C780-6C4C-9382-23DD0CAEC861}"/>
          </ac:picMkLst>
        </pc:picChg>
        <pc:picChg chg="add mod">
          <ac:chgData name="John Muhs" userId="e05efd67-f7de-4863-b6ca-d129315b9d02" providerId="ADAL" clId="{A20775EC-A0C8-45E8-8E8F-6687A9F318EF}" dt="2024-11-13T15:56:21.394" v="3118"/>
          <ac:picMkLst>
            <pc:docMk/>
            <pc:sldMk cId="1932048796" sldId="840"/>
            <ac:picMk id="7" creationId="{4A3FB7BE-DF3A-4787-98B0-1E7CC8865369}"/>
          </ac:picMkLst>
        </pc:picChg>
        <pc:picChg chg="add mod">
          <ac:chgData name="John Muhs" userId="e05efd67-f7de-4863-b6ca-d129315b9d02" providerId="ADAL" clId="{A20775EC-A0C8-45E8-8E8F-6687A9F318EF}" dt="2024-11-13T15:56:21.520" v="3120"/>
          <ac:picMkLst>
            <pc:docMk/>
            <pc:sldMk cId="1932048796" sldId="840"/>
            <ac:picMk id="9" creationId="{9DA274CB-B75D-4119-7E77-682260671E82}"/>
          </ac:picMkLst>
        </pc:picChg>
      </pc:sldChg>
      <pc:sldChg chg="addSp modSp add mod setBg">
        <pc:chgData name="John Muhs" userId="e05efd67-f7de-4863-b6ca-d129315b9d02" providerId="ADAL" clId="{A20775EC-A0C8-45E8-8E8F-6687A9F318EF}" dt="2024-11-13T15:58:47.949" v="3179"/>
        <pc:sldMkLst>
          <pc:docMk/>
          <pc:sldMk cId="1517287253" sldId="841"/>
        </pc:sldMkLst>
        <pc:spChg chg="add mod">
          <ac:chgData name="John Muhs" userId="e05efd67-f7de-4863-b6ca-d129315b9d02" providerId="ADAL" clId="{A20775EC-A0C8-45E8-8E8F-6687A9F318EF}" dt="2024-11-13T15:58:46.653" v="3155"/>
          <ac:spMkLst>
            <pc:docMk/>
            <pc:sldMk cId="1517287253" sldId="841"/>
            <ac:spMk id="3" creationId="{FF93D03B-26FE-5EF6-8B38-810B9075B310}"/>
          </ac:spMkLst>
        </pc:spChg>
        <pc:spChg chg="add mod">
          <ac:chgData name="John Muhs" userId="e05efd67-f7de-4863-b6ca-d129315b9d02" providerId="ADAL" clId="{A20775EC-A0C8-45E8-8E8F-6687A9F318EF}" dt="2024-11-13T15:58:47.936" v="3169"/>
          <ac:spMkLst>
            <pc:docMk/>
            <pc:sldMk cId="1517287253" sldId="841"/>
            <ac:spMk id="10" creationId="{6F7B56A6-2287-E1E7-CD16-6F6A3066C826}"/>
          </ac:spMkLst>
        </pc:spChg>
        <pc:spChg chg="add mod">
          <ac:chgData name="John Muhs" userId="e05efd67-f7de-4863-b6ca-d129315b9d02" providerId="ADAL" clId="{A20775EC-A0C8-45E8-8E8F-6687A9F318EF}" dt="2024-11-13T15:58:47.949" v="3179"/>
          <ac:spMkLst>
            <pc:docMk/>
            <pc:sldMk cId="1517287253" sldId="841"/>
            <ac:spMk id="11" creationId="{17266866-B06D-2CE3-C426-9E6C709B35AB}"/>
          </ac:spMkLst>
        </pc:spChg>
        <pc:picChg chg="add mod">
          <ac:chgData name="John Muhs" userId="e05efd67-f7de-4863-b6ca-d129315b9d02" providerId="ADAL" clId="{A20775EC-A0C8-45E8-8E8F-6687A9F318EF}" dt="2024-11-13T15:58:46.965" v="3157"/>
          <ac:picMkLst>
            <pc:docMk/>
            <pc:sldMk cId="1517287253" sldId="841"/>
            <ac:picMk id="5" creationId="{758CA11C-507C-F2E8-5BAE-B78381335BB3}"/>
          </ac:picMkLst>
        </pc:picChg>
        <pc:picChg chg="add mod">
          <ac:chgData name="John Muhs" userId="e05efd67-f7de-4863-b6ca-d129315b9d02" providerId="ADAL" clId="{A20775EC-A0C8-45E8-8E8F-6687A9F318EF}" dt="2024-11-13T15:58:47.099" v="3159"/>
          <ac:picMkLst>
            <pc:docMk/>
            <pc:sldMk cId="1517287253" sldId="841"/>
            <ac:picMk id="7" creationId="{01D46363-1C20-4B2B-8A67-6F593635CA60}"/>
          </ac:picMkLst>
        </pc:picChg>
        <pc:picChg chg="add mod">
          <ac:chgData name="John Muhs" userId="e05efd67-f7de-4863-b6ca-d129315b9d02" providerId="ADAL" clId="{A20775EC-A0C8-45E8-8E8F-6687A9F318EF}" dt="2024-11-13T15:58:47.916" v="3161"/>
          <ac:picMkLst>
            <pc:docMk/>
            <pc:sldMk cId="1517287253" sldId="841"/>
            <ac:picMk id="9" creationId="{7948E1AE-8C39-CCB7-981F-D08363F7E055}"/>
          </ac:picMkLst>
        </pc:picChg>
      </pc:sldChg>
      <pc:sldChg chg="addSp modSp add mod setBg">
        <pc:chgData name="John Muhs" userId="e05efd67-f7de-4863-b6ca-d129315b9d02" providerId="ADAL" clId="{A20775EC-A0C8-45E8-8E8F-6687A9F318EF}" dt="2024-11-13T16:01:06.796" v="3217"/>
        <pc:sldMkLst>
          <pc:docMk/>
          <pc:sldMk cId="3120128627" sldId="842"/>
        </pc:sldMkLst>
        <pc:spChg chg="add mod">
          <ac:chgData name="John Muhs" userId="e05efd67-f7de-4863-b6ca-d129315b9d02" providerId="ADAL" clId="{A20775EC-A0C8-45E8-8E8F-6687A9F318EF}" dt="2024-11-13T16:00:23.056" v="3193"/>
          <ac:spMkLst>
            <pc:docMk/>
            <pc:sldMk cId="3120128627" sldId="842"/>
            <ac:spMk id="3" creationId="{73766AC1-9095-9888-794F-EC9C5B59134C}"/>
          </ac:spMkLst>
        </pc:spChg>
        <pc:spChg chg="add mod">
          <ac:chgData name="John Muhs" userId="e05efd67-f7de-4863-b6ca-d129315b9d02" providerId="ADAL" clId="{A20775EC-A0C8-45E8-8E8F-6687A9F318EF}" dt="2024-11-13T16:01:06.785" v="3207"/>
          <ac:spMkLst>
            <pc:docMk/>
            <pc:sldMk cId="3120128627" sldId="842"/>
            <ac:spMk id="10" creationId="{0A103D50-0B17-F6BF-3C77-B906127F0CA8}"/>
          </ac:spMkLst>
        </pc:spChg>
        <pc:spChg chg="add mod">
          <ac:chgData name="John Muhs" userId="e05efd67-f7de-4863-b6ca-d129315b9d02" providerId="ADAL" clId="{A20775EC-A0C8-45E8-8E8F-6687A9F318EF}" dt="2024-11-13T16:01:06.796" v="3217"/>
          <ac:spMkLst>
            <pc:docMk/>
            <pc:sldMk cId="3120128627" sldId="842"/>
            <ac:spMk id="11" creationId="{E7B32065-1485-90E0-2179-9C4522A36F51}"/>
          </ac:spMkLst>
        </pc:spChg>
        <pc:picChg chg="add mod">
          <ac:chgData name="John Muhs" userId="e05efd67-f7de-4863-b6ca-d129315b9d02" providerId="ADAL" clId="{A20775EC-A0C8-45E8-8E8F-6687A9F318EF}" dt="2024-11-13T16:01:06.363" v="3195"/>
          <ac:picMkLst>
            <pc:docMk/>
            <pc:sldMk cId="3120128627" sldId="842"/>
            <ac:picMk id="5" creationId="{1AAE324E-46D1-7BA4-DF05-A311D4D85B49}"/>
          </ac:picMkLst>
        </pc:picChg>
        <pc:picChg chg="add mod">
          <ac:chgData name="John Muhs" userId="e05efd67-f7de-4863-b6ca-d129315b9d02" providerId="ADAL" clId="{A20775EC-A0C8-45E8-8E8F-6687A9F318EF}" dt="2024-11-13T16:01:06.550" v="3197"/>
          <ac:picMkLst>
            <pc:docMk/>
            <pc:sldMk cId="3120128627" sldId="842"/>
            <ac:picMk id="7" creationId="{EF840D9F-A08C-DBDF-C715-69275BF99F93}"/>
          </ac:picMkLst>
        </pc:picChg>
        <pc:picChg chg="add mod">
          <ac:chgData name="John Muhs" userId="e05efd67-f7de-4863-b6ca-d129315b9d02" providerId="ADAL" clId="{A20775EC-A0C8-45E8-8E8F-6687A9F318EF}" dt="2024-11-13T16:01:06.776" v="3199"/>
          <ac:picMkLst>
            <pc:docMk/>
            <pc:sldMk cId="3120128627" sldId="842"/>
            <ac:picMk id="9" creationId="{27125B12-E3E3-0177-69B5-5ABAD8E981A9}"/>
          </ac:picMkLst>
        </pc:picChg>
      </pc:sldChg>
      <pc:sldChg chg="addSp modSp add mod setBg">
        <pc:chgData name="John Muhs" userId="e05efd67-f7de-4863-b6ca-d129315b9d02" providerId="ADAL" clId="{A20775EC-A0C8-45E8-8E8F-6687A9F318EF}" dt="2024-11-13T16:27:22.966" v="3255"/>
        <pc:sldMkLst>
          <pc:docMk/>
          <pc:sldMk cId="3495590655" sldId="843"/>
        </pc:sldMkLst>
        <pc:spChg chg="add mod">
          <ac:chgData name="John Muhs" userId="e05efd67-f7de-4863-b6ca-d129315b9d02" providerId="ADAL" clId="{A20775EC-A0C8-45E8-8E8F-6687A9F318EF}" dt="2024-11-13T16:27:22.034" v="3231"/>
          <ac:spMkLst>
            <pc:docMk/>
            <pc:sldMk cId="3495590655" sldId="843"/>
            <ac:spMk id="3" creationId="{C3DAC07D-B0EE-3678-7DBF-59CB5E4DB623}"/>
          </ac:spMkLst>
        </pc:spChg>
        <pc:spChg chg="add mod">
          <ac:chgData name="John Muhs" userId="e05efd67-f7de-4863-b6ca-d129315b9d02" providerId="ADAL" clId="{A20775EC-A0C8-45E8-8E8F-6687A9F318EF}" dt="2024-11-13T16:27:22.946" v="3245"/>
          <ac:spMkLst>
            <pc:docMk/>
            <pc:sldMk cId="3495590655" sldId="843"/>
            <ac:spMk id="10" creationId="{247874FB-666E-56CB-2D90-D6BAECAA7D52}"/>
          </ac:spMkLst>
        </pc:spChg>
        <pc:spChg chg="add mod">
          <ac:chgData name="John Muhs" userId="e05efd67-f7de-4863-b6ca-d129315b9d02" providerId="ADAL" clId="{A20775EC-A0C8-45E8-8E8F-6687A9F318EF}" dt="2024-11-13T16:27:22.966" v="3255"/>
          <ac:spMkLst>
            <pc:docMk/>
            <pc:sldMk cId="3495590655" sldId="843"/>
            <ac:spMk id="11" creationId="{EB07D2CA-A860-4ED9-E69D-9EBF3ACC580F}"/>
          </ac:spMkLst>
        </pc:spChg>
        <pc:picChg chg="add mod">
          <ac:chgData name="John Muhs" userId="e05efd67-f7de-4863-b6ca-d129315b9d02" providerId="ADAL" clId="{A20775EC-A0C8-45E8-8E8F-6687A9F318EF}" dt="2024-11-13T16:27:22.416" v="3233"/>
          <ac:picMkLst>
            <pc:docMk/>
            <pc:sldMk cId="3495590655" sldId="843"/>
            <ac:picMk id="5" creationId="{E990D229-C922-EA34-79B2-FCEF27E9B614}"/>
          </ac:picMkLst>
        </pc:picChg>
        <pc:picChg chg="add mod">
          <ac:chgData name="John Muhs" userId="e05efd67-f7de-4863-b6ca-d129315b9d02" providerId="ADAL" clId="{A20775EC-A0C8-45E8-8E8F-6687A9F318EF}" dt="2024-11-13T16:27:22.582" v="3235"/>
          <ac:picMkLst>
            <pc:docMk/>
            <pc:sldMk cId="3495590655" sldId="843"/>
            <ac:picMk id="7" creationId="{F7D46612-F8CD-4C0B-E70F-070C99B0BB51}"/>
          </ac:picMkLst>
        </pc:picChg>
        <pc:picChg chg="add mod">
          <ac:chgData name="John Muhs" userId="e05efd67-f7de-4863-b6ca-d129315b9d02" providerId="ADAL" clId="{A20775EC-A0C8-45E8-8E8F-6687A9F318EF}" dt="2024-11-13T16:27:22.932" v="3237"/>
          <ac:picMkLst>
            <pc:docMk/>
            <pc:sldMk cId="3495590655" sldId="843"/>
            <ac:picMk id="9" creationId="{73FB4CE9-44C2-3A30-1720-813F2634DAE0}"/>
          </ac:picMkLst>
        </pc:picChg>
      </pc:sldChg>
      <pc:sldChg chg="addSp delSp modSp mod">
        <pc:chgData name="John Muhs" userId="e05efd67-f7de-4863-b6ca-d129315b9d02" providerId="ADAL" clId="{A20775EC-A0C8-45E8-8E8F-6687A9F318EF}" dt="2024-11-22T04:01:37.060" v="3281" actId="14100"/>
        <pc:sldMkLst>
          <pc:docMk/>
          <pc:sldMk cId="3837386569" sldId="2147470857"/>
        </pc:sldMkLst>
        <pc:picChg chg="del">
          <ac:chgData name="John Muhs" userId="e05efd67-f7de-4863-b6ca-d129315b9d02" providerId="ADAL" clId="{A20775EC-A0C8-45E8-8E8F-6687A9F318EF}" dt="2024-11-22T04:01:20.988" v="3278" actId="478"/>
          <ac:picMkLst>
            <pc:docMk/>
            <pc:sldMk cId="3837386569" sldId="2147470857"/>
            <ac:picMk id="4" creationId="{4DE87659-DBC2-86A1-6A92-4DBBF6CD867F}"/>
          </ac:picMkLst>
        </pc:picChg>
        <pc:picChg chg="add del mod">
          <ac:chgData name="John Muhs" userId="e05efd67-f7de-4863-b6ca-d129315b9d02" providerId="ADAL" clId="{A20775EC-A0C8-45E8-8E8F-6687A9F318EF}" dt="2024-11-22T04:01:19.521" v="3277" actId="21"/>
          <ac:picMkLst>
            <pc:docMk/>
            <pc:sldMk cId="3837386569" sldId="2147470857"/>
            <ac:picMk id="5" creationId="{B282B4E0-E970-CBB7-B8E2-A4F35CBB5E0D}"/>
          </ac:picMkLst>
        </pc:picChg>
        <pc:picChg chg="add mod">
          <ac:chgData name="John Muhs" userId="e05efd67-f7de-4863-b6ca-d129315b9d02" providerId="ADAL" clId="{A20775EC-A0C8-45E8-8E8F-6687A9F318EF}" dt="2024-11-22T04:01:37.060" v="3281" actId="14100"/>
          <ac:picMkLst>
            <pc:docMk/>
            <pc:sldMk cId="3837386569" sldId="2147470857"/>
            <ac:picMk id="6" creationId="{B282B4E0-E970-CBB7-B8E2-A4F35CBB5E0D}"/>
          </ac:picMkLst>
        </pc:picChg>
      </pc:sldChg>
      <pc:sldChg chg="addSp delSp modSp mod">
        <pc:chgData name="John Muhs" userId="e05efd67-f7de-4863-b6ca-d129315b9d02" providerId="ADAL" clId="{A20775EC-A0C8-45E8-8E8F-6687A9F318EF}" dt="2024-11-22T04:00:53.421" v="3272" actId="14100"/>
        <pc:sldMkLst>
          <pc:docMk/>
          <pc:sldMk cId="2762214712" sldId="2147470859"/>
        </pc:sldMkLst>
        <pc:picChg chg="add del mod">
          <ac:chgData name="John Muhs" userId="e05efd67-f7de-4863-b6ca-d129315b9d02" providerId="ADAL" clId="{A20775EC-A0C8-45E8-8E8F-6687A9F318EF}" dt="2024-11-22T04:00:16.213" v="3261" actId="21"/>
          <ac:picMkLst>
            <pc:docMk/>
            <pc:sldMk cId="2762214712" sldId="2147470859"/>
            <ac:picMk id="5" creationId="{19FA4E27-A413-5EB2-016B-04DE1DB4409E}"/>
          </ac:picMkLst>
        </pc:picChg>
        <pc:picChg chg="del">
          <ac:chgData name="John Muhs" userId="e05efd67-f7de-4863-b6ca-d129315b9d02" providerId="ADAL" clId="{A20775EC-A0C8-45E8-8E8F-6687A9F318EF}" dt="2024-11-22T04:00:37.020" v="3267" actId="478"/>
          <ac:picMkLst>
            <pc:docMk/>
            <pc:sldMk cId="2762214712" sldId="2147470859"/>
            <ac:picMk id="6" creationId="{422A2BBF-F0D4-1D58-FC46-7C236D866BD2}"/>
          </ac:picMkLst>
        </pc:picChg>
        <pc:picChg chg="add mod">
          <ac:chgData name="John Muhs" userId="e05efd67-f7de-4863-b6ca-d129315b9d02" providerId="ADAL" clId="{A20775EC-A0C8-45E8-8E8F-6687A9F318EF}" dt="2024-11-22T04:00:31.885" v="3266" actId="14100"/>
          <ac:picMkLst>
            <pc:docMk/>
            <pc:sldMk cId="2762214712" sldId="2147470859"/>
            <ac:picMk id="8" creationId="{19FA4E27-A413-5EB2-016B-04DE1DB4409E}"/>
          </ac:picMkLst>
        </pc:picChg>
        <pc:picChg chg="add mod">
          <ac:chgData name="John Muhs" userId="e05efd67-f7de-4863-b6ca-d129315b9d02" providerId="ADAL" clId="{A20775EC-A0C8-45E8-8E8F-6687A9F318EF}" dt="2024-11-22T04:00:53.421" v="3272" actId="14100"/>
          <ac:picMkLst>
            <pc:docMk/>
            <pc:sldMk cId="2762214712" sldId="2147470859"/>
            <ac:picMk id="11" creationId="{EEAF9205-2BF1-E95F-038E-E776A5823531}"/>
          </ac:picMkLst>
        </pc:picChg>
      </pc:sldChg>
      <pc:sldChg chg="addSp delSp modSp mod">
        <pc:chgData name="John Muhs" userId="e05efd67-f7de-4863-b6ca-d129315b9d02" providerId="ADAL" clId="{A20775EC-A0C8-45E8-8E8F-6687A9F318EF}" dt="2024-11-22T04:02:02.692" v="3287" actId="14100"/>
        <pc:sldMkLst>
          <pc:docMk/>
          <pc:sldMk cId="4135571824" sldId="2147470860"/>
        </pc:sldMkLst>
        <pc:picChg chg="del mod">
          <ac:chgData name="John Muhs" userId="e05efd67-f7de-4863-b6ca-d129315b9d02" providerId="ADAL" clId="{A20775EC-A0C8-45E8-8E8F-6687A9F318EF}" dt="2024-11-22T04:01:56.764" v="3285" actId="478"/>
          <ac:picMkLst>
            <pc:docMk/>
            <pc:sldMk cId="4135571824" sldId="2147470860"/>
            <ac:picMk id="4" creationId="{E4CE7160-9C3A-A228-77E6-F738E884B1A9}"/>
          </ac:picMkLst>
        </pc:picChg>
        <pc:picChg chg="add mod">
          <ac:chgData name="John Muhs" userId="e05efd67-f7de-4863-b6ca-d129315b9d02" providerId="ADAL" clId="{A20775EC-A0C8-45E8-8E8F-6687A9F318EF}" dt="2024-11-22T04:02:02.692" v="3287" actId="14100"/>
          <ac:picMkLst>
            <pc:docMk/>
            <pc:sldMk cId="4135571824" sldId="2147470860"/>
            <ac:picMk id="5" creationId="{CA3489A5-17FE-4CF4-D769-A45D9A733910}"/>
          </ac:picMkLst>
        </pc:picChg>
      </pc:sldChg>
      <pc:sldChg chg="modSp del mod ord">
        <pc:chgData name="John Muhs" userId="e05efd67-f7de-4863-b6ca-d129315b9d02" providerId="ADAL" clId="{A20775EC-A0C8-45E8-8E8F-6687A9F318EF}" dt="2024-11-22T04:13:26.868" v="3340" actId="47"/>
        <pc:sldMkLst>
          <pc:docMk/>
          <pc:sldMk cId="3509489217" sldId="2147470892"/>
        </pc:sldMkLst>
        <pc:spChg chg="mod">
          <ac:chgData name="John Muhs" userId="e05efd67-f7de-4863-b6ca-d129315b9d02" providerId="ADAL" clId="{A20775EC-A0C8-45E8-8E8F-6687A9F318EF}" dt="2024-11-22T04:13:18.020" v="3339" actId="20577"/>
          <ac:spMkLst>
            <pc:docMk/>
            <pc:sldMk cId="3509489217" sldId="2147470892"/>
            <ac:spMk id="2" creationId="{E45006AE-9680-5668-572B-6448E44A0BCF}"/>
          </ac:spMkLst>
        </pc:spChg>
      </pc:sldChg>
      <pc:sldChg chg="add">
        <pc:chgData name="John Muhs" userId="e05efd67-f7de-4863-b6ca-d129315b9d02" providerId="ADAL" clId="{A20775EC-A0C8-45E8-8E8F-6687A9F318EF}" dt="2024-11-22T04:04:36.111" v="3288" actId="2890"/>
        <pc:sldMkLst>
          <pc:docMk/>
          <pc:sldMk cId="1596205462" sldId="2147470894"/>
        </pc:sldMkLst>
      </pc:sldChg>
    </pc:docChg>
  </pc:docChgLst>
  <pc:docChgLst>
    <pc:chgData name="Keegan Moyer" userId="e7297c32-85ec-46ad-a562-3763ddfe20b9" providerId="ADAL" clId="{A2AD9AB2-36B7-4425-9A7A-9289C4BA59E0}"/>
    <pc:docChg chg="undo custSel addSld delSld modSld sldOrd">
      <pc:chgData name="Keegan Moyer" userId="e7297c32-85ec-46ad-a562-3763ddfe20b9" providerId="ADAL" clId="{A2AD9AB2-36B7-4425-9A7A-9289C4BA59E0}" dt="2024-11-22T12:31:45.148" v="2291" actId="1076"/>
      <pc:docMkLst>
        <pc:docMk/>
      </pc:docMkLst>
      <pc:sldChg chg="addSp delSp modSp mod chgLayout">
        <pc:chgData name="Keegan Moyer" userId="e7297c32-85ec-46ad-a562-3763ddfe20b9" providerId="ADAL" clId="{A2AD9AB2-36B7-4425-9A7A-9289C4BA59E0}" dt="2024-11-21T12:42:19.756" v="1300" actId="20577"/>
        <pc:sldMkLst>
          <pc:docMk/>
          <pc:sldMk cId="1837650292" sldId="367"/>
        </pc:sldMkLst>
        <pc:spChg chg="mod ord">
          <ac:chgData name="Keegan Moyer" userId="e7297c32-85ec-46ad-a562-3763ddfe20b9" providerId="ADAL" clId="{A2AD9AB2-36B7-4425-9A7A-9289C4BA59E0}" dt="2024-11-21T12:30:00.168" v="41" actId="20577"/>
          <ac:spMkLst>
            <pc:docMk/>
            <pc:sldMk cId="1837650292" sldId="367"/>
            <ac:spMk id="2" creationId="{B4F60544-C1F9-8C98-1757-483FFB90640C}"/>
          </ac:spMkLst>
        </pc:spChg>
        <pc:spChg chg="del">
          <ac:chgData name="Keegan Moyer" userId="e7297c32-85ec-46ad-a562-3763ddfe20b9" providerId="ADAL" clId="{A2AD9AB2-36B7-4425-9A7A-9289C4BA59E0}" dt="2024-11-21T12:29:41.454" v="0" actId="700"/>
          <ac:spMkLst>
            <pc:docMk/>
            <pc:sldMk cId="1837650292" sldId="367"/>
            <ac:spMk id="3" creationId="{FD7F6429-3313-3A91-038E-7BBE3778DD7B}"/>
          </ac:spMkLst>
        </pc:spChg>
        <pc:spChg chg="mod ord">
          <ac:chgData name="Keegan Moyer" userId="e7297c32-85ec-46ad-a562-3763ddfe20b9" providerId="ADAL" clId="{A2AD9AB2-36B7-4425-9A7A-9289C4BA59E0}" dt="2024-11-21T12:29:41.454" v="0" actId="700"/>
          <ac:spMkLst>
            <pc:docMk/>
            <pc:sldMk cId="1837650292" sldId="367"/>
            <ac:spMk id="4" creationId="{0F2EC32C-4430-7F7C-A2A7-96AD33DBF797}"/>
          </ac:spMkLst>
        </pc:spChg>
        <pc:spChg chg="add mod ord">
          <ac:chgData name="Keegan Moyer" userId="e7297c32-85ec-46ad-a562-3763ddfe20b9" providerId="ADAL" clId="{A2AD9AB2-36B7-4425-9A7A-9289C4BA59E0}" dt="2024-11-21T12:42:19.756" v="1300" actId="20577"/>
          <ac:spMkLst>
            <pc:docMk/>
            <pc:sldMk cId="1837650292" sldId="367"/>
            <ac:spMk id="5" creationId="{DA31A3D1-1AEF-19F6-6C4E-41CA29150DDA}"/>
          </ac:spMkLst>
        </pc:spChg>
      </pc:sldChg>
      <pc:sldChg chg="new">
        <pc:chgData name="Keegan Moyer" userId="e7297c32-85ec-46ad-a562-3763ddfe20b9" providerId="ADAL" clId="{A2AD9AB2-36B7-4425-9A7A-9289C4BA59E0}" dt="2024-11-21T12:34:48.269" v="1003" actId="680"/>
        <pc:sldMkLst>
          <pc:docMk/>
          <pc:sldMk cId="1618411272" sldId="844"/>
        </pc:sldMkLst>
      </pc:sldChg>
      <pc:sldChg chg="modSp add del mod modNotesTx">
        <pc:chgData name="Keegan Moyer" userId="e7297c32-85ec-46ad-a562-3763ddfe20b9" providerId="ADAL" clId="{A2AD9AB2-36B7-4425-9A7A-9289C4BA59E0}" dt="2024-11-21T12:42:54.423" v="1471" actId="20577"/>
        <pc:sldMkLst>
          <pc:docMk/>
          <pc:sldMk cId="4288680290" sldId="2142532283"/>
        </pc:sldMkLst>
        <pc:spChg chg="mod">
          <ac:chgData name="Keegan Moyer" userId="e7297c32-85ec-46ad-a562-3763ddfe20b9" providerId="ADAL" clId="{A2AD9AB2-36B7-4425-9A7A-9289C4BA59E0}" dt="2024-11-21T12:42:08.033" v="1263"/>
          <ac:spMkLst>
            <pc:docMk/>
            <pc:sldMk cId="4288680290" sldId="2142532283"/>
            <ac:spMk id="2" creationId="{AC23FCB5-2F36-7AAE-F93D-E48A3AC62F85}"/>
          </ac:spMkLst>
        </pc:spChg>
      </pc:sldChg>
      <pc:sldChg chg="add modNotesTx">
        <pc:chgData name="Keegan Moyer" userId="e7297c32-85ec-46ad-a562-3763ddfe20b9" providerId="ADAL" clId="{A2AD9AB2-36B7-4425-9A7A-9289C4BA59E0}" dt="2024-11-21T12:43:15.417" v="1473" actId="20577"/>
        <pc:sldMkLst>
          <pc:docMk/>
          <pc:sldMk cId="4116964820" sldId="2142532292"/>
        </pc:sldMkLst>
      </pc:sldChg>
      <pc:sldChg chg="modSp add mod ord">
        <pc:chgData name="Keegan Moyer" userId="e7297c32-85ec-46ad-a562-3763ddfe20b9" providerId="ADAL" clId="{A2AD9AB2-36B7-4425-9A7A-9289C4BA59E0}" dt="2024-11-22T12:31:45.148" v="2291" actId="1076"/>
        <pc:sldMkLst>
          <pc:docMk/>
          <pc:sldMk cId="1692168486" sldId="2142532297"/>
        </pc:sldMkLst>
        <pc:spChg chg="mod">
          <ac:chgData name="Keegan Moyer" userId="e7297c32-85ec-46ad-a562-3763ddfe20b9" providerId="ADAL" clId="{A2AD9AB2-36B7-4425-9A7A-9289C4BA59E0}" dt="2024-11-21T12:44:12.154" v="1490" actId="20577"/>
          <ac:spMkLst>
            <pc:docMk/>
            <pc:sldMk cId="1692168486" sldId="2142532297"/>
            <ac:spMk id="2" creationId="{16DDED21-E9B8-18C5-FB0A-4FD7941D3E81}"/>
          </ac:spMkLst>
        </pc:spChg>
        <pc:spChg chg="mod">
          <ac:chgData name="Keegan Moyer" userId="e7297c32-85ec-46ad-a562-3763ddfe20b9" providerId="ADAL" clId="{A2AD9AB2-36B7-4425-9A7A-9289C4BA59E0}" dt="2024-11-22T12:31:45.148" v="2291" actId="1076"/>
          <ac:spMkLst>
            <pc:docMk/>
            <pc:sldMk cId="1692168486" sldId="2142532297"/>
            <ac:spMk id="4" creationId="{EF890D62-5098-72A8-BC52-DBD5DA868DD6}"/>
          </ac:spMkLst>
        </pc:spChg>
      </pc:sldChg>
      <pc:sldChg chg="add">
        <pc:chgData name="Keegan Moyer" userId="e7297c32-85ec-46ad-a562-3763ddfe20b9" providerId="ADAL" clId="{A2AD9AB2-36B7-4425-9A7A-9289C4BA59E0}" dt="2024-11-21T12:43:47.719" v="1475"/>
        <pc:sldMkLst>
          <pc:docMk/>
          <pc:sldMk cId="1271665926" sldId="2142532395"/>
        </pc:sldMkLst>
      </pc:sldChg>
      <pc:sldChg chg="add">
        <pc:chgData name="Keegan Moyer" userId="e7297c32-85ec-46ad-a562-3763ddfe20b9" providerId="ADAL" clId="{A2AD9AB2-36B7-4425-9A7A-9289C4BA59E0}" dt="2024-11-21T12:43:47.719" v="1475"/>
        <pc:sldMkLst>
          <pc:docMk/>
          <pc:sldMk cId="4155229360" sldId="2142532396"/>
        </pc:sldMkLst>
      </pc:sldChg>
      <pc:sldChg chg="add">
        <pc:chgData name="Keegan Moyer" userId="e7297c32-85ec-46ad-a562-3763ddfe20b9" providerId="ADAL" clId="{A2AD9AB2-36B7-4425-9A7A-9289C4BA59E0}" dt="2024-11-21T12:43:47.719" v="1475"/>
        <pc:sldMkLst>
          <pc:docMk/>
          <pc:sldMk cId="2629002642" sldId="2142532397"/>
        </pc:sldMkLst>
      </pc:sldChg>
      <pc:sldChg chg="addSp delSp modSp add mod setBg delDesignElem">
        <pc:chgData name="Keegan Moyer" userId="e7297c32-85ec-46ad-a562-3763ddfe20b9" providerId="ADAL" clId="{A2AD9AB2-36B7-4425-9A7A-9289C4BA59E0}" dt="2024-11-21T12:45:41.303" v="1531" actId="1076"/>
        <pc:sldMkLst>
          <pc:docMk/>
          <pc:sldMk cId="195076325" sldId="2142532399"/>
        </pc:sldMkLst>
        <pc:spChg chg="add mod">
          <ac:chgData name="Keegan Moyer" userId="e7297c32-85ec-46ad-a562-3763ddfe20b9" providerId="ADAL" clId="{A2AD9AB2-36B7-4425-9A7A-9289C4BA59E0}" dt="2024-11-21T12:45:41.303" v="1531" actId="1076"/>
          <ac:spMkLst>
            <pc:docMk/>
            <pc:sldMk cId="195076325" sldId="2142532399"/>
            <ac:spMk id="3" creationId="{E49AE4C8-05F8-C283-CC37-0E48B6D5865B}"/>
          </ac:spMkLst>
        </pc:spChg>
        <pc:spChg chg="del">
          <ac:chgData name="Keegan Moyer" userId="e7297c32-85ec-46ad-a562-3763ddfe20b9" providerId="ADAL" clId="{A2AD9AB2-36B7-4425-9A7A-9289C4BA59E0}" dt="2024-11-21T12:43:47.719" v="1475"/>
          <ac:spMkLst>
            <pc:docMk/>
            <pc:sldMk cId="195076325" sldId="2142532399"/>
            <ac:spMk id="16" creationId="{F13C74B1-5B17-4795-BED0-7140497B445A}"/>
          </ac:spMkLst>
        </pc:spChg>
        <pc:spChg chg="del">
          <ac:chgData name="Keegan Moyer" userId="e7297c32-85ec-46ad-a562-3763ddfe20b9" providerId="ADAL" clId="{A2AD9AB2-36B7-4425-9A7A-9289C4BA59E0}" dt="2024-11-21T12:43:47.719" v="1475"/>
          <ac:spMkLst>
            <pc:docMk/>
            <pc:sldMk cId="195076325" sldId="2142532399"/>
            <ac:spMk id="18" creationId="{D4974D33-8DC5-464E-8C6D-BE58F0669C17}"/>
          </ac:spMkLst>
        </pc:spChg>
      </pc:sldChg>
      <pc:sldChg chg="new del">
        <pc:chgData name="Keegan Moyer" userId="e7297c32-85ec-46ad-a562-3763ddfe20b9" providerId="ADAL" clId="{A2AD9AB2-36B7-4425-9A7A-9289C4BA59E0}" dt="2024-11-21T12:50:02.311" v="2118" actId="47"/>
        <pc:sldMkLst>
          <pc:docMk/>
          <pc:sldMk cId="586650156" sldId="2142532400"/>
        </pc:sldMkLst>
      </pc:sldChg>
      <pc:sldChg chg="addSp modSp add">
        <pc:chgData name="Keegan Moyer" userId="e7297c32-85ec-46ad-a562-3763ddfe20b9" providerId="ADAL" clId="{A2AD9AB2-36B7-4425-9A7A-9289C4BA59E0}" dt="2024-11-21T12:45:42.714" v="1532"/>
        <pc:sldMkLst>
          <pc:docMk/>
          <pc:sldMk cId="1864017363" sldId="2142532401"/>
        </pc:sldMkLst>
        <pc:spChg chg="add mod">
          <ac:chgData name="Keegan Moyer" userId="e7297c32-85ec-46ad-a562-3763ddfe20b9" providerId="ADAL" clId="{A2AD9AB2-36B7-4425-9A7A-9289C4BA59E0}" dt="2024-11-21T12:45:42.714" v="1532"/>
          <ac:spMkLst>
            <pc:docMk/>
            <pc:sldMk cId="1864017363" sldId="2142532401"/>
            <ac:spMk id="3" creationId="{FC8D1673-7C8E-8BC2-7CD7-DCB670A9FA4F}"/>
          </ac:spMkLst>
        </pc:spChg>
      </pc:sldChg>
      <pc:sldChg chg="new del">
        <pc:chgData name="Keegan Moyer" userId="e7297c32-85ec-46ad-a562-3763ddfe20b9" providerId="ADAL" clId="{A2AD9AB2-36B7-4425-9A7A-9289C4BA59E0}" dt="2024-11-21T12:49:59.870" v="2117" actId="47"/>
        <pc:sldMkLst>
          <pc:docMk/>
          <pc:sldMk cId="2750210431" sldId="2142532402"/>
        </pc:sldMkLst>
      </pc:sldChg>
      <pc:sldChg chg="add del">
        <pc:chgData name="Keegan Moyer" userId="e7297c32-85ec-46ad-a562-3763ddfe20b9" providerId="ADAL" clId="{A2AD9AB2-36B7-4425-9A7A-9289C4BA59E0}" dt="2024-11-21T12:46:12.392" v="1537"/>
        <pc:sldMkLst>
          <pc:docMk/>
          <pc:sldMk cId="1438141878" sldId="2142532403"/>
        </pc:sldMkLst>
      </pc:sldChg>
      <pc:sldChg chg="modSp add mod">
        <pc:chgData name="Keegan Moyer" userId="e7297c32-85ec-46ad-a562-3763ddfe20b9" providerId="ADAL" clId="{A2AD9AB2-36B7-4425-9A7A-9289C4BA59E0}" dt="2024-11-21T12:49:56.630" v="2116" actId="20577"/>
        <pc:sldMkLst>
          <pc:docMk/>
          <pc:sldMk cId="3872289931" sldId="2142532403"/>
        </pc:sldMkLst>
        <pc:spChg chg="mod">
          <ac:chgData name="Keegan Moyer" userId="e7297c32-85ec-46ad-a562-3763ddfe20b9" providerId="ADAL" clId="{A2AD9AB2-36B7-4425-9A7A-9289C4BA59E0}" dt="2024-11-21T12:46:19.084" v="1566" actId="20577"/>
          <ac:spMkLst>
            <pc:docMk/>
            <pc:sldMk cId="3872289931" sldId="2142532403"/>
            <ac:spMk id="2" creationId="{EA03D5EF-67D8-C564-A275-77C87203EAE9}"/>
          </ac:spMkLst>
        </pc:spChg>
        <pc:spChg chg="mod">
          <ac:chgData name="Keegan Moyer" userId="e7297c32-85ec-46ad-a562-3763ddfe20b9" providerId="ADAL" clId="{A2AD9AB2-36B7-4425-9A7A-9289C4BA59E0}" dt="2024-11-21T12:49:56.630" v="2116" actId="20577"/>
          <ac:spMkLst>
            <pc:docMk/>
            <pc:sldMk cId="3872289931" sldId="2142532403"/>
            <ac:spMk id="5" creationId="{9312B14E-274C-1AC3-5988-D0C73B6700D9}"/>
          </ac:spMkLst>
        </pc:spChg>
      </pc:sldChg>
      <pc:sldChg chg="modSp mod">
        <pc:chgData name="Keegan Moyer" userId="e7297c32-85ec-46ad-a562-3763ddfe20b9" providerId="ADAL" clId="{A2AD9AB2-36B7-4425-9A7A-9289C4BA59E0}" dt="2024-11-22T12:31:34.109" v="2290" actId="404"/>
        <pc:sldMkLst>
          <pc:docMk/>
          <pc:sldMk cId="3837386569" sldId="2147470857"/>
        </pc:sldMkLst>
        <pc:spChg chg="mod">
          <ac:chgData name="Keegan Moyer" userId="e7297c32-85ec-46ad-a562-3763ddfe20b9" providerId="ADAL" clId="{A2AD9AB2-36B7-4425-9A7A-9289C4BA59E0}" dt="2024-11-22T12:31:34.109" v="2290" actId="404"/>
          <ac:spMkLst>
            <pc:docMk/>
            <pc:sldMk cId="3837386569" sldId="2147470857"/>
            <ac:spMk id="8" creationId="{E4B85074-A5EA-9742-3C6B-8C135531918E}"/>
          </ac:spMkLst>
        </pc:spChg>
      </pc:sldChg>
      <pc:sldChg chg="modSp mod">
        <pc:chgData name="Keegan Moyer" userId="e7297c32-85ec-46ad-a562-3763ddfe20b9" providerId="ADAL" clId="{A2AD9AB2-36B7-4425-9A7A-9289C4BA59E0}" dt="2024-11-22T12:29:49.938" v="2149" actId="20577"/>
        <pc:sldMkLst>
          <pc:docMk/>
          <pc:sldMk cId="2762214712" sldId="2147470859"/>
        </pc:sldMkLst>
        <pc:spChg chg="mod">
          <ac:chgData name="Keegan Moyer" userId="e7297c32-85ec-46ad-a562-3763ddfe20b9" providerId="ADAL" clId="{A2AD9AB2-36B7-4425-9A7A-9289C4BA59E0}" dt="2024-11-22T12:29:49.938" v="2149" actId="20577"/>
          <ac:spMkLst>
            <pc:docMk/>
            <pc:sldMk cId="2762214712" sldId="2147470859"/>
            <ac:spMk id="10" creationId="{C5AF0B7A-3975-5C41-D7DD-BF4522E5BAC0}"/>
          </ac:spMkLst>
        </pc:spChg>
      </pc:sldChg>
    </pc:docChg>
  </pc:docChgLst>
  <pc:docChgLst>
    <pc:chgData name="Lea Fisher" userId="S::lea.fisher_gdsassociates.com#ext#@nwppor.onmicrosoft.com::823bb497-47cb-41af-9f43-d41f36e48022" providerId="AD" clId="Web-{76F97A10-34B1-DBE4-3A00-1763A65844FC}"/>
    <pc:docChg chg="addSld delSld modSld">
      <pc:chgData name="Lea Fisher" userId="S::lea.fisher_gdsassociates.com#ext#@nwppor.onmicrosoft.com::823bb497-47cb-41af-9f43-d41f36e48022" providerId="AD" clId="Web-{76F97A10-34B1-DBE4-3A00-1763A65844FC}" dt="2024-07-22T16:36:55.690" v="604"/>
      <pc:docMkLst>
        <pc:docMk/>
      </pc:docMkLst>
      <pc:sldChg chg="modNotes">
        <pc:chgData name="Lea Fisher" userId="S::lea.fisher_gdsassociates.com#ext#@nwppor.onmicrosoft.com::823bb497-47cb-41af-9f43-d41f36e48022" providerId="AD" clId="Web-{76F97A10-34B1-DBE4-3A00-1763A65844FC}" dt="2024-07-22T16:05:18.023" v="195"/>
        <pc:sldMkLst>
          <pc:docMk/>
          <pc:sldMk cId="1369231822" sldId="262"/>
        </pc:sldMkLst>
      </pc:sldChg>
      <pc:sldChg chg="modNotes">
        <pc:chgData name="Lea Fisher" userId="S::lea.fisher_gdsassociates.com#ext#@nwppor.onmicrosoft.com::823bb497-47cb-41af-9f43-d41f36e48022" providerId="AD" clId="Web-{76F97A10-34B1-DBE4-3A00-1763A65844FC}" dt="2024-07-22T16:05:47.774" v="202"/>
        <pc:sldMkLst>
          <pc:docMk/>
          <pc:sldMk cId="3007284364" sldId="266"/>
        </pc:sldMkLst>
      </pc:sldChg>
      <pc:sldChg chg="modNotes">
        <pc:chgData name="Lea Fisher" userId="S::lea.fisher_gdsassociates.com#ext#@nwppor.onmicrosoft.com::823bb497-47cb-41af-9f43-d41f36e48022" providerId="AD" clId="Web-{76F97A10-34B1-DBE4-3A00-1763A65844FC}" dt="2024-07-22T16:09:39.624" v="435"/>
        <pc:sldMkLst>
          <pc:docMk/>
          <pc:sldMk cId="92124253" sldId="278"/>
        </pc:sldMkLst>
      </pc:sldChg>
      <pc:sldChg chg="modSp modNotes">
        <pc:chgData name="Lea Fisher" userId="S::lea.fisher_gdsassociates.com#ext#@nwppor.onmicrosoft.com::823bb497-47cb-41af-9f43-d41f36e48022" providerId="AD" clId="Web-{76F97A10-34B1-DBE4-3A00-1763A65844FC}" dt="2024-07-22T16:09:36.515" v="429"/>
        <pc:sldMkLst>
          <pc:docMk/>
          <pc:sldMk cId="566650807" sldId="279"/>
        </pc:sldMkLst>
        <pc:graphicFrameChg chg="modGraphic">
          <ac:chgData name="Lea Fisher" userId="S::lea.fisher_gdsassociates.com#ext#@nwppor.onmicrosoft.com::823bb497-47cb-41af-9f43-d41f36e48022" providerId="AD" clId="Web-{76F97A10-34B1-DBE4-3A00-1763A65844FC}" dt="2024-07-22T15:51:54.514" v="37" actId="20577"/>
          <ac:graphicFrameMkLst>
            <pc:docMk/>
            <pc:sldMk cId="566650807" sldId="279"/>
            <ac:graphicFrameMk id="6" creationId="{885F3E15-D602-C781-CFC5-BBD61A85DC5E}"/>
          </ac:graphicFrameMkLst>
        </pc:graphicFrameChg>
      </pc:sldChg>
      <pc:sldChg chg="modSp modNotes">
        <pc:chgData name="Lea Fisher" userId="S::lea.fisher_gdsassociates.com#ext#@nwppor.onmicrosoft.com::823bb497-47cb-41af-9f43-d41f36e48022" providerId="AD" clId="Web-{76F97A10-34B1-DBE4-3A00-1763A65844FC}" dt="2024-07-22T16:04:33.412" v="165"/>
        <pc:sldMkLst>
          <pc:docMk/>
          <pc:sldMk cId="2450767003" sldId="280"/>
        </pc:sldMkLst>
        <pc:spChg chg="mod">
          <ac:chgData name="Lea Fisher" userId="S::lea.fisher_gdsassociates.com#ext#@nwppor.onmicrosoft.com::823bb497-47cb-41af-9f43-d41f36e48022" providerId="AD" clId="Web-{76F97A10-34B1-DBE4-3A00-1763A65844FC}" dt="2024-07-22T15:11:10.407" v="1" actId="20577"/>
          <ac:spMkLst>
            <pc:docMk/>
            <pc:sldMk cId="2450767003" sldId="280"/>
            <ac:spMk id="3" creationId="{29AC7C6B-8C86-0085-C689-BA7B7A1FA73E}"/>
          </ac:spMkLst>
        </pc:spChg>
      </pc:sldChg>
      <pc:sldChg chg="modCm modNotes">
        <pc:chgData name="Lea Fisher" userId="S::lea.fisher_gdsassociates.com#ext#@nwppor.onmicrosoft.com::823bb497-47cb-41af-9f43-d41f36e48022" providerId="AD" clId="Web-{76F97A10-34B1-DBE4-3A00-1763A65844FC}" dt="2024-07-22T16:05:30.445" v="197"/>
        <pc:sldMkLst>
          <pc:docMk/>
          <pc:sldMk cId="1745435343" sldId="294"/>
        </pc:sldMkLst>
        <pc:extLst>
          <p:ext xmlns:p="http://schemas.openxmlformats.org/presentationml/2006/main" uri="{D6D511B9-2390-475A-947B-AFAB55BFBCF1}">
            <pc226:cmChg xmlns:pc226="http://schemas.microsoft.com/office/powerpoint/2022/06/main/command" chg="">
              <pc226:chgData name="Lea Fisher" userId="S::lea.fisher_gdsassociates.com#ext#@nwppor.onmicrosoft.com::823bb497-47cb-41af-9f43-d41f36e48022" providerId="AD" clId="Web-{76F97A10-34B1-DBE4-3A00-1763A65844FC}" dt="2024-07-22T16:02:53.221" v="141"/>
              <pc2:cmMkLst xmlns:pc2="http://schemas.microsoft.com/office/powerpoint/2019/9/main/command">
                <pc:docMk/>
                <pc:sldMk cId="1745435343" sldId="294"/>
                <pc2:cmMk id="{4777FB71-6A99-459D-84A7-74771C4A2EF2}"/>
              </pc2:cmMkLst>
              <pc226:cmRplyChg chg="add mod">
                <pc226:chgData name="Lea Fisher" userId="S::lea.fisher_gdsassociates.com#ext#@nwppor.onmicrosoft.com::823bb497-47cb-41af-9f43-d41f36e48022" providerId="AD" clId="Web-{76F97A10-34B1-DBE4-3A00-1763A65844FC}" dt="2024-07-22T16:02:53.221" v="141"/>
                <pc2:cmRplyMkLst xmlns:pc2="http://schemas.microsoft.com/office/powerpoint/2019/9/main/command">
                  <pc:docMk/>
                  <pc:sldMk cId="1745435343" sldId="294"/>
                  <pc2:cmMk id="{4777FB71-6A99-459D-84A7-74771C4A2EF2}"/>
                  <pc2:cmRplyMk id="{90B9BC9A-7019-4E22-8D27-2B6B2057341D}"/>
                </pc2:cmRplyMkLst>
              </pc226:cmRplyChg>
            </pc226:cmChg>
          </p:ext>
        </pc:extLst>
      </pc:sldChg>
      <pc:sldChg chg="modNotes">
        <pc:chgData name="Lea Fisher" userId="S::lea.fisher_gdsassociates.com#ext#@nwppor.onmicrosoft.com::823bb497-47cb-41af-9f43-d41f36e48022" providerId="AD" clId="Web-{76F97A10-34B1-DBE4-3A00-1763A65844FC}" dt="2024-07-22T16:04:53.381" v="174"/>
        <pc:sldMkLst>
          <pc:docMk/>
          <pc:sldMk cId="922534977" sldId="319"/>
        </pc:sldMkLst>
      </pc:sldChg>
      <pc:sldChg chg="delCm">
        <pc:chgData name="Lea Fisher" userId="S::lea.fisher_gdsassociates.com#ext#@nwppor.onmicrosoft.com::823bb497-47cb-41af-9f43-d41f36e48022" providerId="AD" clId="Web-{76F97A10-34B1-DBE4-3A00-1763A65844FC}" dt="2024-07-22T16:02:14.830" v="140"/>
        <pc:sldMkLst>
          <pc:docMk/>
          <pc:sldMk cId="3651439030" sldId="323"/>
        </pc:sldMkLst>
        <pc:extLst>
          <p:ext xmlns:p="http://schemas.openxmlformats.org/presentationml/2006/main" uri="{D6D511B9-2390-475A-947B-AFAB55BFBCF1}">
            <pc226:cmChg xmlns:pc226="http://schemas.microsoft.com/office/powerpoint/2022/06/main/command" chg="del">
              <pc226:chgData name="Lea Fisher" userId="S::lea.fisher_gdsassociates.com#ext#@nwppor.onmicrosoft.com::823bb497-47cb-41af-9f43-d41f36e48022" providerId="AD" clId="Web-{76F97A10-34B1-DBE4-3A00-1763A65844FC}" dt="2024-07-22T16:02:14.830" v="140"/>
              <pc2:cmMkLst xmlns:pc2="http://schemas.microsoft.com/office/powerpoint/2019/9/main/command">
                <pc:docMk/>
                <pc:sldMk cId="3651439030" sldId="323"/>
                <pc2:cmMk id="{77E60D7B-8487-4B76-BD85-F9D0590DD27D}"/>
              </pc2:cmMkLst>
            </pc226:cmChg>
          </p:ext>
        </pc:extLst>
      </pc:sldChg>
      <pc:sldChg chg="modSp delCm modCm modNotes">
        <pc:chgData name="Lea Fisher" userId="S::lea.fisher_gdsassociates.com#ext#@nwppor.onmicrosoft.com::823bb497-47cb-41af-9f43-d41f36e48022" providerId="AD" clId="Web-{76F97A10-34B1-DBE4-3A00-1763A65844FC}" dt="2024-07-22T16:18:21.703" v="559"/>
        <pc:sldMkLst>
          <pc:docMk/>
          <pc:sldMk cId="134879327" sldId="328"/>
        </pc:sldMkLst>
        <pc:spChg chg="mod">
          <ac:chgData name="Lea Fisher" userId="S::lea.fisher_gdsassociates.com#ext#@nwppor.onmicrosoft.com::823bb497-47cb-41af-9f43-d41f36e48022" providerId="AD" clId="Web-{76F97A10-34B1-DBE4-3A00-1763A65844FC}" dt="2024-07-22T16:18:13.406" v="558" actId="20577"/>
          <ac:spMkLst>
            <pc:docMk/>
            <pc:sldMk cId="134879327" sldId="328"/>
            <ac:spMk id="2" creationId="{A5BC7AA6-AE62-3F40-44AA-BC210E22F663}"/>
          </ac:spMkLst>
        </pc:spChg>
        <pc:spChg chg="mod">
          <ac:chgData name="Lea Fisher" userId="S::lea.fisher_gdsassociates.com#ext#@nwppor.onmicrosoft.com::823bb497-47cb-41af-9f43-d41f36e48022" providerId="AD" clId="Web-{76F97A10-34B1-DBE4-3A00-1763A65844FC}" dt="2024-07-22T16:17:47.264" v="553" actId="20577"/>
          <ac:spMkLst>
            <pc:docMk/>
            <pc:sldMk cId="134879327" sldId="328"/>
            <ac:spMk id="3" creationId="{925E0548-3709-312B-915F-6FE3AC06B24D}"/>
          </ac:spMkLst>
        </pc:spChg>
        <pc:extLst>
          <p:ext xmlns:p="http://schemas.openxmlformats.org/presentationml/2006/main" uri="{D6D511B9-2390-475A-947B-AFAB55BFBCF1}">
            <pc226:cmChg xmlns:pc226="http://schemas.microsoft.com/office/powerpoint/2022/06/main/command" chg="del mod">
              <pc226:chgData name="Lea Fisher" userId="S::lea.fisher_gdsassociates.com#ext#@nwppor.onmicrosoft.com::823bb497-47cb-41af-9f43-d41f36e48022" providerId="AD" clId="Web-{76F97A10-34B1-DBE4-3A00-1763A65844FC}" dt="2024-07-22T16:00:03.013" v="139"/>
              <pc2:cmMkLst xmlns:pc2="http://schemas.microsoft.com/office/powerpoint/2019/9/main/command">
                <pc:docMk/>
                <pc:sldMk cId="134879327" sldId="328"/>
                <pc2:cmMk id="{C57D9B56-88D2-4F91-A5CE-F247EF4B7441}"/>
              </pc2:cmMkLst>
            </pc226:cmChg>
            <pc226:cmChg xmlns:pc226="http://schemas.microsoft.com/office/powerpoint/2022/06/main/command" chg="del mod">
              <pc226:chgData name="Lea Fisher" userId="S::lea.fisher_gdsassociates.com#ext#@nwppor.onmicrosoft.com::823bb497-47cb-41af-9f43-d41f36e48022" providerId="AD" clId="Web-{76F97A10-34B1-DBE4-3A00-1763A65844FC}" dt="2024-07-22T15:59:56.607" v="138"/>
              <pc2:cmMkLst xmlns:pc2="http://schemas.microsoft.com/office/powerpoint/2019/9/main/command">
                <pc:docMk/>
                <pc:sldMk cId="134879327" sldId="328"/>
                <pc2:cmMk id="{E7BB6A77-73FC-43D6-8422-B99B8B92F452}"/>
              </pc2:cmMkLst>
            </pc226:cmChg>
          </p:ext>
        </pc:extLst>
      </pc:sldChg>
      <pc:sldChg chg="del">
        <pc:chgData name="Lea Fisher" userId="S::lea.fisher_gdsassociates.com#ext#@nwppor.onmicrosoft.com::823bb497-47cb-41af-9f43-d41f36e48022" providerId="AD" clId="Web-{76F97A10-34B1-DBE4-3A00-1763A65844FC}" dt="2024-07-22T15:24:03.072" v="18"/>
        <pc:sldMkLst>
          <pc:docMk/>
          <pc:sldMk cId="2855097597" sldId="330"/>
        </pc:sldMkLst>
      </pc:sldChg>
      <pc:sldChg chg="modSp modCm modNotes">
        <pc:chgData name="Lea Fisher" userId="S::lea.fisher_gdsassociates.com#ext#@nwppor.onmicrosoft.com::823bb497-47cb-41af-9f43-d41f36e48022" providerId="AD" clId="Web-{76F97A10-34B1-DBE4-3A00-1763A65844FC}" dt="2024-07-22T16:09:33.859" v="424"/>
        <pc:sldMkLst>
          <pc:docMk/>
          <pc:sldMk cId="1177327640" sldId="336"/>
        </pc:sldMkLst>
        <pc:spChg chg="mod">
          <ac:chgData name="Lea Fisher" userId="S::lea.fisher_gdsassociates.com#ext#@nwppor.onmicrosoft.com::823bb497-47cb-41af-9f43-d41f36e48022" providerId="AD" clId="Web-{76F97A10-34B1-DBE4-3A00-1763A65844FC}" dt="2024-07-22T16:08:25.435" v="358" actId="20577"/>
          <ac:spMkLst>
            <pc:docMk/>
            <pc:sldMk cId="1177327640" sldId="336"/>
            <ac:spMk id="8" creationId="{C2BADB5B-3A26-7A99-0027-503C90A85D4C}"/>
          </ac:spMkLst>
        </pc:spChg>
        <pc:extLst>
          <p:ext xmlns:p="http://schemas.openxmlformats.org/presentationml/2006/main" uri="{D6D511B9-2390-475A-947B-AFAB55BFBCF1}">
            <pc226:cmChg xmlns:pc226="http://schemas.microsoft.com/office/powerpoint/2022/06/main/command" chg="mod">
              <pc226:chgData name="Lea Fisher" userId="S::lea.fisher_gdsassociates.com#ext#@nwppor.onmicrosoft.com::823bb497-47cb-41af-9f43-d41f36e48022" providerId="AD" clId="Web-{76F97A10-34B1-DBE4-3A00-1763A65844FC}" dt="2024-07-22T15:51:40.076" v="33"/>
              <pc2:cmMkLst xmlns:pc2="http://schemas.microsoft.com/office/powerpoint/2019/9/main/command">
                <pc:docMk/>
                <pc:sldMk cId="1177327640" sldId="336"/>
                <pc2:cmMk id="{A4BAA019-4C89-4AC9-AFAC-D0976238EC00}"/>
              </pc2:cmMkLst>
            </pc226:cmChg>
          </p:ext>
        </pc:extLst>
      </pc:sldChg>
      <pc:sldChg chg="del">
        <pc:chgData name="Lea Fisher" userId="S::lea.fisher_gdsassociates.com#ext#@nwppor.onmicrosoft.com::823bb497-47cb-41af-9f43-d41f36e48022" providerId="AD" clId="Web-{76F97A10-34B1-DBE4-3A00-1763A65844FC}" dt="2024-07-22T15:24:01.697" v="17"/>
        <pc:sldMkLst>
          <pc:docMk/>
          <pc:sldMk cId="3445029824" sldId="355"/>
        </pc:sldMkLst>
      </pc:sldChg>
      <pc:sldChg chg="del">
        <pc:chgData name="Lea Fisher" userId="S::lea.fisher_gdsassociates.com#ext#@nwppor.onmicrosoft.com::823bb497-47cb-41af-9f43-d41f36e48022" providerId="AD" clId="Web-{76F97A10-34B1-DBE4-3A00-1763A65844FC}" dt="2024-07-22T15:51:44.716" v="34"/>
        <pc:sldMkLst>
          <pc:docMk/>
          <pc:sldMk cId="3913053329" sldId="356"/>
        </pc:sldMkLst>
      </pc:sldChg>
      <pc:sldChg chg="modSp modNotes">
        <pc:chgData name="Lea Fisher" userId="S::lea.fisher_gdsassociates.com#ext#@nwppor.onmicrosoft.com::823bb497-47cb-41af-9f43-d41f36e48022" providerId="AD" clId="Web-{76F97A10-34B1-DBE4-3A00-1763A65844FC}" dt="2024-07-22T16:04:47.225" v="167"/>
        <pc:sldMkLst>
          <pc:docMk/>
          <pc:sldMk cId="88291845" sldId="357"/>
        </pc:sldMkLst>
        <pc:spChg chg="mod">
          <ac:chgData name="Lea Fisher" userId="S::lea.fisher_gdsassociates.com#ext#@nwppor.onmicrosoft.com::823bb497-47cb-41af-9f43-d41f36e48022" providerId="AD" clId="Web-{76F97A10-34B1-DBE4-3A00-1763A65844FC}" dt="2024-07-22T16:04:18.271" v="164" actId="20577"/>
          <ac:spMkLst>
            <pc:docMk/>
            <pc:sldMk cId="88291845" sldId="357"/>
            <ac:spMk id="3" creationId="{1B8C1A6D-F349-F7E4-2C61-C7F0A728B7E5}"/>
          </ac:spMkLst>
        </pc:spChg>
      </pc:sldChg>
      <pc:sldChg chg="modNotes">
        <pc:chgData name="Lea Fisher" userId="S::lea.fisher_gdsassociates.com#ext#@nwppor.onmicrosoft.com::823bb497-47cb-41af-9f43-d41f36e48022" providerId="AD" clId="Web-{76F97A10-34B1-DBE4-3A00-1763A65844FC}" dt="2024-07-22T16:36:55.690" v="604"/>
        <pc:sldMkLst>
          <pc:docMk/>
          <pc:sldMk cId="1307219715" sldId="359"/>
        </pc:sldMkLst>
      </pc:sldChg>
      <pc:sldChg chg="modSp modNotes">
        <pc:chgData name="Lea Fisher" userId="S::lea.fisher_gdsassociates.com#ext#@nwppor.onmicrosoft.com::823bb497-47cb-41af-9f43-d41f36e48022" providerId="AD" clId="Web-{76F97A10-34B1-DBE4-3A00-1763A65844FC}" dt="2024-07-22T16:18:47.766" v="562" actId="20577"/>
        <pc:sldMkLst>
          <pc:docMk/>
          <pc:sldMk cId="2460665046" sldId="360"/>
        </pc:sldMkLst>
        <pc:spChg chg="mod">
          <ac:chgData name="Lea Fisher" userId="S::lea.fisher_gdsassociates.com#ext#@nwppor.onmicrosoft.com::823bb497-47cb-41af-9f43-d41f36e48022" providerId="AD" clId="Web-{76F97A10-34B1-DBE4-3A00-1763A65844FC}" dt="2024-07-22T16:18:47.766" v="562" actId="20577"/>
          <ac:spMkLst>
            <pc:docMk/>
            <pc:sldMk cId="2460665046" sldId="360"/>
            <ac:spMk id="3" creationId="{8FCC0B70-652E-82BB-663E-3C3BEAA5D089}"/>
          </ac:spMkLst>
        </pc:spChg>
      </pc:sldChg>
      <pc:sldChg chg="modSp add replId modNotes">
        <pc:chgData name="Lea Fisher" userId="S::lea.fisher_gdsassociates.com#ext#@nwppor.onmicrosoft.com::823bb497-47cb-41af-9f43-d41f36e48022" providerId="AD" clId="Web-{76F97A10-34B1-DBE4-3A00-1763A65844FC}" dt="2024-07-22T16:18:03.249" v="555"/>
        <pc:sldMkLst>
          <pc:docMk/>
          <pc:sldMk cId="3221844000" sldId="361"/>
        </pc:sldMkLst>
        <pc:spChg chg="mod">
          <ac:chgData name="Lea Fisher" userId="S::lea.fisher_gdsassociates.com#ext#@nwppor.onmicrosoft.com::823bb497-47cb-41af-9f43-d41f36e48022" providerId="AD" clId="Web-{76F97A10-34B1-DBE4-3A00-1763A65844FC}" dt="2024-07-22T16:17:07.623" v="545" actId="20577"/>
          <ac:spMkLst>
            <pc:docMk/>
            <pc:sldMk cId="3221844000" sldId="361"/>
            <ac:spMk id="2" creationId="{A5BC7AA6-AE62-3F40-44AA-BC210E22F663}"/>
          </ac:spMkLst>
        </pc:spChg>
        <pc:spChg chg="mod">
          <ac:chgData name="Lea Fisher" userId="S::lea.fisher_gdsassociates.com#ext#@nwppor.onmicrosoft.com::823bb497-47cb-41af-9f43-d41f36e48022" providerId="AD" clId="Web-{76F97A10-34B1-DBE4-3A00-1763A65844FC}" dt="2024-07-22T16:17:29.201" v="550" actId="1076"/>
          <ac:spMkLst>
            <pc:docMk/>
            <pc:sldMk cId="3221844000" sldId="361"/>
            <ac:spMk id="3" creationId="{925E0548-3709-312B-915F-6FE3AC06B24D}"/>
          </ac:spMkLst>
        </pc:spChg>
      </pc:sldChg>
    </pc:docChg>
  </pc:docChgLst>
  <pc:docChgLst>
    <pc:chgData name="Lea Fisher" userId="S::lea.fisher_gdsassociates.com#ext#@nwppor.onmicrosoft.com::823bb497-47cb-41af-9f43-d41f36e48022" providerId="AD" clId="Web-{52CA393D-68C5-6FA6-2F40-F8D99E7D533A}"/>
    <pc:docChg chg="modSld">
      <pc:chgData name="Lea Fisher" userId="S::lea.fisher_gdsassociates.com#ext#@nwppor.onmicrosoft.com::823bb497-47cb-41af-9f43-d41f36e48022" providerId="AD" clId="Web-{52CA393D-68C5-6FA6-2F40-F8D99E7D533A}" dt="2024-07-22T04:21:07.647" v="347"/>
      <pc:docMkLst>
        <pc:docMk/>
      </pc:docMkLst>
      <pc:sldChg chg="addCm">
        <pc:chgData name="Lea Fisher" userId="S::lea.fisher_gdsassociates.com#ext#@nwppor.onmicrosoft.com::823bb497-47cb-41af-9f43-d41f36e48022" providerId="AD" clId="Web-{52CA393D-68C5-6FA6-2F40-F8D99E7D533A}" dt="2024-07-22T04:10:13.044" v="265"/>
        <pc:sldMkLst>
          <pc:docMk/>
          <pc:sldMk cId="1745435343" sldId="294"/>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10:13.044" v="265"/>
              <pc2:cmMkLst xmlns:pc2="http://schemas.microsoft.com/office/powerpoint/2019/9/main/command">
                <pc:docMk/>
                <pc:sldMk cId="1745435343" sldId="294"/>
                <pc2:cmMk id="{4777FB71-6A99-459D-84A7-74771C4A2EF2}"/>
              </pc2:cmMkLst>
            </pc226:cmChg>
          </p:ext>
        </pc:extLst>
      </pc:sldChg>
      <pc:sldChg chg="delSp modSp addCm">
        <pc:chgData name="Lea Fisher" userId="S::lea.fisher_gdsassociates.com#ext#@nwppor.onmicrosoft.com::823bb497-47cb-41af-9f43-d41f36e48022" providerId="AD" clId="Web-{52CA393D-68C5-6FA6-2F40-F8D99E7D533A}" dt="2024-07-22T04:08:16.993" v="264"/>
        <pc:sldMkLst>
          <pc:docMk/>
          <pc:sldMk cId="3651439030" sldId="323"/>
        </pc:sldMkLst>
        <pc:spChg chg="mod">
          <ac:chgData name="Lea Fisher" userId="S::lea.fisher_gdsassociates.com#ext#@nwppor.onmicrosoft.com::823bb497-47cb-41af-9f43-d41f36e48022" providerId="AD" clId="Web-{52CA393D-68C5-6FA6-2F40-F8D99E7D533A}" dt="2024-07-22T04:08:10.462" v="263" actId="14100"/>
          <ac:spMkLst>
            <pc:docMk/>
            <pc:sldMk cId="3651439030" sldId="323"/>
            <ac:spMk id="3" creationId="{2FCB0A9A-6E0D-A3DE-A377-B137AC26B474}"/>
          </ac:spMkLst>
        </pc:spChg>
        <pc:spChg chg="del">
          <ac:chgData name="Lea Fisher" userId="S::lea.fisher_gdsassociates.com#ext#@nwppor.onmicrosoft.com::823bb497-47cb-41af-9f43-d41f36e48022" providerId="AD" clId="Web-{52CA393D-68C5-6FA6-2F40-F8D99E7D533A}" dt="2024-07-22T04:08:02.258" v="262"/>
          <ac:spMkLst>
            <pc:docMk/>
            <pc:sldMk cId="3651439030" sldId="323"/>
            <ac:spMk id="5" creationId="{2BD5785A-DFF5-24D6-3F03-9446690D7033}"/>
          </ac:spMkLst>
        </pc:spChg>
        <pc:picChg chg="del">
          <ac:chgData name="Lea Fisher" userId="S::lea.fisher_gdsassociates.com#ext#@nwppor.onmicrosoft.com::823bb497-47cb-41af-9f43-d41f36e48022" providerId="AD" clId="Web-{52CA393D-68C5-6FA6-2F40-F8D99E7D533A}" dt="2024-07-22T04:07:59.477" v="261"/>
          <ac:picMkLst>
            <pc:docMk/>
            <pc:sldMk cId="3651439030" sldId="323"/>
            <ac:picMk id="1026" creationId="{7D3DDA73-436C-D19F-1BA7-139A2E48E6D2}"/>
          </ac:picMkLst>
        </pc:picChg>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08:16.993" v="264"/>
              <pc2:cmMkLst xmlns:pc2="http://schemas.microsoft.com/office/powerpoint/2019/9/main/command">
                <pc:docMk/>
                <pc:sldMk cId="3651439030" sldId="323"/>
                <pc2:cmMk id="{77E60D7B-8487-4B76-BD85-F9D0590DD27D}"/>
              </pc2:cmMkLst>
            </pc226:cmChg>
          </p:ext>
        </pc:extLst>
      </pc:sldChg>
      <pc:sldChg chg="modSp addCm">
        <pc:chgData name="Lea Fisher" userId="S::lea.fisher_gdsassociates.com#ext#@nwppor.onmicrosoft.com::823bb497-47cb-41af-9f43-d41f36e48022" providerId="AD" clId="Web-{52CA393D-68C5-6FA6-2F40-F8D99E7D533A}" dt="2024-07-22T04:21:07.647" v="347"/>
        <pc:sldMkLst>
          <pc:docMk/>
          <pc:sldMk cId="134879327" sldId="328"/>
        </pc:sldMkLst>
        <pc:spChg chg="mod">
          <ac:chgData name="Lea Fisher" userId="S::lea.fisher_gdsassociates.com#ext#@nwppor.onmicrosoft.com::823bb497-47cb-41af-9f43-d41f36e48022" providerId="AD" clId="Web-{52CA393D-68C5-6FA6-2F40-F8D99E7D533A}" dt="2024-07-22T04:11:47.173" v="287" actId="20577"/>
          <ac:spMkLst>
            <pc:docMk/>
            <pc:sldMk cId="134879327" sldId="328"/>
            <ac:spMk id="3" creationId="{925E0548-3709-312B-915F-6FE3AC06B24D}"/>
          </ac:spMkLst>
        </pc:spChg>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4:21:07.647" v="347"/>
              <pc2:cmMkLst xmlns:pc2="http://schemas.microsoft.com/office/powerpoint/2019/9/main/command">
                <pc:docMk/>
                <pc:sldMk cId="134879327" sldId="328"/>
                <pc2:cmMk id="{C57D9B56-88D2-4F91-A5CE-F247EF4B7441}"/>
              </pc2:cmMkLst>
            </pc226:cmChg>
            <pc226:cmChg xmlns:pc226="http://schemas.microsoft.com/office/powerpoint/2022/06/main/command" chg="add">
              <pc226:chgData name="Lea Fisher" userId="S::lea.fisher_gdsassociates.com#ext#@nwppor.onmicrosoft.com::823bb497-47cb-41af-9f43-d41f36e48022" providerId="AD" clId="Web-{52CA393D-68C5-6FA6-2F40-F8D99E7D533A}" dt="2024-07-22T04:11:27.469" v="286"/>
              <pc2:cmMkLst xmlns:pc2="http://schemas.microsoft.com/office/powerpoint/2019/9/main/command">
                <pc:docMk/>
                <pc:sldMk cId="134879327" sldId="328"/>
                <pc2:cmMk id="{E7BB6A77-73FC-43D6-8422-B99B8B92F452}"/>
              </pc2:cmMkLst>
            </pc226:cmChg>
          </p:ext>
        </pc:extLst>
      </pc:sldChg>
      <pc:sldChg chg="addCm">
        <pc:chgData name="Lea Fisher" userId="S::lea.fisher_gdsassociates.com#ext#@nwppor.onmicrosoft.com::823bb497-47cb-41af-9f43-d41f36e48022" providerId="AD" clId="Web-{52CA393D-68C5-6FA6-2F40-F8D99E7D533A}" dt="2024-07-22T03:58:51.223" v="0"/>
        <pc:sldMkLst>
          <pc:docMk/>
          <pc:sldMk cId="2855097597" sldId="330"/>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3:58:51.223" v="0"/>
              <pc2:cmMkLst xmlns:pc2="http://schemas.microsoft.com/office/powerpoint/2019/9/main/command">
                <pc:docMk/>
                <pc:sldMk cId="2855097597" sldId="330"/>
                <pc2:cmMk id="{A58D81D4-7511-49DE-9B5F-82006E91E531}"/>
              </pc2:cmMkLst>
            </pc226:cmChg>
          </p:ext>
        </pc:extLst>
      </pc:sldChg>
      <pc:sldChg chg="modSp addCm modCm">
        <pc:chgData name="Lea Fisher" userId="S::lea.fisher_gdsassociates.com#ext#@nwppor.onmicrosoft.com::823bb497-47cb-41af-9f43-d41f36e48022" providerId="AD" clId="Web-{52CA393D-68C5-6FA6-2F40-F8D99E7D533A}" dt="2024-07-22T04:19:14.111" v="346" actId="20577"/>
        <pc:sldMkLst>
          <pc:docMk/>
          <pc:sldMk cId="1177327640" sldId="336"/>
        </pc:sldMkLst>
        <pc:spChg chg="mod">
          <ac:chgData name="Lea Fisher" userId="S::lea.fisher_gdsassociates.com#ext#@nwppor.onmicrosoft.com::823bb497-47cb-41af-9f43-d41f36e48022" providerId="AD" clId="Web-{52CA393D-68C5-6FA6-2F40-F8D99E7D533A}" dt="2024-07-22T04:19:14.111" v="346" actId="20577"/>
          <ac:spMkLst>
            <pc:docMk/>
            <pc:sldMk cId="1177327640" sldId="336"/>
            <ac:spMk id="8" creationId="{C2BADB5B-3A26-7A99-0027-503C90A85D4C}"/>
          </ac:spMkLst>
        </pc:spChg>
        <pc:extLst>
          <p:ext xmlns:p="http://schemas.openxmlformats.org/presentationml/2006/main" uri="{D6D511B9-2390-475A-947B-AFAB55BFBCF1}">
            <pc226:cmChg xmlns:pc226="http://schemas.microsoft.com/office/powerpoint/2022/06/main/command" chg="add mod">
              <pc226:chgData name="Lea Fisher" userId="S::lea.fisher_gdsassociates.com#ext#@nwppor.onmicrosoft.com::823bb497-47cb-41af-9f43-d41f36e48022" providerId="AD" clId="Web-{52CA393D-68C5-6FA6-2F40-F8D99E7D533A}" dt="2024-07-22T04:19:14.111" v="346" actId="20577"/>
              <pc2:cmMkLst xmlns:pc2="http://schemas.microsoft.com/office/powerpoint/2019/9/main/command">
                <pc:docMk/>
                <pc:sldMk cId="1177327640" sldId="336"/>
                <pc2:cmMk id="{A4BAA019-4C89-4AC9-AFAC-D0976238EC00}"/>
              </pc2:cmMkLst>
            </pc226:cmChg>
          </p:ext>
        </pc:extLst>
      </pc:sldChg>
      <pc:sldChg chg="addCm">
        <pc:chgData name="Lea Fisher" userId="S::lea.fisher_gdsassociates.com#ext#@nwppor.onmicrosoft.com::823bb497-47cb-41af-9f43-d41f36e48022" providerId="AD" clId="Web-{52CA393D-68C5-6FA6-2F40-F8D99E7D533A}" dt="2024-07-22T03:59:03.942" v="1"/>
        <pc:sldMkLst>
          <pc:docMk/>
          <pc:sldMk cId="3445029824" sldId="355"/>
        </pc:sldMkLst>
        <pc:extLst>
          <p:ext xmlns:p="http://schemas.openxmlformats.org/presentationml/2006/main" uri="{D6D511B9-2390-475A-947B-AFAB55BFBCF1}">
            <pc226:cmChg xmlns:pc226="http://schemas.microsoft.com/office/powerpoint/2022/06/main/command" chg="add">
              <pc226:chgData name="Lea Fisher" userId="S::lea.fisher_gdsassociates.com#ext#@nwppor.onmicrosoft.com::823bb497-47cb-41af-9f43-d41f36e48022" providerId="AD" clId="Web-{52CA393D-68C5-6FA6-2F40-F8D99E7D533A}" dt="2024-07-22T03:59:03.942" v="1"/>
              <pc2:cmMkLst xmlns:pc2="http://schemas.microsoft.com/office/powerpoint/2019/9/main/command">
                <pc:docMk/>
                <pc:sldMk cId="3445029824" sldId="355"/>
                <pc2:cmMk id="{B373DBC2-CE3C-4675-86BC-772FC6D54473}"/>
              </pc2:cmMkLst>
            </pc226:cmChg>
          </p:ext>
        </pc:extLst>
      </pc:sldChg>
      <pc:sldChg chg="modSp">
        <pc:chgData name="Lea Fisher" userId="S::lea.fisher_gdsassociates.com#ext#@nwppor.onmicrosoft.com::823bb497-47cb-41af-9f43-d41f36e48022" providerId="AD" clId="Web-{52CA393D-68C5-6FA6-2F40-F8D99E7D533A}" dt="2024-07-22T04:01:02.712" v="27" actId="20577"/>
        <pc:sldMkLst>
          <pc:docMk/>
          <pc:sldMk cId="88291845" sldId="357"/>
        </pc:sldMkLst>
        <pc:spChg chg="mod">
          <ac:chgData name="Lea Fisher" userId="S::lea.fisher_gdsassociates.com#ext#@nwppor.onmicrosoft.com::823bb497-47cb-41af-9f43-d41f36e48022" providerId="AD" clId="Web-{52CA393D-68C5-6FA6-2F40-F8D99E7D533A}" dt="2024-07-22T04:01:02.712" v="27" actId="20577"/>
          <ac:spMkLst>
            <pc:docMk/>
            <pc:sldMk cId="88291845" sldId="357"/>
            <ac:spMk id="3" creationId="{1B8C1A6D-F349-F7E4-2C61-C7F0A728B7E5}"/>
          </ac:spMkLst>
        </pc:spChg>
      </pc:sldChg>
      <pc:sldChg chg="modSp">
        <pc:chgData name="Lea Fisher" userId="S::lea.fisher_gdsassociates.com#ext#@nwppor.onmicrosoft.com::823bb497-47cb-41af-9f43-d41f36e48022" providerId="AD" clId="Web-{52CA393D-68C5-6FA6-2F40-F8D99E7D533A}" dt="2024-07-22T04:11:51.314" v="288" actId="20577"/>
        <pc:sldMkLst>
          <pc:docMk/>
          <pc:sldMk cId="1307219715" sldId="359"/>
        </pc:sldMkLst>
        <pc:spChg chg="mod">
          <ac:chgData name="Lea Fisher" userId="S::lea.fisher_gdsassociates.com#ext#@nwppor.onmicrosoft.com::823bb497-47cb-41af-9f43-d41f36e48022" providerId="AD" clId="Web-{52CA393D-68C5-6FA6-2F40-F8D99E7D533A}" dt="2024-07-22T04:11:51.314" v="288" actId="20577"/>
          <ac:spMkLst>
            <pc:docMk/>
            <pc:sldMk cId="1307219715" sldId="359"/>
            <ac:spMk id="2" creationId="{F7135B4C-C00D-9BF9-7DA2-F60367589362}"/>
          </ac:spMkLst>
        </pc:spChg>
      </pc:sldChg>
      <pc:sldChg chg="delSp modSp">
        <pc:chgData name="Lea Fisher" userId="S::lea.fisher_gdsassociates.com#ext#@nwppor.onmicrosoft.com::823bb497-47cb-41af-9f43-d41f36e48022" providerId="AD" clId="Web-{52CA393D-68C5-6FA6-2F40-F8D99E7D533A}" dt="2024-07-22T04:14:31.804" v="328" actId="20577"/>
        <pc:sldMkLst>
          <pc:docMk/>
          <pc:sldMk cId="2460665046" sldId="360"/>
        </pc:sldMkLst>
        <pc:spChg chg="mod">
          <ac:chgData name="Lea Fisher" userId="S::lea.fisher_gdsassociates.com#ext#@nwppor.onmicrosoft.com::823bb497-47cb-41af-9f43-d41f36e48022" providerId="AD" clId="Web-{52CA393D-68C5-6FA6-2F40-F8D99E7D533A}" dt="2024-07-22T04:14:31.804" v="328" actId="20577"/>
          <ac:spMkLst>
            <pc:docMk/>
            <pc:sldMk cId="2460665046" sldId="360"/>
            <ac:spMk id="3" creationId="{8FCC0B70-652E-82BB-663E-3C3BEAA5D089}"/>
          </ac:spMkLst>
        </pc:spChg>
        <pc:spChg chg="del mod">
          <ac:chgData name="Lea Fisher" userId="S::lea.fisher_gdsassociates.com#ext#@nwppor.onmicrosoft.com::823bb497-47cb-41af-9f43-d41f36e48022" providerId="AD" clId="Web-{52CA393D-68C5-6FA6-2F40-F8D99E7D533A}" dt="2024-07-22T04:12:48.628" v="292"/>
          <ac:spMkLst>
            <pc:docMk/>
            <pc:sldMk cId="2460665046" sldId="360"/>
            <ac:spMk id="5" creationId="{D8841885-C700-71E3-63EE-0FD0DB362780}"/>
          </ac:spMkLst>
        </pc:spChg>
      </pc:sldChg>
    </pc:docChg>
  </pc:docChgLst>
  <pc:docChgLst>
    <pc:chgData name="Kyra Green" userId="S::kyra.green_gdsassociates.com#ext#@nwppor.onmicrosoft.com::3236454b-0773-4f8e-ad56-3ba4fd7697ab" providerId="AD" clId="Web-{5411BBDB-AFCE-5CED-B392-DEA6C2B36361}"/>
    <pc:docChg chg="delSld modSld">
      <pc:chgData name="Kyra Green" userId="S::kyra.green_gdsassociates.com#ext#@nwppor.onmicrosoft.com::3236454b-0773-4f8e-ad56-3ba4fd7697ab" providerId="AD" clId="Web-{5411BBDB-AFCE-5CED-B392-DEA6C2B36361}" dt="2024-11-21T19:35:48.755" v="9"/>
      <pc:docMkLst>
        <pc:docMk/>
      </pc:docMkLst>
      <pc:sldChg chg="del">
        <pc:chgData name="Kyra Green" userId="S::kyra.green_gdsassociates.com#ext#@nwppor.onmicrosoft.com::3236454b-0773-4f8e-ad56-3ba4fd7697ab" providerId="AD" clId="Web-{5411BBDB-AFCE-5CED-B392-DEA6C2B36361}" dt="2024-11-21T19:35:39.505" v="8"/>
        <pc:sldMkLst>
          <pc:docMk/>
          <pc:sldMk cId="1369231822" sldId="262"/>
        </pc:sldMkLst>
      </pc:sldChg>
      <pc:sldChg chg="del">
        <pc:chgData name="Kyra Green" userId="S::kyra.green_gdsassociates.com#ext#@nwppor.onmicrosoft.com::3236454b-0773-4f8e-ad56-3ba4fd7697ab" providerId="AD" clId="Web-{5411BBDB-AFCE-5CED-B392-DEA6C2B36361}" dt="2024-11-21T19:35:48.755" v="9"/>
        <pc:sldMkLst>
          <pc:docMk/>
          <pc:sldMk cId="313527466" sldId="285"/>
        </pc:sldMkLst>
      </pc:sldChg>
      <pc:sldChg chg="modSp">
        <pc:chgData name="Kyra Green" userId="S::kyra.green_gdsassociates.com#ext#@nwppor.onmicrosoft.com::3236454b-0773-4f8e-ad56-3ba4fd7697ab" providerId="AD" clId="Web-{5411BBDB-AFCE-5CED-B392-DEA6C2B36361}" dt="2024-11-21T19:34:42.676" v="7" actId="20577"/>
        <pc:sldMkLst>
          <pc:docMk/>
          <pc:sldMk cId="922534977" sldId="319"/>
        </pc:sldMkLst>
        <pc:spChg chg="mod">
          <ac:chgData name="Kyra Green" userId="S::kyra.green_gdsassociates.com#ext#@nwppor.onmicrosoft.com::3236454b-0773-4f8e-ad56-3ba4fd7697ab" providerId="AD" clId="Web-{5411BBDB-AFCE-5CED-B392-DEA6C2B36361}" dt="2024-11-21T19:34:42.676" v="7" actId="20577"/>
          <ac:spMkLst>
            <pc:docMk/>
            <pc:sldMk cId="922534977" sldId="319"/>
            <ac:spMk id="5" creationId="{1EA5A73A-8C7B-DE6D-8830-2B7FF1759A21}"/>
          </ac:spMkLst>
        </pc:spChg>
      </pc:sldChg>
    </pc:docChg>
  </pc:docChgLst>
  <pc:docChgLst>
    <pc:chgData name="Oluwafemi Sawyerr" userId="S::femi_ethree.com#ext#@nwppor.onmicrosoft.com::54c9a58d-c7a4-4ca4-91d9-79e9a73aa53d" providerId="AD" clId="Web-{7BF5450B-CF7B-DADC-A677-74B8C13BA6FD}"/>
    <pc:docChg chg="modSld">
      <pc:chgData name="Oluwafemi Sawyerr" userId="S::femi_ethree.com#ext#@nwppor.onmicrosoft.com::54c9a58d-c7a4-4ca4-91d9-79e9a73aa53d" providerId="AD" clId="Web-{7BF5450B-CF7B-DADC-A677-74B8C13BA6FD}" dt="2024-11-22T14:28:56.321" v="1"/>
      <pc:docMkLst>
        <pc:docMk/>
      </pc:docMkLst>
      <pc:sldChg chg="addSp delSp modSp">
        <pc:chgData name="Oluwafemi Sawyerr" userId="S::femi_ethree.com#ext#@nwppor.onmicrosoft.com::54c9a58d-c7a4-4ca4-91d9-79e9a73aa53d" providerId="AD" clId="Web-{7BF5450B-CF7B-DADC-A677-74B8C13BA6FD}" dt="2024-11-22T14:28:56.321" v="1"/>
        <pc:sldMkLst>
          <pc:docMk/>
          <pc:sldMk cId="1159749614" sldId="2147470875"/>
        </pc:sldMkLst>
        <pc:picChg chg="add del mod">
          <ac:chgData name="Oluwafemi Sawyerr" userId="S::femi_ethree.com#ext#@nwppor.onmicrosoft.com::54c9a58d-c7a4-4ca4-91d9-79e9a73aa53d" providerId="AD" clId="Web-{7BF5450B-CF7B-DADC-A677-74B8C13BA6FD}" dt="2024-11-22T14:28:56.321" v="1"/>
          <ac:picMkLst>
            <pc:docMk/>
            <pc:sldMk cId="1159749614" sldId="2147470875"/>
            <ac:picMk id="5" creationId="{48BC21B6-5C2D-70B5-BEF6-B2D8F38B375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nergystrategy.sharepoint.com/sites/EnergyStrategies797/Project%20Folders/WestTEC/Reference%20Case%20Development/Load%20Data/2024-11-15_WestTEC%20Proposed%20Loa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nergystrategy.sharepoint.com/sites/EnergyStrategies797/Project%20Folders/WestTEC/Reference%20Case%20Development/Load%20Data/2024-11-15_WestTEC%20Proposed%20Loa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Western Interconnect Annual Energy (GWh)</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2034 ADS</c:v>
          </c:tx>
          <c:spPr>
            <a:ln w="28575" cap="rnd">
              <a:solidFill>
                <a:schemeClr val="accent1"/>
              </a:solidFill>
              <a:round/>
            </a:ln>
            <a:effectLst/>
          </c:spPr>
          <c:marker>
            <c:symbol val="none"/>
          </c:marker>
          <c:cat>
            <c:numRef>
              <c:f>'[2024-11-15_WestTEC Proposed Load.xlsx]Proposed Data Summary'!$Q$14:$Q$26</c:f>
              <c:numCache>
                <c:formatCode>General</c:formatCod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numCache>
            </c:numRef>
          </c:cat>
          <c:val>
            <c:numRef>
              <c:f>'[2024-11-15_WestTEC Proposed Load.xlsx]Proposed Data Summary'!$R$14:$R$26</c:f>
              <c:numCache>
                <c:formatCode>#,##0</c:formatCode>
                <c:ptCount val="13"/>
                <c:pt idx="0">
                  <c:v>932988.97221221752</c:v>
                </c:pt>
                <c:pt idx="1">
                  <c:v>950300.24158004078</c:v>
                </c:pt>
                <c:pt idx="2">
                  <c:v>967932.71522363881</c:v>
                </c:pt>
                <c:pt idx="3">
                  <c:v>985892.35297094716</c:v>
                </c:pt>
                <c:pt idx="4">
                  <c:v>1004185.2252323302</c:v>
                </c:pt>
                <c:pt idx="5">
                  <c:v>1022817.5150523979</c:v>
                </c:pt>
                <c:pt idx="6">
                  <c:v>1041795.5201998929</c:v>
                </c:pt>
                <c:pt idx="7">
                  <c:v>1061125.6552963555</c:v>
                </c:pt>
                <c:pt idx="8">
                  <c:v>1080814.4539842834</c:v>
                </c:pt>
                <c:pt idx="9">
                  <c:v>1100868.5711355233</c:v>
                </c:pt>
                <c:pt idx="10">
                  <c:v>1121294.7851006363</c:v>
                </c:pt>
                <c:pt idx="11">
                  <c:v>1142100</c:v>
                </c:pt>
              </c:numCache>
            </c:numRef>
          </c:val>
          <c:smooth val="0"/>
          <c:extLst>
            <c:ext xmlns:c16="http://schemas.microsoft.com/office/drawing/2014/chart" uri="{C3380CC4-5D6E-409C-BE32-E72D297353CC}">
              <c16:uniqueId val="{00000000-CB28-423C-A6FF-0FDA4ABAD7CE}"/>
            </c:ext>
          </c:extLst>
        </c:ser>
        <c:ser>
          <c:idx val="1"/>
          <c:order val="1"/>
          <c:tx>
            <c:v>2035 WestTEC</c:v>
          </c:tx>
          <c:spPr>
            <a:ln w="28575" cap="rnd">
              <a:solidFill>
                <a:schemeClr val="accent2"/>
              </a:solidFill>
              <a:round/>
            </a:ln>
            <a:effectLst/>
          </c:spPr>
          <c:marker>
            <c:symbol val="none"/>
          </c:marker>
          <c:cat>
            <c:numRef>
              <c:f>'[2024-11-15_WestTEC Proposed Load.xlsx]Proposed Data Summary'!$Q$14:$Q$26</c:f>
              <c:numCache>
                <c:formatCode>General</c:formatCod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numCache>
            </c:numRef>
          </c:cat>
          <c:val>
            <c:numRef>
              <c:f>'[2024-11-15_WestTEC Proposed Load.xlsx]Proposed Data Summary'!$S$14:$S$26</c:f>
              <c:numCache>
                <c:formatCode>#,##0</c:formatCode>
                <c:ptCount val="13"/>
                <c:pt idx="0">
                  <c:v>932988.97221221752</c:v>
                </c:pt>
                <c:pt idx="1">
                  <c:v>955744.72490481229</c:v>
                </c:pt>
                <c:pt idx="2">
                  <c:v>979055.49410459981</c:v>
                </c:pt>
                <c:pt idx="3">
                  <c:v>1002934.8167544102</c:v>
                </c:pt>
                <c:pt idx="4">
                  <c:v>1027396.5599653096</c:v>
                </c:pt>
                <c:pt idx="5">
                  <c:v>1052454.9290694573</c:v>
                </c:pt>
                <c:pt idx="6">
                  <c:v>1078124.4758693732</c:v>
                </c:pt>
                <c:pt idx="7">
                  <c:v>1104420.1070884059</c:v>
                </c:pt>
                <c:pt idx="8">
                  <c:v>1131357.0930273097</c:v>
                </c:pt>
                <c:pt idx="9">
                  <c:v>1158951.0764319566</c:v>
                </c:pt>
                <c:pt idx="10">
                  <c:v>1187218.0815773329</c:v>
                </c:pt>
                <c:pt idx="11">
                  <c:v>1216174.5235730971</c:v>
                </c:pt>
                <c:pt idx="12">
                  <c:v>1245837.2178960992</c:v>
                </c:pt>
              </c:numCache>
            </c:numRef>
          </c:val>
          <c:smooth val="0"/>
          <c:extLst>
            <c:ext xmlns:c16="http://schemas.microsoft.com/office/drawing/2014/chart" uri="{C3380CC4-5D6E-409C-BE32-E72D297353CC}">
              <c16:uniqueId val="{00000001-CB28-423C-A6FF-0FDA4ABAD7CE}"/>
            </c:ext>
          </c:extLst>
        </c:ser>
        <c:dLbls>
          <c:showLegendKey val="0"/>
          <c:showVal val="0"/>
          <c:showCatName val="0"/>
          <c:showSerName val="0"/>
          <c:showPercent val="0"/>
          <c:showBubbleSize val="0"/>
        </c:dLbls>
        <c:smooth val="0"/>
        <c:axId val="185569311"/>
        <c:axId val="185564991"/>
      </c:lineChart>
      <c:catAx>
        <c:axId val="18556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4991"/>
        <c:crosses val="autoZero"/>
        <c:auto val="1"/>
        <c:lblAlgn val="ctr"/>
        <c:lblOffset val="100"/>
        <c:tickLblSkip val="3"/>
        <c:tickMarkSkip val="1"/>
        <c:noMultiLvlLbl val="0"/>
      </c:catAx>
      <c:valAx>
        <c:axId val="185564991"/>
        <c:scaling>
          <c:orientation val="minMax"/>
          <c:min val="8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9311"/>
        <c:crosses val="autoZero"/>
        <c:crossBetween val="between"/>
        <c:maj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Western Interconnect Annual Peak Demand (MW)</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2034 ADS</c:v>
          </c:tx>
          <c:spPr>
            <a:ln w="28575" cap="rnd">
              <a:solidFill>
                <a:schemeClr val="accent1"/>
              </a:solidFill>
              <a:round/>
            </a:ln>
            <a:effectLst/>
          </c:spPr>
          <c:marker>
            <c:symbol val="none"/>
          </c:marker>
          <c:cat>
            <c:numRef>
              <c:f>'[2024-11-15_WestTEC Proposed Load.xlsx]Proposed Data Summary'!$Q$28:$Q$40</c:f>
              <c:numCache>
                <c:formatCode>General</c:formatCod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numCache>
            </c:numRef>
          </c:cat>
          <c:val>
            <c:numRef>
              <c:f>'[2024-11-15_WestTEC Proposed Load.xlsx]Proposed Data Summary'!$R$28:$R$40</c:f>
              <c:numCache>
                <c:formatCode>#,##0</c:formatCode>
                <c:ptCount val="13"/>
                <c:pt idx="0">
                  <c:v>170655.58762472693</c:v>
                </c:pt>
                <c:pt idx="1">
                  <c:v>173485.77897962744</c:v>
                </c:pt>
                <c:pt idx="2">
                  <c:v>176362.9068762307</c:v>
                </c:pt>
                <c:pt idx="3">
                  <c:v>179287.7497208954</c:v>
                </c:pt>
                <c:pt idx="4">
                  <c:v>182261.09882924959</c:v>
                </c:pt>
                <c:pt idx="5">
                  <c:v>185283.75864028098</c:v>
                </c:pt>
                <c:pt idx="6">
                  <c:v>188356.54693397769</c:v>
                </c:pt>
                <c:pt idx="7">
                  <c:v>191480.2950525785</c:v>
                </c:pt>
                <c:pt idx="8">
                  <c:v>194655.84812549225</c:v>
                </c:pt>
                <c:pt idx="9">
                  <c:v>197884.06529794756</c:v>
                </c:pt>
                <c:pt idx="10">
                  <c:v>201165.81996343425</c:v>
                </c:pt>
                <c:pt idx="11">
                  <c:v>204502</c:v>
                </c:pt>
              </c:numCache>
            </c:numRef>
          </c:val>
          <c:smooth val="0"/>
          <c:extLst>
            <c:ext xmlns:c16="http://schemas.microsoft.com/office/drawing/2014/chart" uri="{C3380CC4-5D6E-409C-BE32-E72D297353CC}">
              <c16:uniqueId val="{00000000-87A7-4916-8D06-BCECC57568D5}"/>
            </c:ext>
          </c:extLst>
        </c:ser>
        <c:ser>
          <c:idx val="1"/>
          <c:order val="1"/>
          <c:tx>
            <c:v>2035 WestTEC</c:v>
          </c:tx>
          <c:spPr>
            <a:ln w="28575" cap="rnd">
              <a:solidFill>
                <a:schemeClr val="accent2"/>
              </a:solidFill>
              <a:round/>
            </a:ln>
            <a:effectLst/>
          </c:spPr>
          <c:marker>
            <c:symbol val="none"/>
          </c:marker>
          <c:cat>
            <c:numRef>
              <c:f>'[2024-11-15_WestTEC Proposed Load.xlsx]Proposed Data Summary'!$Q$28:$Q$40</c:f>
              <c:numCache>
                <c:formatCode>General</c:formatCode>
                <c:ptCount val="13"/>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numCache>
            </c:numRef>
          </c:cat>
          <c:val>
            <c:numRef>
              <c:f>'[2024-11-15_WestTEC Proposed Load.xlsx]Proposed Data Summary'!$S$28:$S$40</c:f>
              <c:numCache>
                <c:formatCode>#,##0</c:formatCode>
                <c:ptCount val="13"/>
                <c:pt idx="0">
                  <c:v>170655.58762472693</c:v>
                </c:pt>
                <c:pt idx="1">
                  <c:v>174219.08465610462</c:v>
                </c:pt>
                <c:pt idx="2">
                  <c:v>177856.9918563457</c:v>
                </c:pt>
                <c:pt idx="3">
                  <c:v>181570.86300062708</c:v>
                </c:pt>
                <c:pt idx="4">
                  <c:v>185362.28430884841</c:v>
                </c:pt>
                <c:pt idx="5">
                  <c:v>189232.87512311756</c:v>
                </c:pt>
                <c:pt idx="6">
                  <c:v>193184.28859938271</c:v>
                </c:pt>
                <c:pt idx="7">
                  <c:v>197218.21241350673</c:v>
                </c:pt>
                <c:pt idx="8">
                  <c:v>201336.36948208499</c:v>
                </c:pt>
                <c:pt idx="9">
                  <c:v>205540.51869831502</c:v>
                </c:pt>
                <c:pt idx="10">
                  <c:v>209832.45568323182</c:v>
                </c:pt>
                <c:pt idx="11">
                  <c:v>214214.01355262997</c:v>
                </c:pt>
                <c:pt idx="12">
                  <c:v>218687.06369999994</c:v>
                </c:pt>
              </c:numCache>
            </c:numRef>
          </c:val>
          <c:smooth val="0"/>
          <c:extLst>
            <c:ext xmlns:c16="http://schemas.microsoft.com/office/drawing/2014/chart" uri="{C3380CC4-5D6E-409C-BE32-E72D297353CC}">
              <c16:uniqueId val="{00000001-87A7-4916-8D06-BCECC57568D5}"/>
            </c:ext>
          </c:extLst>
        </c:ser>
        <c:dLbls>
          <c:showLegendKey val="0"/>
          <c:showVal val="0"/>
          <c:showCatName val="0"/>
          <c:showSerName val="0"/>
          <c:showPercent val="0"/>
          <c:showBubbleSize val="0"/>
        </c:dLbls>
        <c:smooth val="0"/>
        <c:axId val="185569311"/>
        <c:axId val="185564991"/>
      </c:lineChart>
      <c:catAx>
        <c:axId val="18556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4991"/>
        <c:crosses val="autoZero"/>
        <c:auto val="1"/>
        <c:lblAlgn val="ctr"/>
        <c:lblOffset val="100"/>
        <c:tickLblSkip val="3"/>
        <c:tickMarkSkip val="1"/>
        <c:noMultiLvlLbl val="0"/>
      </c:catAx>
      <c:valAx>
        <c:axId val="185564991"/>
        <c:scaling>
          <c:orientation val="minMax"/>
          <c:min val="15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5569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5_5433A05.xml><?xml version="1.0" encoding="utf-8"?>
<p188:cmLst xmlns:a="http://schemas.openxmlformats.org/drawingml/2006/main" xmlns:r="http://schemas.openxmlformats.org/officeDocument/2006/relationships" xmlns:p188="http://schemas.microsoft.com/office/powerpoint/2018/8/main">
  <p188:cm id="{A7E69BDB-82F2-4B48-907C-BBB46F2E1046}" authorId="{6B43D300-CC60-A10D-6E04-4C62FCE8BA42}" status="resolved" created="2024-11-08T20:37:36.952" complete="100000">
    <ac:deMkLst xmlns:ac="http://schemas.microsoft.com/office/drawing/2013/main/command">
      <pc:docMk xmlns:pc="http://schemas.microsoft.com/office/powerpoint/2013/main/command"/>
      <pc:sldMk xmlns:pc="http://schemas.microsoft.com/office/powerpoint/2013/main/command" cId="88291845" sldId="357"/>
      <ac:spMk id="3" creationId="{1B8C1A6D-F349-F7E4-2C61-C7F0A728B7E5}"/>
    </ac:deMkLst>
    <p188:txBody>
      <a:bodyPr/>
      <a:lstStyle/>
      <a:p>
        <a:r>
          <a:rPr lang="en-US"/>
          <a:t>Need to confirm who’s updating from each committee as the presenter.</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07861-3B8B-4839-810D-179E7A7F29D3}" type="doc">
      <dgm:prSet loTypeId="urn:microsoft.com/office/officeart/2005/8/layout/hierarchy5" loCatId="hierarchy" qsTypeId="urn:microsoft.com/office/officeart/2005/8/quickstyle/simple1" qsCatId="simple" csTypeId="urn:microsoft.com/office/officeart/2005/8/colors/colorful1" csCatId="colorful" phldr="1"/>
      <dgm:spPr/>
      <dgm:t>
        <a:bodyPr/>
        <a:lstStyle/>
        <a:p>
          <a:endParaRPr lang="en-US"/>
        </a:p>
      </dgm:t>
    </dgm:pt>
    <dgm:pt modelId="{276034D0-4D0D-4FCB-A3D4-D5105FC0D206}">
      <dgm:prSet phldrT="[Text]"/>
      <dgm:spPr/>
      <dgm:t>
        <a:bodyPr/>
        <a:lstStyle/>
        <a:p>
          <a:r>
            <a:rPr lang="en-US"/>
            <a:t>Current System (Not Modeled)</a:t>
          </a:r>
        </a:p>
      </dgm:t>
    </dgm:pt>
    <dgm:pt modelId="{A1C69E51-E412-4738-9280-7B70894FBB48}" type="parTrans" cxnId="{17F63AD0-D109-4E16-A507-FBB5A88E3D76}">
      <dgm:prSet/>
      <dgm:spPr/>
      <dgm:t>
        <a:bodyPr/>
        <a:lstStyle/>
        <a:p>
          <a:endParaRPr lang="en-US"/>
        </a:p>
      </dgm:t>
    </dgm:pt>
    <dgm:pt modelId="{00814B04-FA4E-423F-8DAC-0F10579142A3}" type="sibTrans" cxnId="{17F63AD0-D109-4E16-A507-FBB5A88E3D76}">
      <dgm:prSet/>
      <dgm:spPr/>
      <dgm:t>
        <a:bodyPr/>
        <a:lstStyle/>
        <a:p>
          <a:endParaRPr lang="en-US"/>
        </a:p>
      </dgm:t>
    </dgm:pt>
    <dgm:pt modelId="{669DB693-6EB1-4C04-82C9-E861F4C12BE8}">
      <dgm:prSet phldrT="[Text]"/>
      <dgm:spPr/>
      <dgm:t>
        <a:bodyPr/>
        <a:lstStyle/>
        <a:p>
          <a:r>
            <a:rPr lang="en-US"/>
            <a:t>10-year Reference Case</a:t>
          </a:r>
        </a:p>
      </dgm:t>
    </dgm:pt>
    <dgm:pt modelId="{88A4681B-09F3-4A2D-88A0-607FCB278BE7}" type="parTrans" cxnId="{F53337D4-B535-43F3-B916-24C9D7D56E1E}">
      <dgm:prSet/>
      <dgm:spPr/>
      <dgm:t>
        <a:bodyPr/>
        <a:lstStyle/>
        <a:p>
          <a:endParaRPr lang="en-US"/>
        </a:p>
      </dgm:t>
    </dgm:pt>
    <dgm:pt modelId="{74E14453-1524-4E37-BE77-BD60630A2F46}" type="sibTrans" cxnId="{F53337D4-B535-43F3-B916-24C9D7D56E1E}">
      <dgm:prSet/>
      <dgm:spPr/>
      <dgm:t>
        <a:bodyPr/>
        <a:lstStyle/>
        <a:p>
          <a:endParaRPr lang="en-US"/>
        </a:p>
      </dgm:t>
    </dgm:pt>
    <dgm:pt modelId="{76C425B8-6219-4592-B632-CE1097BE47D3}">
      <dgm:prSet phldrT="[Text]"/>
      <dgm:spPr/>
      <dgm:t>
        <a:bodyPr/>
        <a:lstStyle/>
        <a:p>
          <a:r>
            <a:rPr lang="en-US"/>
            <a:t>20-Year Reference Case</a:t>
          </a:r>
        </a:p>
      </dgm:t>
    </dgm:pt>
    <dgm:pt modelId="{D4460ECF-295E-484A-B3EC-FB5DFAB9F872}" type="parTrans" cxnId="{CFCC7451-0C0F-45FB-90B3-5246C0193B99}">
      <dgm:prSet/>
      <dgm:spPr/>
      <dgm:t>
        <a:bodyPr/>
        <a:lstStyle/>
        <a:p>
          <a:endParaRPr lang="en-US"/>
        </a:p>
      </dgm:t>
    </dgm:pt>
    <dgm:pt modelId="{FB4AEE31-6FB9-4F16-9B2F-4636A0778690}" type="sibTrans" cxnId="{CFCC7451-0C0F-45FB-90B3-5246C0193B99}">
      <dgm:prSet/>
      <dgm:spPr/>
      <dgm:t>
        <a:bodyPr/>
        <a:lstStyle/>
        <a:p>
          <a:endParaRPr lang="en-US"/>
        </a:p>
      </dgm:t>
    </dgm:pt>
    <dgm:pt modelId="{7757E636-807A-44AD-8C7E-A72A42679121}">
      <dgm:prSet phldrT="[Text]"/>
      <dgm:spPr/>
      <dgm:t>
        <a:bodyPr/>
        <a:lstStyle/>
        <a:p>
          <a:r>
            <a:rPr lang="en-US"/>
            <a:t>Scenario A</a:t>
          </a:r>
        </a:p>
      </dgm:t>
    </dgm:pt>
    <dgm:pt modelId="{6DF58A7A-304D-461D-9C4E-F54A24FC6688}" type="parTrans" cxnId="{5CA7B05C-87E5-4FA5-AD06-2C3EB1822E86}">
      <dgm:prSet/>
      <dgm:spPr/>
      <dgm:t>
        <a:bodyPr/>
        <a:lstStyle/>
        <a:p>
          <a:endParaRPr lang="en-US"/>
        </a:p>
      </dgm:t>
    </dgm:pt>
    <dgm:pt modelId="{26739970-3893-409F-B237-7CAC982148A2}" type="sibTrans" cxnId="{5CA7B05C-87E5-4FA5-AD06-2C3EB1822E86}">
      <dgm:prSet/>
      <dgm:spPr/>
      <dgm:t>
        <a:bodyPr/>
        <a:lstStyle/>
        <a:p>
          <a:endParaRPr lang="en-US"/>
        </a:p>
      </dgm:t>
    </dgm:pt>
    <dgm:pt modelId="{7526A695-C38F-4E29-9AF1-0ECA7993CFF8}">
      <dgm:prSet phldrT="[Text]"/>
      <dgm:spPr/>
      <dgm:t>
        <a:bodyPr/>
        <a:lstStyle/>
        <a:p>
          <a:r>
            <a:rPr lang="en-US"/>
            <a:t>Today</a:t>
          </a:r>
        </a:p>
      </dgm:t>
    </dgm:pt>
    <dgm:pt modelId="{347C87B2-811F-40DE-A7AB-13AB871DF1FC}" type="parTrans" cxnId="{ACD6C6F6-AD49-43AB-8ADB-9EDCFAE79C58}">
      <dgm:prSet/>
      <dgm:spPr/>
      <dgm:t>
        <a:bodyPr/>
        <a:lstStyle/>
        <a:p>
          <a:endParaRPr lang="en-US"/>
        </a:p>
      </dgm:t>
    </dgm:pt>
    <dgm:pt modelId="{3DB534FA-CE1F-4F74-9AD1-5DA8B84E8E81}" type="sibTrans" cxnId="{ACD6C6F6-AD49-43AB-8ADB-9EDCFAE79C58}">
      <dgm:prSet/>
      <dgm:spPr/>
      <dgm:t>
        <a:bodyPr/>
        <a:lstStyle/>
        <a:p>
          <a:endParaRPr lang="en-US"/>
        </a:p>
      </dgm:t>
    </dgm:pt>
    <dgm:pt modelId="{6E5423EF-302E-4052-B0F0-58E7015AA9D9}">
      <dgm:prSet phldrT="[Text]"/>
      <dgm:spPr/>
      <dgm:t>
        <a:bodyPr/>
        <a:lstStyle/>
        <a:p>
          <a:r>
            <a:rPr lang="en-US"/>
            <a:t>2035</a:t>
          </a:r>
        </a:p>
      </dgm:t>
    </dgm:pt>
    <dgm:pt modelId="{14C8526E-D78A-4F30-9FB4-07D03510D58A}" type="parTrans" cxnId="{70C945F4-5ECF-4A2E-8A13-EE3354198EDB}">
      <dgm:prSet/>
      <dgm:spPr/>
      <dgm:t>
        <a:bodyPr/>
        <a:lstStyle/>
        <a:p>
          <a:endParaRPr lang="en-US"/>
        </a:p>
      </dgm:t>
    </dgm:pt>
    <dgm:pt modelId="{6C213D55-92B4-4306-BFD9-53D4C1C09596}" type="sibTrans" cxnId="{70C945F4-5ECF-4A2E-8A13-EE3354198EDB}">
      <dgm:prSet/>
      <dgm:spPr/>
      <dgm:t>
        <a:bodyPr/>
        <a:lstStyle/>
        <a:p>
          <a:endParaRPr lang="en-US"/>
        </a:p>
      </dgm:t>
    </dgm:pt>
    <dgm:pt modelId="{7F2814C0-6681-41A6-91A7-27497C25D49F}">
      <dgm:prSet phldrT="[Text]"/>
      <dgm:spPr/>
      <dgm:t>
        <a:bodyPr/>
        <a:lstStyle/>
        <a:p>
          <a:r>
            <a:rPr lang="en-US"/>
            <a:t>2045</a:t>
          </a:r>
        </a:p>
      </dgm:t>
    </dgm:pt>
    <dgm:pt modelId="{C0A4694C-2510-4A44-8BAE-BEC19503C2E8}" type="parTrans" cxnId="{A752B900-703F-496C-87F6-B49A2F90261D}">
      <dgm:prSet/>
      <dgm:spPr/>
      <dgm:t>
        <a:bodyPr/>
        <a:lstStyle/>
        <a:p>
          <a:endParaRPr lang="en-US"/>
        </a:p>
      </dgm:t>
    </dgm:pt>
    <dgm:pt modelId="{468FD787-8264-4D0E-9809-43897BFAFB62}" type="sibTrans" cxnId="{A752B900-703F-496C-87F6-B49A2F90261D}">
      <dgm:prSet/>
      <dgm:spPr/>
      <dgm:t>
        <a:bodyPr/>
        <a:lstStyle/>
        <a:p>
          <a:endParaRPr lang="en-US"/>
        </a:p>
      </dgm:t>
    </dgm:pt>
    <dgm:pt modelId="{47222F2B-2C9D-430C-A946-D24F8AD44CC1}">
      <dgm:prSet phldrT="[Text]"/>
      <dgm:spPr/>
      <dgm:t>
        <a:bodyPr/>
        <a:lstStyle/>
        <a:p>
          <a:r>
            <a:rPr lang="en-US"/>
            <a:t>Scenario B</a:t>
          </a:r>
        </a:p>
      </dgm:t>
    </dgm:pt>
    <dgm:pt modelId="{82CC6B21-5C5D-4727-B6EB-048ABBA0F41C}" type="parTrans" cxnId="{79AD46C9-AA93-4075-A0AF-7EEBCB6D76A2}">
      <dgm:prSet/>
      <dgm:spPr/>
      <dgm:t>
        <a:bodyPr/>
        <a:lstStyle/>
        <a:p>
          <a:endParaRPr lang="en-US"/>
        </a:p>
      </dgm:t>
    </dgm:pt>
    <dgm:pt modelId="{C2860474-9C32-43F4-B7E4-7B43E0BBEAB4}" type="sibTrans" cxnId="{79AD46C9-AA93-4075-A0AF-7EEBCB6D76A2}">
      <dgm:prSet/>
      <dgm:spPr/>
      <dgm:t>
        <a:bodyPr/>
        <a:lstStyle/>
        <a:p>
          <a:endParaRPr lang="en-US"/>
        </a:p>
      </dgm:t>
    </dgm:pt>
    <dgm:pt modelId="{71F67C26-B5E4-4823-95F9-A46D79F90B15}" type="pres">
      <dgm:prSet presAssocID="{4E707861-3B8B-4839-810D-179E7A7F29D3}" presName="mainComposite" presStyleCnt="0">
        <dgm:presLayoutVars>
          <dgm:chPref val="1"/>
          <dgm:dir/>
          <dgm:animOne val="branch"/>
          <dgm:animLvl val="lvl"/>
          <dgm:resizeHandles val="exact"/>
        </dgm:presLayoutVars>
      </dgm:prSet>
      <dgm:spPr/>
    </dgm:pt>
    <dgm:pt modelId="{DB680796-317A-4A3C-A965-5D717AAE883D}" type="pres">
      <dgm:prSet presAssocID="{4E707861-3B8B-4839-810D-179E7A7F29D3}" presName="hierFlow" presStyleCnt="0"/>
      <dgm:spPr/>
    </dgm:pt>
    <dgm:pt modelId="{0F5B355A-5B1F-4576-807F-9EF0CFA95536}" type="pres">
      <dgm:prSet presAssocID="{4E707861-3B8B-4839-810D-179E7A7F29D3}" presName="firstBuf" presStyleCnt="0"/>
      <dgm:spPr/>
    </dgm:pt>
    <dgm:pt modelId="{C69B82CA-E2B3-4093-B690-1EB67C547B50}" type="pres">
      <dgm:prSet presAssocID="{4E707861-3B8B-4839-810D-179E7A7F29D3}" presName="hierChild1" presStyleCnt="0">
        <dgm:presLayoutVars>
          <dgm:chPref val="1"/>
          <dgm:animOne val="branch"/>
          <dgm:animLvl val="lvl"/>
        </dgm:presLayoutVars>
      </dgm:prSet>
      <dgm:spPr/>
    </dgm:pt>
    <dgm:pt modelId="{B5FE880A-16D6-453A-8CE7-ACEC1A5CEB8F}" type="pres">
      <dgm:prSet presAssocID="{276034D0-4D0D-4FCB-A3D4-D5105FC0D206}" presName="Name17" presStyleCnt="0"/>
      <dgm:spPr/>
    </dgm:pt>
    <dgm:pt modelId="{F8880924-F221-47C5-96E8-C65B7E40ECAB}" type="pres">
      <dgm:prSet presAssocID="{276034D0-4D0D-4FCB-A3D4-D5105FC0D206}" presName="level1Shape" presStyleLbl="node0" presStyleIdx="0" presStyleCnt="1">
        <dgm:presLayoutVars>
          <dgm:chPref val="3"/>
        </dgm:presLayoutVars>
      </dgm:prSet>
      <dgm:spPr/>
    </dgm:pt>
    <dgm:pt modelId="{E0F8C61D-4631-42C9-9882-32B10E3DBD48}" type="pres">
      <dgm:prSet presAssocID="{276034D0-4D0D-4FCB-A3D4-D5105FC0D206}" presName="hierChild2" presStyleCnt="0"/>
      <dgm:spPr/>
    </dgm:pt>
    <dgm:pt modelId="{043BCE45-93E8-4ACB-AAB2-C6B22DBB6010}" type="pres">
      <dgm:prSet presAssocID="{88A4681B-09F3-4A2D-88A0-607FCB278BE7}" presName="Name25" presStyleLbl="parChTrans1D2" presStyleIdx="0" presStyleCnt="1"/>
      <dgm:spPr/>
    </dgm:pt>
    <dgm:pt modelId="{464C5504-00D9-4BF9-A534-0625373F2867}" type="pres">
      <dgm:prSet presAssocID="{88A4681B-09F3-4A2D-88A0-607FCB278BE7}" presName="connTx" presStyleLbl="parChTrans1D2" presStyleIdx="0" presStyleCnt="1"/>
      <dgm:spPr/>
    </dgm:pt>
    <dgm:pt modelId="{AEEFDD9D-2750-4405-8631-59270E11F27F}" type="pres">
      <dgm:prSet presAssocID="{669DB693-6EB1-4C04-82C9-E861F4C12BE8}" presName="Name30" presStyleCnt="0"/>
      <dgm:spPr/>
    </dgm:pt>
    <dgm:pt modelId="{F6755402-8A00-4009-810E-0F41AF5805D1}" type="pres">
      <dgm:prSet presAssocID="{669DB693-6EB1-4C04-82C9-E861F4C12BE8}" presName="level2Shape" presStyleLbl="node2" presStyleIdx="0" presStyleCnt="1"/>
      <dgm:spPr/>
    </dgm:pt>
    <dgm:pt modelId="{95E7152D-1ED5-4F0D-92DE-D77CE41CFC42}" type="pres">
      <dgm:prSet presAssocID="{669DB693-6EB1-4C04-82C9-E861F4C12BE8}" presName="hierChild3" presStyleCnt="0"/>
      <dgm:spPr/>
    </dgm:pt>
    <dgm:pt modelId="{8C8DD304-8F19-47AE-817A-736FCD34608A}" type="pres">
      <dgm:prSet presAssocID="{D4460ECF-295E-484A-B3EC-FB5DFAB9F872}" presName="Name25" presStyleLbl="parChTrans1D3" presStyleIdx="0" presStyleCnt="3"/>
      <dgm:spPr/>
    </dgm:pt>
    <dgm:pt modelId="{32FCC4CE-A080-43F1-9CFB-FB60F132E7F2}" type="pres">
      <dgm:prSet presAssocID="{D4460ECF-295E-484A-B3EC-FB5DFAB9F872}" presName="connTx" presStyleLbl="parChTrans1D3" presStyleIdx="0" presStyleCnt="3"/>
      <dgm:spPr/>
    </dgm:pt>
    <dgm:pt modelId="{BD92DCA4-1B33-41E1-97F9-F6852D29824D}" type="pres">
      <dgm:prSet presAssocID="{76C425B8-6219-4592-B632-CE1097BE47D3}" presName="Name30" presStyleCnt="0"/>
      <dgm:spPr/>
    </dgm:pt>
    <dgm:pt modelId="{02D3B994-4604-4252-BEDC-D3ABF3B14B1F}" type="pres">
      <dgm:prSet presAssocID="{76C425B8-6219-4592-B632-CE1097BE47D3}" presName="level2Shape" presStyleLbl="node3" presStyleIdx="0" presStyleCnt="3"/>
      <dgm:spPr/>
    </dgm:pt>
    <dgm:pt modelId="{75856396-0F52-478F-BBE0-3C546CFDB645}" type="pres">
      <dgm:prSet presAssocID="{76C425B8-6219-4592-B632-CE1097BE47D3}" presName="hierChild3" presStyleCnt="0"/>
      <dgm:spPr/>
    </dgm:pt>
    <dgm:pt modelId="{B74FE886-4205-4601-B8C4-80DDE34B0A34}" type="pres">
      <dgm:prSet presAssocID="{6DF58A7A-304D-461D-9C4E-F54A24FC6688}" presName="Name25" presStyleLbl="parChTrans1D3" presStyleIdx="1" presStyleCnt="3"/>
      <dgm:spPr/>
    </dgm:pt>
    <dgm:pt modelId="{20798E9A-F787-42B2-89D8-5A9151D4F288}" type="pres">
      <dgm:prSet presAssocID="{6DF58A7A-304D-461D-9C4E-F54A24FC6688}" presName="connTx" presStyleLbl="parChTrans1D3" presStyleIdx="1" presStyleCnt="3"/>
      <dgm:spPr/>
    </dgm:pt>
    <dgm:pt modelId="{6EC41261-9A05-4CF7-A2B0-BE9674B6B5B3}" type="pres">
      <dgm:prSet presAssocID="{7757E636-807A-44AD-8C7E-A72A42679121}" presName="Name30" presStyleCnt="0"/>
      <dgm:spPr/>
    </dgm:pt>
    <dgm:pt modelId="{802EC851-96F7-42DE-9F4B-8F0197BD7C63}" type="pres">
      <dgm:prSet presAssocID="{7757E636-807A-44AD-8C7E-A72A42679121}" presName="level2Shape" presStyleLbl="node3" presStyleIdx="1" presStyleCnt="3"/>
      <dgm:spPr/>
    </dgm:pt>
    <dgm:pt modelId="{33F6D33D-5CCB-48DB-AD16-EB70748238D3}" type="pres">
      <dgm:prSet presAssocID="{7757E636-807A-44AD-8C7E-A72A42679121}" presName="hierChild3" presStyleCnt="0"/>
      <dgm:spPr/>
    </dgm:pt>
    <dgm:pt modelId="{F2FD05F7-29AC-4CA2-B767-F665E7C09265}" type="pres">
      <dgm:prSet presAssocID="{82CC6B21-5C5D-4727-B6EB-048ABBA0F41C}" presName="Name25" presStyleLbl="parChTrans1D3" presStyleIdx="2" presStyleCnt="3"/>
      <dgm:spPr/>
    </dgm:pt>
    <dgm:pt modelId="{465156FD-7C00-4644-8497-047774DFE8A5}" type="pres">
      <dgm:prSet presAssocID="{82CC6B21-5C5D-4727-B6EB-048ABBA0F41C}" presName="connTx" presStyleLbl="parChTrans1D3" presStyleIdx="2" presStyleCnt="3"/>
      <dgm:spPr/>
    </dgm:pt>
    <dgm:pt modelId="{0CFD4C69-806F-432A-B54F-57BB656E27E6}" type="pres">
      <dgm:prSet presAssocID="{47222F2B-2C9D-430C-A946-D24F8AD44CC1}" presName="Name30" presStyleCnt="0"/>
      <dgm:spPr/>
    </dgm:pt>
    <dgm:pt modelId="{92B200BF-CD85-46D6-8CD8-BE55F215B0CB}" type="pres">
      <dgm:prSet presAssocID="{47222F2B-2C9D-430C-A946-D24F8AD44CC1}" presName="level2Shape" presStyleLbl="node3" presStyleIdx="2" presStyleCnt="3"/>
      <dgm:spPr/>
    </dgm:pt>
    <dgm:pt modelId="{DCF4115F-0D34-4497-9DF9-A5985D4284C3}" type="pres">
      <dgm:prSet presAssocID="{47222F2B-2C9D-430C-A946-D24F8AD44CC1}" presName="hierChild3" presStyleCnt="0"/>
      <dgm:spPr/>
    </dgm:pt>
    <dgm:pt modelId="{082B4643-1A36-417C-8E43-3AF93606B4A3}" type="pres">
      <dgm:prSet presAssocID="{4E707861-3B8B-4839-810D-179E7A7F29D3}" presName="bgShapesFlow" presStyleCnt="0"/>
      <dgm:spPr/>
    </dgm:pt>
    <dgm:pt modelId="{0E57892D-44D0-454D-A70C-262E99988886}" type="pres">
      <dgm:prSet presAssocID="{7526A695-C38F-4E29-9AF1-0ECA7993CFF8}" presName="rectComp" presStyleCnt="0"/>
      <dgm:spPr/>
    </dgm:pt>
    <dgm:pt modelId="{B5FF8162-792A-40A6-908F-CC425022C139}" type="pres">
      <dgm:prSet presAssocID="{7526A695-C38F-4E29-9AF1-0ECA7993CFF8}" presName="bgRect" presStyleLbl="bgShp" presStyleIdx="0" presStyleCnt="3"/>
      <dgm:spPr/>
    </dgm:pt>
    <dgm:pt modelId="{F9C948C9-CCCC-4F13-80EB-7081041364A8}" type="pres">
      <dgm:prSet presAssocID="{7526A695-C38F-4E29-9AF1-0ECA7993CFF8}" presName="bgRectTx" presStyleLbl="bgShp" presStyleIdx="0" presStyleCnt="3">
        <dgm:presLayoutVars>
          <dgm:bulletEnabled val="1"/>
        </dgm:presLayoutVars>
      </dgm:prSet>
      <dgm:spPr/>
    </dgm:pt>
    <dgm:pt modelId="{52505332-8D69-454E-8F78-566913DFB883}" type="pres">
      <dgm:prSet presAssocID="{7526A695-C38F-4E29-9AF1-0ECA7993CFF8}" presName="spComp" presStyleCnt="0"/>
      <dgm:spPr/>
    </dgm:pt>
    <dgm:pt modelId="{3B8F5D41-7A1D-4815-9860-57B2D5CED7A7}" type="pres">
      <dgm:prSet presAssocID="{7526A695-C38F-4E29-9AF1-0ECA7993CFF8}" presName="hSp" presStyleCnt="0"/>
      <dgm:spPr/>
    </dgm:pt>
    <dgm:pt modelId="{501E6A81-EC7B-4514-A376-0CC68D635DA2}" type="pres">
      <dgm:prSet presAssocID="{6E5423EF-302E-4052-B0F0-58E7015AA9D9}" presName="rectComp" presStyleCnt="0"/>
      <dgm:spPr/>
    </dgm:pt>
    <dgm:pt modelId="{C5C75C4B-4D9D-4AC2-B974-853998D323EF}" type="pres">
      <dgm:prSet presAssocID="{6E5423EF-302E-4052-B0F0-58E7015AA9D9}" presName="bgRect" presStyleLbl="bgShp" presStyleIdx="1" presStyleCnt="3"/>
      <dgm:spPr/>
    </dgm:pt>
    <dgm:pt modelId="{A34468AA-7DFC-4616-984E-2E876A39909C}" type="pres">
      <dgm:prSet presAssocID="{6E5423EF-302E-4052-B0F0-58E7015AA9D9}" presName="bgRectTx" presStyleLbl="bgShp" presStyleIdx="1" presStyleCnt="3">
        <dgm:presLayoutVars>
          <dgm:bulletEnabled val="1"/>
        </dgm:presLayoutVars>
      </dgm:prSet>
      <dgm:spPr/>
    </dgm:pt>
    <dgm:pt modelId="{649A7E4D-3532-493B-BA6F-73126B6E1D44}" type="pres">
      <dgm:prSet presAssocID="{6E5423EF-302E-4052-B0F0-58E7015AA9D9}" presName="spComp" presStyleCnt="0"/>
      <dgm:spPr/>
    </dgm:pt>
    <dgm:pt modelId="{D2116B1C-4379-46E9-8189-BE94F69DCA56}" type="pres">
      <dgm:prSet presAssocID="{6E5423EF-302E-4052-B0F0-58E7015AA9D9}" presName="hSp" presStyleCnt="0"/>
      <dgm:spPr/>
    </dgm:pt>
    <dgm:pt modelId="{CF770E7D-CCC6-45E5-AD32-25E2C6ED744D}" type="pres">
      <dgm:prSet presAssocID="{7F2814C0-6681-41A6-91A7-27497C25D49F}" presName="rectComp" presStyleCnt="0"/>
      <dgm:spPr/>
    </dgm:pt>
    <dgm:pt modelId="{9D5C1225-C743-4129-896C-E9F7504ACECC}" type="pres">
      <dgm:prSet presAssocID="{7F2814C0-6681-41A6-91A7-27497C25D49F}" presName="bgRect" presStyleLbl="bgShp" presStyleIdx="2" presStyleCnt="3"/>
      <dgm:spPr/>
    </dgm:pt>
    <dgm:pt modelId="{15166436-42D3-4FF2-B0C4-2796A9A1EA62}" type="pres">
      <dgm:prSet presAssocID="{7F2814C0-6681-41A6-91A7-27497C25D49F}" presName="bgRectTx" presStyleLbl="bgShp" presStyleIdx="2" presStyleCnt="3">
        <dgm:presLayoutVars>
          <dgm:bulletEnabled val="1"/>
        </dgm:presLayoutVars>
      </dgm:prSet>
      <dgm:spPr/>
    </dgm:pt>
  </dgm:ptLst>
  <dgm:cxnLst>
    <dgm:cxn modelId="{A752B900-703F-496C-87F6-B49A2F90261D}" srcId="{4E707861-3B8B-4839-810D-179E7A7F29D3}" destId="{7F2814C0-6681-41A6-91A7-27497C25D49F}" srcOrd="3" destOrd="0" parTransId="{C0A4694C-2510-4A44-8BAE-BEC19503C2E8}" sibTransId="{468FD787-8264-4D0E-9809-43897BFAFB62}"/>
    <dgm:cxn modelId="{DD95850D-41A5-4A73-9359-AFBEA944F732}" type="presOf" srcId="{76C425B8-6219-4592-B632-CE1097BE47D3}" destId="{02D3B994-4604-4252-BEDC-D3ABF3B14B1F}" srcOrd="0" destOrd="0" presId="urn:microsoft.com/office/officeart/2005/8/layout/hierarchy5"/>
    <dgm:cxn modelId="{8438C31A-A2EA-47B3-89A1-0C21962B8B57}" type="presOf" srcId="{6DF58A7A-304D-461D-9C4E-F54A24FC6688}" destId="{20798E9A-F787-42B2-89D8-5A9151D4F288}" srcOrd="1" destOrd="0" presId="urn:microsoft.com/office/officeart/2005/8/layout/hierarchy5"/>
    <dgm:cxn modelId="{61A3F03D-544A-4CC7-AB74-F76E93D90DA7}" type="presOf" srcId="{6E5423EF-302E-4052-B0F0-58E7015AA9D9}" destId="{C5C75C4B-4D9D-4AC2-B974-853998D323EF}" srcOrd="0" destOrd="0" presId="urn:microsoft.com/office/officeart/2005/8/layout/hierarchy5"/>
    <dgm:cxn modelId="{5CA7B05C-87E5-4FA5-AD06-2C3EB1822E86}" srcId="{669DB693-6EB1-4C04-82C9-E861F4C12BE8}" destId="{7757E636-807A-44AD-8C7E-A72A42679121}" srcOrd="1" destOrd="0" parTransId="{6DF58A7A-304D-461D-9C4E-F54A24FC6688}" sibTransId="{26739970-3893-409F-B237-7CAC982148A2}"/>
    <dgm:cxn modelId="{440A9342-F617-4B38-AEA5-8A9F05CAA650}" type="presOf" srcId="{D4460ECF-295E-484A-B3EC-FB5DFAB9F872}" destId="{8C8DD304-8F19-47AE-817A-736FCD34608A}" srcOrd="0" destOrd="0" presId="urn:microsoft.com/office/officeart/2005/8/layout/hierarchy5"/>
    <dgm:cxn modelId="{079EC062-69AD-47D6-886A-170B93AE3CA0}" type="presOf" srcId="{6E5423EF-302E-4052-B0F0-58E7015AA9D9}" destId="{A34468AA-7DFC-4616-984E-2E876A39909C}" srcOrd="1" destOrd="0" presId="urn:microsoft.com/office/officeart/2005/8/layout/hierarchy5"/>
    <dgm:cxn modelId="{1EDE3847-573C-47BF-A4E9-9358536A7831}" type="presOf" srcId="{82CC6B21-5C5D-4727-B6EB-048ABBA0F41C}" destId="{465156FD-7C00-4644-8497-047774DFE8A5}" srcOrd="1" destOrd="0" presId="urn:microsoft.com/office/officeart/2005/8/layout/hierarchy5"/>
    <dgm:cxn modelId="{E44D3F6F-162E-422C-81C8-CBAF0D85D8EC}" type="presOf" srcId="{D4460ECF-295E-484A-B3EC-FB5DFAB9F872}" destId="{32FCC4CE-A080-43F1-9CFB-FB60F132E7F2}" srcOrd="1" destOrd="0" presId="urn:microsoft.com/office/officeart/2005/8/layout/hierarchy5"/>
    <dgm:cxn modelId="{36E0E770-1B88-4C75-BA4D-7386F91CB43B}" type="presOf" srcId="{88A4681B-09F3-4A2D-88A0-607FCB278BE7}" destId="{464C5504-00D9-4BF9-A534-0625373F2867}" srcOrd="1" destOrd="0" presId="urn:microsoft.com/office/officeart/2005/8/layout/hierarchy5"/>
    <dgm:cxn modelId="{F7786351-3EF3-4D63-878F-3D1A8583C89C}" type="presOf" srcId="{7F2814C0-6681-41A6-91A7-27497C25D49F}" destId="{15166436-42D3-4FF2-B0C4-2796A9A1EA62}" srcOrd="1" destOrd="0" presId="urn:microsoft.com/office/officeart/2005/8/layout/hierarchy5"/>
    <dgm:cxn modelId="{CFCC7451-0C0F-45FB-90B3-5246C0193B99}" srcId="{669DB693-6EB1-4C04-82C9-E861F4C12BE8}" destId="{76C425B8-6219-4592-B632-CE1097BE47D3}" srcOrd="0" destOrd="0" parTransId="{D4460ECF-295E-484A-B3EC-FB5DFAB9F872}" sibTransId="{FB4AEE31-6FB9-4F16-9B2F-4636A0778690}"/>
    <dgm:cxn modelId="{8DFDDF71-6A89-421E-9CA4-C00C140642F9}" type="presOf" srcId="{4E707861-3B8B-4839-810D-179E7A7F29D3}" destId="{71F67C26-B5E4-4823-95F9-A46D79F90B15}" srcOrd="0" destOrd="0" presId="urn:microsoft.com/office/officeart/2005/8/layout/hierarchy5"/>
    <dgm:cxn modelId="{910AC186-DFF9-45CF-9B03-25820E481A67}" type="presOf" srcId="{7757E636-807A-44AD-8C7E-A72A42679121}" destId="{802EC851-96F7-42DE-9F4B-8F0197BD7C63}" srcOrd="0" destOrd="0" presId="urn:microsoft.com/office/officeart/2005/8/layout/hierarchy5"/>
    <dgm:cxn modelId="{B7C6398E-2A8B-4DD0-8188-DD91E7E48F3C}" type="presOf" srcId="{7526A695-C38F-4E29-9AF1-0ECA7993CFF8}" destId="{B5FF8162-792A-40A6-908F-CC425022C139}" srcOrd="0" destOrd="0" presId="urn:microsoft.com/office/officeart/2005/8/layout/hierarchy5"/>
    <dgm:cxn modelId="{92B81699-F5B0-4B2B-94E1-A8344616E978}" type="presOf" srcId="{276034D0-4D0D-4FCB-A3D4-D5105FC0D206}" destId="{F8880924-F221-47C5-96E8-C65B7E40ECAB}" srcOrd="0" destOrd="0" presId="urn:microsoft.com/office/officeart/2005/8/layout/hierarchy5"/>
    <dgm:cxn modelId="{616DD6A4-0AD5-4ABA-A228-01EF18949288}" type="presOf" srcId="{7526A695-C38F-4E29-9AF1-0ECA7993CFF8}" destId="{F9C948C9-CCCC-4F13-80EB-7081041364A8}" srcOrd="1" destOrd="0" presId="urn:microsoft.com/office/officeart/2005/8/layout/hierarchy5"/>
    <dgm:cxn modelId="{6EFB3BAB-B5BF-4453-BECA-BED04A65B83F}" type="presOf" srcId="{7F2814C0-6681-41A6-91A7-27497C25D49F}" destId="{9D5C1225-C743-4129-896C-E9F7504ACECC}" srcOrd="0" destOrd="0" presId="urn:microsoft.com/office/officeart/2005/8/layout/hierarchy5"/>
    <dgm:cxn modelId="{58E39AB9-8C7F-4B33-A488-98E2907B2492}" type="presOf" srcId="{669DB693-6EB1-4C04-82C9-E861F4C12BE8}" destId="{F6755402-8A00-4009-810E-0F41AF5805D1}" srcOrd="0" destOrd="0" presId="urn:microsoft.com/office/officeart/2005/8/layout/hierarchy5"/>
    <dgm:cxn modelId="{79AD46C9-AA93-4075-A0AF-7EEBCB6D76A2}" srcId="{669DB693-6EB1-4C04-82C9-E861F4C12BE8}" destId="{47222F2B-2C9D-430C-A946-D24F8AD44CC1}" srcOrd="2" destOrd="0" parTransId="{82CC6B21-5C5D-4727-B6EB-048ABBA0F41C}" sibTransId="{C2860474-9C32-43F4-B7E4-7B43E0BBEAB4}"/>
    <dgm:cxn modelId="{17F63AD0-D109-4E16-A507-FBB5A88E3D76}" srcId="{4E707861-3B8B-4839-810D-179E7A7F29D3}" destId="{276034D0-4D0D-4FCB-A3D4-D5105FC0D206}" srcOrd="0" destOrd="0" parTransId="{A1C69E51-E412-4738-9280-7B70894FBB48}" sibTransId="{00814B04-FA4E-423F-8DAC-0F10579142A3}"/>
    <dgm:cxn modelId="{F53337D4-B535-43F3-B916-24C9D7D56E1E}" srcId="{276034D0-4D0D-4FCB-A3D4-D5105FC0D206}" destId="{669DB693-6EB1-4C04-82C9-E861F4C12BE8}" srcOrd="0" destOrd="0" parTransId="{88A4681B-09F3-4A2D-88A0-607FCB278BE7}" sibTransId="{74E14453-1524-4E37-BE77-BD60630A2F46}"/>
    <dgm:cxn modelId="{89B08DDD-CA82-4889-9464-242DCAA9B180}" type="presOf" srcId="{6DF58A7A-304D-461D-9C4E-F54A24FC6688}" destId="{B74FE886-4205-4601-B8C4-80DDE34B0A34}" srcOrd="0" destOrd="0" presId="urn:microsoft.com/office/officeart/2005/8/layout/hierarchy5"/>
    <dgm:cxn modelId="{1B2579E7-4566-4491-A727-DFD87506CD7E}" type="presOf" srcId="{82CC6B21-5C5D-4727-B6EB-048ABBA0F41C}" destId="{F2FD05F7-29AC-4CA2-B767-F665E7C09265}" srcOrd="0" destOrd="0" presId="urn:microsoft.com/office/officeart/2005/8/layout/hierarchy5"/>
    <dgm:cxn modelId="{317656F2-4054-4D4F-8D31-01AB485B7629}" type="presOf" srcId="{88A4681B-09F3-4A2D-88A0-607FCB278BE7}" destId="{043BCE45-93E8-4ACB-AAB2-C6B22DBB6010}" srcOrd="0" destOrd="0" presId="urn:microsoft.com/office/officeart/2005/8/layout/hierarchy5"/>
    <dgm:cxn modelId="{70C945F4-5ECF-4A2E-8A13-EE3354198EDB}" srcId="{4E707861-3B8B-4839-810D-179E7A7F29D3}" destId="{6E5423EF-302E-4052-B0F0-58E7015AA9D9}" srcOrd="2" destOrd="0" parTransId="{14C8526E-D78A-4F30-9FB4-07D03510D58A}" sibTransId="{6C213D55-92B4-4306-BFD9-53D4C1C09596}"/>
    <dgm:cxn modelId="{414446F6-00E5-4D99-A727-741BE2173274}" type="presOf" srcId="{47222F2B-2C9D-430C-A946-D24F8AD44CC1}" destId="{92B200BF-CD85-46D6-8CD8-BE55F215B0CB}" srcOrd="0" destOrd="0" presId="urn:microsoft.com/office/officeart/2005/8/layout/hierarchy5"/>
    <dgm:cxn modelId="{ACD6C6F6-AD49-43AB-8ADB-9EDCFAE79C58}" srcId="{4E707861-3B8B-4839-810D-179E7A7F29D3}" destId="{7526A695-C38F-4E29-9AF1-0ECA7993CFF8}" srcOrd="1" destOrd="0" parTransId="{347C87B2-811F-40DE-A7AB-13AB871DF1FC}" sibTransId="{3DB534FA-CE1F-4F74-9AD1-5DA8B84E8E81}"/>
    <dgm:cxn modelId="{5A66DD8E-52F6-4F80-9AD9-6696595891A2}" type="presParOf" srcId="{71F67C26-B5E4-4823-95F9-A46D79F90B15}" destId="{DB680796-317A-4A3C-A965-5D717AAE883D}" srcOrd="0" destOrd="0" presId="urn:microsoft.com/office/officeart/2005/8/layout/hierarchy5"/>
    <dgm:cxn modelId="{CEAE753B-D7DE-406E-AB63-4ED7228373D9}" type="presParOf" srcId="{DB680796-317A-4A3C-A965-5D717AAE883D}" destId="{0F5B355A-5B1F-4576-807F-9EF0CFA95536}" srcOrd="0" destOrd="0" presId="urn:microsoft.com/office/officeart/2005/8/layout/hierarchy5"/>
    <dgm:cxn modelId="{5B9D28DB-C481-402A-B7A9-04DF47BE924E}" type="presParOf" srcId="{DB680796-317A-4A3C-A965-5D717AAE883D}" destId="{C69B82CA-E2B3-4093-B690-1EB67C547B50}" srcOrd="1" destOrd="0" presId="urn:microsoft.com/office/officeart/2005/8/layout/hierarchy5"/>
    <dgm:cxn modelId="{CD292180-21E9-46A5-92A0-435BD5261D5E}" type="presParOf" srcId="{C69B82CA-E2B3-4093-B690-1EB67C547B50}" destId="{B5FE880A-16D6-453A-8CE7-ACEC1A5CEB8F}" srcOrd="0" destOrd="0" presId="urn:microsoft.com/office/officeart/2005/8/layout/hierarchy5"/>
    <dgm:cxn modelId="{471D12D5-F689-4D53-9311-0289B068A3D3}" type="presParOf" srcId="{B5FE880A-16D6-453A-8CE7-ACEC1A5CEB8F}" destId="{F8880924-F221-47C5-96E8-C65B7E40ECAB}" srcOrd="0" destOrd="0" presId="urn:microsoft.com/office/officeart/2005/8/layout/hierarchy5"/>
    <dgm:cxn modelId="{679D31E1-4CDD-47D2-900A-41A52D762A72}" type="presParOf" srcId="{B5FE880A-16D6-453A-8CE7-ACEC1A5CEB8F}" destId="{E0F8C61D-4631-42C9-9882-32B10E3DBD48}" srcOrd="1" destOrd="0" presId="urn:microsoft.com/office/officeart/2005/8/layout/hierarchy5"/>
    <dgm:cxn modelId="{D92A607C-BC14-4120-8C57-106C11DD34E6}" type="presParOf" srcId="{E0F8C61D-4631-42C9-9882-32B10E3DBD48}" destId="{043BCE45-93E8-4ACB-AAB2-C6B22DBB6010}" srcOrd="0" destOrd="0" presId="urn:microsoft.com/office/officeart/2005/8/layout/hierarchy5"/>
    <dgm:cxn modelId="{D339C07B-79E9-408A-948D-A800B62B8AC9}" type="presParOf" srcId="{043BCE45-93E8-4ACB-AAB2-C6B22DBB6010}" destId="{464C5504-00D9-4BF9-A534-0625373F2867}" srcOrd="0" destOrd="0" presId="urn:microsoft.com/office/officeart/2005/8/layout/hierarchy5"/>
    <dgm:cxn modelId="{C090E67F-7D56-4B7A-A4B6-B23ECA7C191A}" type="presParOf" srcId="{E0F8C61D-4631-42C9-9882-32B10E3DBD48}" destId="{AEEFDD9D-2750-4405-8631-59270E11F27F}" srcOrd="1" destOrd="0" presId="urn:microsoft.com/office/officeart/2005/8/layout/hierarchy5"/>
    <dgm:cxn modelId="{5FFEF4B1-A465-4ADE-92BE-4160AA523CEF}" type="presParOf" srcId="{AEEFDD9D-2750-4405-8631-59270E11F27F}" destId="{F6755402-8A00-4009-810E-0F41AF5805D1}" srcOrd="0" destOrd="0" presId="urn:microsoft.com/office/officeart/2005/8/layout/hierarchy5"/>
    <dgm:cxn modelId="{EC052146-764A-4673-8D24-C42E3ABD24AD}" type="presParOf" srcId="{AEEFDD9D-2750-4405-8631-59270E11F27F}" destId="{95E7152D-1ED5-4F0D-92DE-D77CE41CFC42}" srcOrd="1" destOrd="0" presId="urn:microsoft.com/office/officeart/2005/8/layout/hierarchy5"/>
    <dgm:cxn modelId="{EF7AC2D0-9F15-4662-AD38-4FFBD76A67DB}" type="presParOf" srcId="{95E7152D-1ED5-4F0D-92DE-D77CE41CFC42}" destId="{8C8DD304-8F19-47AE-817A-736FCD34608A}" srcOrd="0" destOrd="0" presId="urn:microsoft.com/office/officeart/2005/8/layout/hierarchy5"/>
    <dgm:cxn modelId="{660D6F2B-B984-4720-A7BA-103B87311217}" type="presParOf" srcId="{8C8DD304-8F19-47AE-817A-736FCD34608A}" destId="{32FCC4CE-A080-43F1-9CFB-FB60F132E7F2}" srcOrd="0" destOrd="0" presId="urn:microsoft.com/office/officeart/2005/8/layout/hierarchy5"/>
    <dgm:cxn modelId="{F2E08578-FCFA-41DB-A61D-7C8BD62EB8F6}" type="presParOf" srcId="{95E7152D-1ED5-4F0D-92DE-D77CE41CFC42}" destId="{BD92DCA4-1B33-41E1-97F9-F6852D29824D}" srcOrd="1" destOrd="0" presId="urn:microsoft.com/office/officeart/2005/8/layout/hierarchy5"/>
    <dgm:cxn modelId="{DDE636C5-1157-455E-8E6A-8099856FFB87}" type="presParOf" srcId="{BD92DCA4-1B33-41E1-97F9-F6852D29824D}" destId="{02D3B994-4604-4252-BEDC-D3ABF3B14B1F}" srcOrd="0" destOrd="0" presId="urn:microsoft.com/office/officeart/2005/8/layout/hierarchy5"/>
    <dgm:cxn modelId="{C6085E51-8F05-4C32-BDA4-642F8786245F}" type="presParOf" srcId="{BD92DCA4-1B33-41E1-97F9-F6852D29824D}" destId="{75856396-0F52-478F-BBE0-3C546CFDB645}" srcOrd="1" destOrd="0" presId="urn:microsoft.com/office/officeart/2005/8/layout/hierarchy5"/>
    <dgm:cxn modelId="{C3B1027E-907B-4CBC-967B-CB68154F4DFE}" type="presParOf" srcId="{95E7152D-1ED5-4F0D-92DE-D77CE41CFC42}" destId="{B74FE886-4205-4601-B8C4-80DDE34B0A34}" srcOrd="2" destOrd="0" presId="urn:microsoft.com/office/officeart/2005/8/layout/hierarchy5"/>
    <dgm:cxn modelId="{93233525-99B2-47E7-80C1-297AA61315FF}" type="presParOf" srcId="{B74FE886-4205-4601-B8C4-80DDE34B0A34}" destId="{20798E9A-F787-42B2-89D8-5A9151D4F288}" srcOrd="0" destOrd="0" presId="urn:microsoft.com/office/officeart/2005/8/layout/hierarchy5"/>
    <dgm:cxn modelId="{BA08E98D-2601-472D-9F20-237036196074}" type="presParOf" srcId="{95E7152D-1ED5-4F0D-92DE-D77CE41CFC42}" destId="{6EC41261-9A05-4CF7-A2B0-BE9674B6B5B3}" srcOrd="3" destOrd="0" presId="urn:microsoft.com/office/officeart/2005/8/layout/hierarchy5"/>
    <dgm:cxn modelId="{2E8487E4-7FD3-4569-A933-33DD70764433}" type="presParOf" srcId="{6EC41261-9A05-4CF7-A2B0-BE9674B6B5B3}" destId="{802EC851-96F7-42DE-9F4B-8F0197BD7C63}" srcOrd="0" destOrd="0" presId="urn:microsoft.com/office/officeart/2005/8/layout/hierarchy5"/>
    <dgm:cxn modelId="{3419955F-C16D-4A56-B9B5-A83F73E2EEE1}" type="presParOf" srcId="{6EC41261-9A05-4CF7-A2B0-BE9674B6B5B3}" destId="{33F6D33D-5CCB-48DB-AD16-EB70748238D3}" srcOrd="1" destOrd="0" presId="urn:microsoft.com/office/officeart/2005/8/layout/hierarchy5"/>
    <dgm:cxn modelId="{F1652BF7-C5E3-4DF9-8142-D009206DB95C}" type="presParOf" srcId="{95E7152D-1ED5-4F0D-92DE-D77CE41CFC42}" destId="{F2FD05F7-29AC-4CA2-B767-F665E7C09265}" srcOrd="4" destOrd="0" presId="urn:microsoft.com/office/officeart/2005/8/layout/hierarchy5"/>
    <dgm:cxn modelId="{22E29458-C282-4342-8148-10B0A9E0FBB2}" type="presParOf" srcId="{F2FD05F7-29AC-4CA2-B767-F665E7C09265}" destId="{465156FD-7C00-4644-8497-047774DFE8A5}" srcOrd="0" destOrd="0" presId="urn:microsoft.com/office/officeart/2005/8/layout/hierarchy5"/>
    <dgm:cxn modelId="{52E536A0-76E2-49B3-A33B-815B9532ADA8}" type="presParOf" srcId="{95E7152D-1ED5-4F0D-92DE-D77CE41CFC42}" destId="{0CFD4C69-806F-432A-B54F-57BB656E27E6}" srcOrd="5" destOrd="0" presId="urn:microsoft.com/office/officeart/2005/8/layout/hierarchy5"/>
    <dgm:cxn modelId="{8D4A3B84-F0FC-4C15-AC46-B589E4486E36}" type="presParOf" srcId="{0CFD4C69-806F-432A-B54F-57BB656E27E6}" destId="{92B200BF-CD85-46D6-8CD8-BE55F215B0CB}" srcOrd="0" destOrd="0" presId="urn:microsoft.com/office/officeart/2005/8/layout/hierarchy5"/>
    <dgm:cxn modelId="{B2FA3C29-512F-4688-A664-7A4BF14B0F2E}" type="presParOf" srcId="{0CFD4C69-806F-432A-B54F-57BB656E27E6}" destId="{DCF4115F-0D34-4497-9DF9-A5985D4284C3}" srcOrd="1" destOrd="0" presId="urn:microsoft.com/office/officeart/2005/8/layout/hierarchy5"/>
    <dgm:cxn modelId="{7928240C-1107-416D-8818-D21062F09342}" type="presParOf" srcId="{71F67C26-B5E4-4823-95F9-A46D79F90B15}" destId="{082B4643-1A36-417C-8E43-3AF93606B4A3}" srcOrd="1" destOrd="0" presId="urn:microsoft.com/office/officeart/2005/8/layout/hierarchy5"/>
    <dgm:cxn modelId="{B3C6E317-60E3-447E-A92D-01D32E2BBCDA}" type="presParOf" srcId="{082B4643-1A36-417C-8E43-3AF93606B4A3}" destId="{0E57892D-44D0-454D-A70C-262E99988886}" srcOrd="0" destOrd="0" presId="urn:microsoft.com/office/officeart/2005/8/layout/hierarchy5"/>
    <dgm:cxn modelId="{1990463E-D472-4963-9038-387C354C379E}" type="presParOf" srcId="{0E57892D-44D0-454D-A70C-262E99988886}" destId="{B5FF8162-792A-40A6-908F-CC425022C139}" srcOrd="0" destOrd="0" presId="urn:microsoft.com/office/officeart/2005/8/layout/hierarchy5"/>
    <dgm:cxn modelId="{18947643-6DB2-457C-9180-C45D86E6F5CB}" type="presParOf" srcId="{0E57892D-44D0-454D-A70C-262E99988886}" destId="{F9C948C9-CCCC-4F13-80EB-7081041364A8}" srcOrd="1" destOrd="0" presId="urn:microsoft.com/office/officeart/2005/8/layout/hierarchy5"/>
    <dgm:cxn modelId="{3D0C8BD4-DB64-4EB9-A889-509EA65D07AD}" type="presParOf" srcId="{082B4643-1A36-417C-8E43-3AF93606B4A3}" destId="{52505332-8D69-454E-8F78-566913DFB883}" srcOrd="1" destOrd="0" presId="urn:microsoft.com/office/officeart/2005/8/layout/hierarchy5"/>
    <dgm:cxn modelId="{47FB2870-2958-4751-934E-319035261361}" type="presParOf" srcId="{52505332-8D69-454E-8F78-566913DFB883}" destId="{3B8F5D41-7A1D-4815-9860-57B2D5CED7A7}" srcOrd="0" destOrd="0" presId="urn:microsoft.com/office/officeart/2005/8/layout/hierarchy5"/>
    <dgm:cxn modelId="{80C22F57-4CDD-432F-B38B-E4372876121B}" type="presParOf" srcId="{082B4643-1A36-417C-8E43-3AF93606B4A3}" destId="{501E6A81-EC7B-4514-A376-0CC68D635DA2}" srcOrd="2" destOrd="0" presId="urn:microsoft.com/office/officeart/2005/8/layout/hierarchy5"/>
    <dgm:cxn modelId="{C567DA5A-6A75-47BE-A497-33037792F04B}" type="presParOf" srcId="{501E6A81-EC7B-4514-A376-0CC68D635DA2}" destId="{C5C75C4B-4D9D-4AC2-B974-853998D323EF}" srcOrd="0" destOrd="0" presId="urn:microsoft.com/office/officeart/2005/8/layout/hierarchy5"/>
    <dgm:cxn modelId="{EFACCC8F-BA67-4397-9B28-A73060D210E7}" type="presParOf" srcId="{501E6A81-EC7B-4514-A376-0CC68D635DA2}" destId="{A34468AA-7DFC-4616-984E-2E876A39909C}" srcOrd="1" destOrd="0" presId="urn:microsoft.com/office/officeart/2005/8/layout/hierarchy5"/>
    <dgm:cxn modelId="{BCAB81FA-8D7D-4E73-97B6-D3AC51EDD0C0}" type="presParOf" srcId="{082B4643-1A36-417C-8E43-3AF93606B4A3}" destId="{649A7E4D-3532-493B-BA6F-73126B6E1D44}" srcOrd="3" destOrd="0" presId="urn:microsoft.com/office/officeart/2005/8/layout/hierarchy5"/>
    <dgm:cxn modelId="{133FAA78-CF55-4DF7-967D-B6E57D3874AD}" type="presParOf" srcId="{649A7E4D-3532-493B-BA6F-73126B6E1D44}" destId="{D2116B1C-4379-46E9-8189-BE94F69DCA56}" srcOrd="0" destOrd="0" presId="urn:microsoft.com/office/officeart/2005/8/layout/hierarchy5"/>
    <dgm:cxn modelId="{11B3D732-A28A-4E10-982B-9CF56520A0F1}" type="presParOf" srcId="{082B4643-1A36-417C-8E43-3AF93606B4A3}" destId="{CF770E7D-CCC6-45E5-AD32-25E2C6ED744D}" srcOrd="4" destOrd="0" presId="urn:microsoft.com/office/officeart/2005/8/layout/hierarchy5"/>
    <dgm:cxn modelId="{71A8C107-3572-453C-92BA-D300BAC13E2B}" type="presParOf" srcId="{CF770E7D-CCC6-45E5-AD32-25E2C6ED744D}" destId="{9D5C1225-C743-4129-896C-E9F7504ACECC}" srcOrd="0" destOrd="0" presId="urn:microsoft.com/office/officeart/2005/8/layout/hierarchy5"/>
    <dgm:cxn modelId="{1747886A-9ED7-49F0-96F2-CCC5C204758E}" type="presParOf" srcId="{CF770E7D-CCC6-45E5-AD32-25E2C6ED744D}" destId="{15166436-42D3-4FF2-B0C4-2796A9A1EA62}"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5A63B4-D348-4A5C-A650-2A69FFB66C46}"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82EB45C4-D6A1-4015-BB87-66CCD3D1DE05}">
      <dgm:prSet phldrT="[Text]"/>
      <dgm:spPr/>
      <dgm:t>
        <a:bodyPr/>
        <a:lstStyle/>
        <a:p>
          <a:r>
            <a:rPr lang="en-US"/>
            <a:t>Drivers</a:t>
          </a:r>
        </a:p>
      </dgm:t>
    </dgm:pt>
    <dgm:pt modelId="{4A5777E2-347E-498A-AD73-B5F300DF912E}" type="parTrans" cxnId="{89321573-821F-46F8-9A04-87F2F14504DA}">
      <dgm:prSet/>
      <dgm:spPr/>
      <dgm:t>
        <a:bodyPr/>
        <a:lstStyle/>
        <a:p>
          <a:endParaRPr lang="en-US"/>
        </a:p>
      </dgm:t>
    </dgm:pt>
    <dgm:pt modelId="{8D7E37F6-E077-43ED-A63F-62247F28AD9C}" type="sibTrans" cxnId="{89321573-821F-46F8-9A04-87F2F14504DA}">
      <dgm:prSet/>
      <dgm:spPr/>
      <dgm:t>
        <a:bodyPr/>
        <a:lstStyle/>
        <a:p>
          <a:endParaRPr lang="en-US"/>
        </a:p>
      </dgm:t>
    </dgm:pt>
    <dgm:pt modelId="{94877BB1-685D-4224-9337-FE2D2378F5AC}">
      <dgm:prSet phldrT="[Text]"/>
      <dgm:spPr/>
      <dgm:t>
        <a:bodyPr/>
        <a:lstStyle/>
        <a:p>
          <a:r>
            <a:rPr lang="en-US"/>
            <a:t>Economy, Industry, &amp; Supply Chains</a:t>
          </a:r>
        </a:p>
      </dgm:t>
    </dgm:pt>
    <dgm:pt modelId="{203DF046-E839-418E-A6A3-82CE1ADF7A24}" type="parTrans" cxnId="{20D8C604-82A1-4013-9B20-31A1EC48FB92}">
      <dgm:prSet/>
      <dgm:spPr/>
      <dgm:t>
        <a:bodyPr/>
        <a:lstStyle/>
        <a:p>
          <a:endParaRPr lang="en-US"/>
        </a:p>
      </dgm:t>
    </dgm:pt>
    <dgm:pt modelId="{C07444EF-1338-462B-9089-D8893D52B1D0}" type="sibTrans" cxnId="{20D8C604-82A1-4013-9B20-31A1EC48FB92}">
      <dgm:prSet/>
      <dgm:spPr/>
      <dgm:t>
        <a:bodyPr/>
        <a:lstStyle/>
        <a:p>
          <a:endParaRPr lang="en-US"/>
        </a:p>
      </dgm:t>
    </dgm:pt>
    <dgm:pt modelId="{0D5DFBDC-D7F2-469C-9519-1955D37C6C61}">
      <dgm:prSet phldrT="[Text]"/>
      <dgm:spPr/>
      <dgm:t>
        <a:bodyPr/>
        <a:lstStyle/>
        <a:p>
          <a:r>
            <a:rPr lang="en-US"/>
            <a:t>Environment &amp; Climate</a:t>
          </a:r>
        </a:p>
      </dgm:t>
    </dgm:pt>
    <dgm:pt modelId="{0943B068-5EDA-4EE4-9DBA-38C3B9B917D0}" type="parTrans" cxnId="{AEF70087-D513-4327-A181-5731CAB98014}">
      <dgm:prSet/>
      <dgm:spPr/>
      <dgm:t>
        <a:bodyPr/>
        <a:lstStyle/>
        <a:p>
          <a:endParaRPr lang="en-US"/>
        </a:p>
      </dgm:t>
    </dgm:pt>
    <dgm:pt modelId="{D7C39304-9659-4120-844F-50134D171BD1}" type="sibTrans" cxnId="{AEF70087-D513-4327-A181-5731CAB98014}">
      <dgm:prSet/>
      <dgm:spPr/>
      <dgm:t>
        <a:bodyPr/>
        <a:lstStyle/>
        <a:p>
          <a:endParaRPr lang="en-US"/>
        </a:p>
      </dgm:t>
    </dgm:pt>
    <dgm:pt modelId="{0693299D-D095-485C-8817-60B0E105E943}">
      <dgm:prSet phldrT="[Text]"/>
      <dgm:spPr/>
      <dgm:t>
        <a:bodyPr/>
        <a:lstStyle/>
        <a:p>
          <a:r>
            <a:rPr lang="en-US"/>
            <a:t>Technology Costs &amp; Advancements</a:t>
          </a:r>
        </a:p>
      </dgm:t>
    </dgm:pt>
    <dgm:pt modelId="{84BD6636-66FD-4BEA-8F2B-7E8B9E8F8FEA}" type="sibTrans" cxnId="{F98ED950-133A-4B54-B8A4-C4FFBC472C43}">
      <dgm:prSet/>
      <dgm:spPr/>
      <dgm:t>
        <a:bodyPr/>
        <a:lstStyle/>
        <a:p>
          <a:endParaRPr lang="en-US"/>
        </a:p>
      </dgm:t>
    </dgm:pt>
    <dgm:pt modelId="{EDBCA5BF-E3AB-4851-B580-3DAAB975C4A2}" type="parTrans" cxnId="{F98ED950-133A-4B54-B8A4-C4FFBC472C43}">
      <dgm:prSet/>
      <dgm:spPr/>
      <dgm:t>
        <a:bodyPr/>
        <a:lstStyle/>
        <a:p>
          <a:endParaRPr lang="en-US"/>
        </a:p>
      </dgm:t>
    </dgm:pt>
    <dgm:pt modelId="{A011F1A5-2DEA-46C1-AB17-0CEFA6F7D521}">
      <dgm:prSet phldrT="[Text]"/>
      <dgm:spPr/>
      <dgm:t>
        <a:bodyPr/>
        <a:lstStyle/>
        <a:p>
          <a:r>
            <a:rPr lang="en-US"/>
            <a:t>Policy &amp; Regulatory</a:t>
          </a:r>
        </a:p>
      </dgm:t>
    </dgm:pt>
    <dgm:pt modelId="{2E8F0087-FCB9-440B-955C-FCD777C29389}" type="parTrans" cxnId="{E0D614ED-67A8-45FD-B3CC-31DC67F56350}">
      <dgm:prSet/>
      <dgm:spPr/>
      <dgm:t>
        <a:bodyPr/>
        <a:lstStyle/>
        <a:p>
          <a:endParaRPr lang="en-US"/>
        </a:p>
      </dgm:t>
    </dgm:pt>
    <dgm:pt modelId="{EE73ECD8-50AA-481D-BED0-3003A4D01AB6}" type="sibTrans" cxnId="{E0D614ED-67A8-45FD-B3CC-31DC67F56350}">
      <dgm:prSet/>
      <dgm:spPr/>
      <dgm:t>
        <a:bodyPr/>
        <a:lstStyle/>
        <a:p>
          <a:endParaRPr lang="en-US"/>
        </a:p>
      </dgm:t>
    </dgm:pt>
    <dgm:pt modelId="{428B1D64-A294-414D-AF15-6FF5183F6A8B}">
      <dgm:prSet phldrT="[Text]"/>
      <dgm:spPr/>
      <dgm:t>
        <a:bodyPr/>
        <a:lstStyle/>
        <a:p>
          <a:r>
            <a:rPr lang="en-US"/>
            <a:t>Consumer Preferences</a:t>
          </a:r>
        </a:p>
      </dgm:t>
    </dgm:pt>
    <dgm:pt modelId="{80041269-1F53-4221-B2B6-9BF6EEE68ED2}" type="parTrans" cxnId="{5838C9F6-6B30-4B1A-9DF0-0F017466471B}">
      <dgm:prSet/>
      <dgm:spPr/>
      <dgm:t>
        <a:bodyPr/>
        <a:lstStyle/>
        <a:p>
          <a:endParaRPr lang="en-US"/>
        </a:p>
      </dgm:t>
    </dgm:pt>
    <dgm:pt modelId="{F2228881-CD27-49BB-8771-056EE41B9779}" type="sibTrans" cxnId="{5838C9F6-6B30-4B1A-9DF0-0F017466471B}">
      <dgm:prSet/>
      <dgm:spPr/>
      <dgm:t>
        <a:bodyPr/>
        <a:lstStyle/>
        <a:p>
          <a:endParaRPr lang="en-US"/>
        </a:p>
      </dgm:t>
    </dgm:pt>
    <dgm:pt modelId="{7AD294FB-E7CB-4F79-9435-43355A6CA207}" type="pres">
      <dgm:prSet presAssocID="{715A63B4-D348-4A5C-A650-2A69FFB66C46}" presName="Name0" presStyleCnt="0">
        <dgm:presLayoutVars>
          <dgm:chMax val="1"/>
          <dgm:dir/>
          <dgm:animLvl val="ctr"/>
          <dgm:resizeHandles val="exact"/>
        </dgm:presLayoutVars>
      </dgm:prSet>
      <dgm:spPr/>
    </dgm:pt>
    <dgm:pt modelId="{AAD1E457-08A7-4961-83F0-C79E3910525F}" type="pres">
      <dgm:prSet presAssocID="{82EB45C4-D6A1-4015-BB87-66CCD3D1DE05}" presName="centerShape" presStyleLbl="node0" presStyleIdx="0" presStyleCnt="1"/>
      <dgm:spPr/>
    </dgm:pt>
    <dgm:pt modelId="{39F9720F-A095-4218-A09F-7E8A0C861181}" type="pres">
      <dgm:prSet presAssocID="{94877BB1-685D-4224-9337-FE2D2378F5AC}" presName="node" presStyleLbl="node1" presStyleIdx="0" presStyleCnt="5">
        <dgm:presLayoutVars>
          <dgm:bulletEnabled val="1"/>
        </dgm:presLayoutVars>
      </dgm:prSet>
      <dgm:spPr/>
    </dgm:pt>
    <dgm:pt modelId="{0A1EB9A3-099E-446F-831E-892BB32490F8}" type="pres">
      <dgm:prSet presAssocID="{94877BB1-685D-4224-9337-FE2D2378F5AC}" presName="dummy" presStyleCnt="0"/>
      <dgm:spPr/>
    </dgm:pt>
    <dgm:pt modelId="{F6C08B77-59DE-4D1C-812E-C640B2C9EB3F}" type="pres">
      <dgm:prSet presAssocID="{C07444EF-1338-462B-9089-D8893D52B1D0}" presName="sibTrans" presStyleLbl="sibTrans2D1" presStyleIdx="0" presStyleCnt="5"/>
      <dgm:spPr/>
    </dgm:pt>
    <dgm:pt modelId="{884286DE-2369-47DA-81CD-5FBEE9707904}" type="pres">
      <dgm:prSet presAssocID="{0693299D-D095-485C-8817-60B0E105E943}" presName="node" presStyleLbl="node1" presStyleIdx="1" presStyleCnt="5">
        <dgm:presLayoutVars>
          <dgm:bulletEnabled val="1"/>
        </dgm:presLayoutVars>
      </dgm:prSet>
      <dgm:spPr/>
    </dgm:pt>
    <dgm:pt modelId="{333247D5-3E88-4F63-94A5-607FF878C37E}" type="pres">
      <dgm:prSet presAssocID="{0693299D-D095-485C-8817-60B0E105E943}" presName="dummy" presStyleCnt="0"/>
      <dgm:spPr/>
    </dgm:pt>
    <dgm:pt modelId="{0FBA9239-84DD-436D-AB81-02A6DF882CA1}" type="pres">
      <dgm:prSet presAssocID="{84BD6636-66FD-4BEA-8F2B-7E8B9E8F8FEA}" presName="sibTrans" presStyleLbl="sibTrans2D1" presStyleIdx="1" presStyleCnt="5"/>
      <dgm:spPr/>
    </dgm:pt>
    <dgm:pt modelId="{5DCA2F1D-DED7-4EE3-A7B1-FE994279651E}" type="pres">
      <dgm:prSet presAssocID="{A011F1A5-2DEA-46C1-AB17-0CEFA6F7D521}" presName="node" presStyleLbl="node1" presStyleIdx="2" presStyleCnt="5">
        <dgm:presLayoutVars>
          <dgm:bulletEnabled val="1"/>
        </dgm:presLayoutVars>
      </dgm:prSet>
      <dgm:spPr/>
    </dgm:pt>
    <dgm:pt modelId="{3A8E5CB6-E7AE-4702-B787-03ADA2685F37}" type="pres">
      <dgm:prSet presAssocID="{A011F1A5-2DEA-46C1-AB17-0CEFA6F7D521}" presName="dummy" presStyleCnt="0"/>
      <dgm:spPr/>
    </dgm:pt>
    <dgm:pt modelId="{9115175B-F196-4B9A-9A7F-9E9617B49F01}" type="pres">
      <dgm:prSet presAssocID="{EE73ECD8-50AA-481D-BED0-3003A4D01AB6}" presName="sibTrans" presStyleLbl="sibTrans2D1" presStyleIdx="2" presStyleCnt="5"/>
      <dgm:spPr/>
    </dgm:pt>
    <dgm:pt modelId="{87B88856-9962-4A54-9AC6-7168CB71FBFF}" type="pres">
      <dgm:prSet presAssocID="{428B1D64-A294-414D-AF15-6FF5183F6A8B}" presName="node" presStyleLbl="node1" presStyleIdx="3" presStyleCnt="5">
        <dgm:presLayoutVars>
          <dgm:bulletEnabled val="1"/>
        </dgm:presLayoutVars>
      </dgm:prSet>
      <dgm:spPr/>
    </dgm:pt>
    <dgm:pt modelId="{C9284D8B-B0F6-4BAF-BE4B-1DCFE56082D1}" type="pres">
      <dgm:prSet presAssocID="{428B1D64-A294-414D-AF15-6FF5183F6A8B}" presName="dummy" presStyleCnt="0"/>
      <dgm:spPr/>
    </dgm:pt>
    <dgm:pt modelId="{EFC4B4F9-F788-4987-B718-CDA214EE8341}" type="pres">
      <dgm:prSet presAssocID="{F2228881-CD27-49BB-8771-056EE41B9779}" presName="sibTrans" presStyleLbl="sibTrans2D1" presStyleIdx="3" presStyleCnt="5"/>
      <dgm:spPr/>
    </dgm:pt>
    <dgm:pt modelId="{BD0E392F-052C-4C34-8875-005B6C2A73EB}" type="pres">
      <dgm:prSet presAssocID="{0D5DFBDC-D7F2-469C-9519-1955D37C6C61}" presName="node" presStyleLbl="node1" presStyleIdx="4" presStyleCnt="5">
        <dgm:presLayoutVars>
          <dgm:bulletEnabled val="1"/>
        </dgm:presLayoutVars>
      </dgm:prSet>
      <dgm:spPr/>
    </dgm:pt>
    <dgm:pt modelId="{9426A71D-EAB1-4245-8E42-B3EBAC8D3915}" type="pres">
      <dgm:prSet presAssocID="{0D5DFBDC-D7F2-469C-9519-1955D37C6C61}" presName="dummy" presStyleCnt="0"/>
      <dgm:spPr/>
    </dgm:pt>
    <dgm:pt modelId="{BD98A5F0-5C81-4549-8970-0B47B2C431BE}" type="pres">
      <dgm:prSet presAssocID="{D7C39304-9659-4120-844F-50134D171BD1}" presName="sibTrans" presStyleLbl="sibTrans2D1" presStyleIdx="4" presStyleCnt="5"/>
      <dgm:spPr/>
    </dgm:pt>
  </dgm:ptLst>
  <dgm:cxnLst>
    <dgm:cxn modelId="{20D8C604-82A1-4013-9B20-31A1EC48FB92}" srcId="{82EB45C4-D6A1-4015-BB87-66CCD3D1DE05}" destId="{94877BB1-685D-4224-9337-FE2D2378F5AC}" srcOrd="0" destOrd="0" parTransId="{203DF046-E839-418E-A6A3-82CE1ADF7A24}" sibTransId="{C07444EF-1338-462B-9089-D8893D52B1D0}"/>
    <dgm:cxn modelId="{BE9B8708-6F1F-4017-BA49-BFC225CA57D2}" type="presOf" srcId="{EE73ECD8-50AA-481D-BED0-3003A4D01AB6}" destId="{9115175B-F196-4B9A-9A7F-9E9617B49F01}" srcOrd="0" destOrd="0" presId="urn:microsoft.com/office/officeart/2005/8/layout/radial6"/>
    <dgm:cxn modelId="{67F2B436-7585-4BD1-AAC6-C4670CEC3669}" type="presOf" srcId="{715A63B4-D348-4A5C-A650-2A69FFB66C46}" destId="{7AD294FB-E7CB-4F79-9435-43355A6CA207}" srcOrd="0" destOrd="0" presId="urn:microsoft.com/office/officeart/2005/8/layout/radial6"/>
    <dgm:cxn modelId="{A4D89A5B-409A-4F57-88F3-7114DF2A7BC7}" type="presOf" srcId="{D7C39304-9659-4120-844F-50134D171BD1}" destId="{BD98A5F0-5C81-4549-8970-0B47B2C431BE}" srcOrd="0" destOrd="0" presId="urn:microsoft.com/office/officeart/2005/8/layout/radial6"/>
    <dgm:cxn modelId="{51DB014C-BED2-4F31-A59D-DB895551E72A}" type="presOf" srcId="{84BD6636-66FD-4BEA-8F2B-7E8B9E8F8FEA}" destId="{0FBA9239-84DD-436D-AB81-02A6DF882CA1}" srcOrd="0" destOrd="0" presId="urn:microsoft.com/office/officeart/2005/8/layout/radial6"/>
    <dgm:cxn modelId="{63A62A4C-0F7E-4D26-91BE-8D43DC891BFF}" type="presOf" srcId="{F2228881-CD27-49BB-8771-056EE41B9779}" destId="{EFC4B4F9-F788-4987-B718-CDA214EE8341}" srcOrd="0" destOrd="0" presId="urn:microsoft.com/office/officeart/2005/8/layout/radial6"/>
    <dgm:cxn modelId="{8D21A74F-60E1-4D30-8E7A-A93005B77DA5}" type="presOf" srcId="{428B1D64-A294-414D-AF15-6FF5183F6A8B}" destId="{87B88856-9962-4A54-9AC6-7168CB71FBFF}" srcOrd="0" destOrd="0" presId="urn:microsoft.com/office/officeart/2005/8/layout/radial6"/>
    <dgm:cxn modelId="{F98ED950-133A-4B54-B8A4-C4FFBC472C43}" srcId="{82EB45C4-D6A1-4015-BB87-66CCD3D1DE05}" destId="{0693299D-D095-485C-8817-60B0E105E943}" srcOrd="1" destOrd="0" parTransId="{EDBCA5BF-E3AB-4851-B580-3DAAB975C4A2}" sibTransId="{84BD6636-66FD-4BEA-8F2B-7E8B9E8F8FEA}"/>
    <dgm:cxn modelId="{89321573-821F-46F8-9A04-87F2F14504DA}" srcId="{715A63B4-D348-4A5C-A650-2A69FFB66C46}" destId="{82EB45C4-D6A1-4015-BB87-66CCD3D1DE05}" srcOrd="0" destOrd="0" parTransId="{4A5777E2-347E-498A-AD73-B5F300DF912E}" sibTransId="{8D7E37F6-E077-43ED-A63F-62247F28AD9C}"/>
    <dgm:cxn modelId="{8B3D1054-052A-431A-921A-D29909BF0049}" type="presOf" srcId="{A011F1A5-2DEA-46C1-AB17-0CEFA6F7D521}" destId="{5DCA2F1D-DED7-4EE3-A7B1-FE994279651E}" srcOrd="0" destOrd="0" presId="urn:microsoft.com/office/officeart/2005/8/layout/radial6"/>
    <dgm:cxn modelId="{883F0558-8339-4FD6-8098-F000B796D98C}" type="presOf" srcId="{82EB45C4-D6A1-4015-BB87-66CCD3D1DE05}" destId="{AAD1E457-08A7-4961-83F0-C79E3910525F}" srcOrd="0" destOrd="0" presId="urn:microsoft.com/office/officeart/2005/8/layout/radial6"/>
    <dgm:cxn modelId="{CBFD2783-20D6-45DA-980E-6ED751935B2B}" type="presOf" srcId="{C07444EF-1338-462B-9089-D8893D52B1D0}" destId="{F6C08B77-59DE-4D1C-812E-C640B2C9EB3F}" srcOrd="0" destOrd="0" presId="urn:microsoft.com/office/officeart/2005/8/layout/radial6"/>
    <dgm:cxn modelId="{AEF70087-D513-4327-A181-5731CAB98014}" srcId="{82EB45C4-D6A1-4015-BB87-66CCD3D1DE05}" destId="{0D5DFBDC-D7F2-469C-9519-1955D37C6C61}" srcOrd="4" destOrd="0" parTransId="{0943B068-5EDA-4EE4-9DBA-38C3B9B917D0}" sibTransId="{D7C39304-9659-4120-844F-50134D171BD1}"/>
    <dgm:cxn modelId="{8BE36DD3-EBA0-4A9B-A7AE-60919B19C9B3}" type="presOf" srcId="{0D5DFBDC-D7F2-469C-9519-1955D37C6C61}" destId="{BD0E392F-052C-4C34-8875-005B6C2A73EB}" srcOrd="0" destOrd="0" presId="urn:microsoft.com/office/officeart/2005/8/layout/radial6"/>
    <dgm:cxn modelId="{E0D614ED-67A8-45FD-B3CC-31DC67F56350}" srcId="{82EB45C4-D6A1-4015-BB87-66CCD3D1DE05}" destId="{A011F1A5-2DEA-46C1-AB17-0CEFA6F7D521}" srcOrd="2" destOrd="0" parTransId="{2E8F0087-FCB9-440B-955C-FCD777C29389}" sibTransId="{EE73ECD8-50AA-481D-BED0-3003A4D01AB6}"/>
    <dgm:cxn modelId="{5C42AFF4-E725-4A5B-8E18-5D69443600F3}" type="presOf" srcId="{94877BB1-685D-4224-9337-FE2D2378F5AC}" destId="{39F9720F-A095-4218-A09F-7E8A0C861181}" srcOrd="0" destOrd="0" presId="urn:microsoft.com/office/officeart/2005/8/layout/radial6"/>
    <dgm:cxn modelId="{5838C9F6-6B30-4B1A-9DF0-0F017466471B}" srcId="{82EB45C4-D6A1-4015-BB87-66CCD3D1DE05}" destId="{428B1D64-A294-414D-AF15-6FF5183F6A8B}" srcOrd="3" destOrd="0" parTransId="{80041269-1F53-4221-B2B6-9BF6EEE68ED2}" sibTransId="{F2228881-CD27-49BB-8771-056EE41B9779}"/>
    <dgm:cxn modelId="{B0F348F7-646F-44D2-B735-319916368D47}" type="presOf" srcId="{0693299D-D095-485C-8817-60B0E105E943}" destId="{884286DE-2369-47DA-81CD-5FBEE9707904}" srcOrd="0" destOrd="0" presId="urn:microsoft.com/office/officeart/2005/8/layout/radial6"/>
    <dgm:cxn modelId="{54570159-2CE3-4844-9FF8-52D9E92D4587}" type="presParOf" srcId="{7AD294FB-E7CB-4F79-9435-43355A6CA207}" destId="{AAD1E457-08A7-4961-83F0-C79E3910525F}" srcOrd="0" destOrd="0" presId="urn:microsoft.com/office/officeart/2005/8/layout/radial6"/>
    <dgm:cxn modelId="{87CAF465-2932-4F3E-A656-6D6E70753F90}" type="presParOf" srcId="{7AD294FB-E7CB-4F79-9435-43355A6CA207}" destId="{39F9720F-A095-4218-A09F-7E8A0C861181}" srcOrd="1" destOrd="0" presId="urn:microsoft.com/office/officeart/2005/8/layout/radial6"/>
    <dgm:cxn modelId="{03F7D208-0D6F-4B1E-994A-D5466FA34387}" type="presParOf" srcId="{7AD294FB-E7CB-4F79-9435-43355A6CA207}" destId="{0A1EB9A3-099E-446F-831E-892BB32490F8}" srcOrd="2" destOrd="0" presId="urn:microsoft.com/office/officeart/2005/8/layout/radial6"/>
    <dgm:cxn modelId="{68F08C50-1EE1-45DA-B55F-2F93735AAFEF}" type="presParOf" srcId="{7AD294FB-E7CB-4F79-9435-43355A6CA207}" destId="{F6C08B77-59DE-4D1C-812E-C640B2C9EB3F}" srcOrd="3" destOrd="0" presId="urn:microsoft.com/office/officeart/2005/8/layout/radial6"/>
    <dgm:cxn modelId="{537BF705-06A9-4E46-B090-94C41B0F819B}" type="presParOf" srcId="{7AD294FB-E7CB-4F79-9435-43355A6CA207}" destId="{884286DE-2369-47DA-81CD-5FBEE9707904}" srcOrd="4" destOrd="0" presId="urn:microsoft.com/office/officeart/2005/8/layout/radial6"/>
    <dgm:cxn modelId="{2934FFAF-323E-47CC-8368-B78395CAB1BE}" type="presParOf" srcId="{7AD294FB-E7CB-4F79-9435-43355A6CA207}" destId="{333247D5-3E88-4F63-94A5-607FF878C37E}" srcOrd="5" destOrd="0" presId="urn:microsoft.com/office/officeart/2005/8/layout/radial6"/>
    <dgm:cxn modelId="{51B938A7-41DA-4C4A-8B07-640BD4A3A819}" type="presParOf" srcId="{7AD294FB-E7CB-4F79-9435-43355A6CA207}" destId="{0FBA9239-84DD-436D-AB81-02A6DF882CA1}" srcOrd="6" destOrd="0" presId="urn:microsoft.com/office/officeart/2005/8/layout/radial6"/>
    <dgm:cxn modelId="{A39AC2EA-CEA4-460B-9085-52C9B96559AD}" type="presParOf" srcId="{7AD294FB-E7CB-4F79-9435-43355A6CA207}" destId="{5DCA2F1D-DED7-4EE3-A7B1-FE994279651E}" srcOrd="7" destOrd="0" presId="urn:microsoft.com/office/officeart/2005/8/layout/radial6"/>
    <dgm:cxn modelId="{BCB0A4DA-3111-4B8E-8492-79F3C0C9AF83}" type="presParOf" srcId="{7AD294FB-E7CB-4F79-9435-43355A6CA207}" destId="{3A8E5CB6-E7AE-4702-B787-03ADA2685F37}" srcOrd="8" destOrd="0" presId="urn:microsoft.com/office/officeart/2005/8/layout/radial6"/>
    <dgm:cxn modelId="{4FE787AF-D483-433C-AF9D-F2B612C61B99}" type="presParOf" srcId="{7AD294FB-E7CB-4F79-9435-43355A6CA207}" destId="{9115175B-F196-4B9A-9A7F-9E9617B49F01}" srcOrd="9" destOrd="0" presId="urn:microsoft.com/office/officeart/2005/8/layout/radial6"/>
    <dgm:cxn modelId="{188B90E4-669C-40BF-8ECD-5DA76B183522}" type="presParOf" srcId="{7AD294FB-E7CB-4F79-9435-43355A6CA207}" destId="{87B88856-9962-4A54-9AC6-7168CB71FBFF}" srcOrd="10" destOrd="0" presId="urn:microsoft.com/office/officeart/2005/8/layout/radial6"/>
    <dgm:cxn modelId="{FB522CE8-8AFA-4A4C-BF87-211D9186B589}" type="presParOf" srcId="{7AD294FB-E7CB-4F79-9435-43355A6CA207}" destId="{C9284D8B-B0F6-4BAF-BE4B-1DCFE56082D1}" srcOrd="11" destOrd="0" presId="urn:microsoft.com/office/officeart/2005/8/layout/radial6"/>
    <dgm:cxn modelId="{6907C2D7-D032-40A2-B665-DD2B65BFFAEB}" type="presParOf" srcId="{7AD294FB-E7CB-4F79-9435-43355A6CA207}" destId="{EFC4B4F9-F788-4987-B718-CDA214EE8341}" srcOrd="12" destOrd="0" presId="urn:microsoft.com/office/officeart/2005/8/layout/radial6"/>
    <dgm:cxn modelId="{EC38B5B6-D6FD-4B9F-B729-8B7D324FDCEB}" type="presParOf" srcId="{7AD294FB-E7CB-4F79-9435-43355A6CA207}" destId="{BD0E392F-052C-4C34-8875-005B6C2A73EB}" srcOrd="13" destOrd="0" presId="urn:microsoft.com/office/officeart/2005/8/layout/radial6"/>
    <dgm:cxn modelId="{89299232-2A12-4ADC-B600-671B0494C701}" type="presParOf" srcId="{7AD294FB-E7CB-4F79-9435-43355A6CA207}" destId="{9426A71D-EAB1-4245-8E42-B3EBAC8D3915}" srcOrd="14" destOrd="0" presId="urn:microsoft.com/office/officeart/2005/8/layout/radial6"/>
    <dgm:cxn modelId="{E2225350-0929-4FE9-A3E9-C4D67EA20751}" type="presParOf" srcId="{7AD294FB-E7CB-4F79-9435-43355A6CA207}" destId="{BD98A5F0-5C81-4549-8970-0B47B2C431B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4E03A-E37A-4F71-B0B7-80686577B2EE}" type="doc">
      <dgm:prSet loTypeId="urn:microsoft.com/office/officeart/2005/8/layout/vList3" loCatId="list" qsTypeId="urn:microsoft.com/office/officeart/2005/8/quickstyle/simple1" qsCatId="simple" csTypeId="urn:microsoft.com/office/officeart/2005/8/colors/accent0_2" csCatId="mainScheme" phldr="1"/>
      <dgm:spPr/>
    </dgm:pt>
    <dgm:pt modelId="{6A6FC195-27D6-4F4E-B610-F28F1816006F}">
      <dgm:prSet phldrT="[Text]" custT="1"/>
      <dgm:spPr/>
      <dgm:t>
        <a:bodyPr/>
        <a:lstStyle/>
        <a:p>
          <a:r>
            <a:rPr lang="en-US" sz="2000"/>
            <a:t>Finalize Scenario Drivers</a:t>
          </a:r>
        </a:p>
      </dgm:t>
    </dgm:pt>
    <dgm:pt modelId="{FED4E57D-AE84-4B46-AA6A-E0F8365CF198}" type="parTrans" cxnId="{36EAAC3A-EA67-4251-B7AB-D8CB6B77A430}">
      <dgm:prSet/>
      <dgm:spPr/>
      <dgm:t>
        <a:bodyPr/>
        <a:lstStyle/>
        <a:p>
          <a:endParaRPr lang="en-US"/>
        </a:p>
      </dgm:t>
    </dgm:pt>
    <dgm:pt modelId="{E78B190F-65A9-4D93-8055-EFFCAB2DE874}" type="sibTrans" cxnId="{36EAAC3A-EA67-4251-B7AB-D8CB6B77A430}">
      <dgm:prSet/>
      <dgm:spPr/>
      <dgm:t>
        <a:bodyPr/>
        <a:lstStyle/>
        <a:p>
          <a:endParaRPr lang="en-US"/>
        </a:p>
      </dgm:t>
    </dgm:pt>
    <dgm:pt modelId="{782B5F2A-DEF1-4B92-A84F-9E2A9C740AB2}">
      <dgm:prSet phldrT="[Text]" custT="1"/>
      <dgm:spPr/>
      <dgm:t>
        <a:bodyPr/>
        <a:lstStyle/>
        <a:p>
          <a:r>
            <a:rPr lang="en-US" sz="2000">
              <a:latin typeface="Nirmala UI"/>
            </a:rPr>
            <a:t>Summarize 10-Year Resource Trajectory</a:t>
          </a:r>
          <a:endParaRPr lang="en-US" sz="2000"/>
        </a:p>
      </dgm:t>
    </dgm:pt>
    <dgm:pt modelId="{44DC7650-5F8A-42D9-985F-15B134F25933}" type="parTrans" cxnId="{0D36EB88-62FE-4AF6-AC72-2DD1713BB29A}">
      <dgm:prSet/>
      <dgm:spPr/>
      <dgm:t>
        <a:bodyPr/>
        <a:lstStyle/>
        <a:p>
          <a:endParaRPr lang="en-US"/>
        </a:p>
      </dgm:t>
    </dgm:pt>
    <dgm:pt modelId="{9FDA272A-D0BD-4625-BBD7-D807CA4DD8FC}" type="sibTrans" cxnId="{0D36EB88-62FE-4AF6-AC72-2DD1713BB29A}">
      <dgm:prSet/>
      <dgm:spPr/>
      <dgm:t>
        <a:bodyPr/>
        <a:lstStyle/>
        <a:p>
          <a:endParaRPr lang="en-US"/>
        </a:p>
      </dgm:t>
    </dgm:pt>
    <dgm:pt modelId="{12BE832C-2B4A-4886-B979-92C858DB9F06}">
      <dgm:prSet phldrT="[Text]" custT="1"/>
      <dgm:spPr/>
      <dgm:t>
        <a:bodyPr/>
        <a:lstStyle/>
        <a:p>
          <a:r>
            <a:rPr lang="en-US" sz="2000"/>
            <a:t>Complete 10-Year Busbar Mapping Analysis</a:t>
          </a:r>
        </a:p>
      </dgm:t>
    </dgm:pt>
    <dgm:pt modelId="{58A753F6-538C-40D5-964A-82D411F2AEC3}" type="parTrans" cxnId="{AD45B7DC-D07A-4355-A6B2-06CCAEB2DF44}">
      <dgm:prSet/>
      <dgm:spPr/>
      <dgm:t>
        <a:bodyPr/>
        <a:lstStyle/>
        <a:p>
          <a:endParaRPr lang="en-US"/>
        </a:p>
      </dgm:t>
    </dgm:pt>
    <dgm:pt modelId="{D0A8E0F6-181D-4A5C-8C4A-D3BB20405BB8}" type="sibTrans" cxnId="{AD45B7DC-D07A-4355-A6B2-06CCAEB2DF44}">
      <dgm:prSet/>
      <dgm:spPr/>
      <dgm:t>
        <a:bodyPr/>
        <a:lstStyle/>
        <a:p>
          <a:endParaRPr lang="en-US"/>
        </a:p>
      </dgm:t>
    </dgm:pt>
    <dgm:pt modelId="{8FA70E48-49CF-4D0D-862A-09D042696D0B}" type="pres">
      <dgm:prSet presAssocID="{6634E03A-E37A-4F71-B0B7-80686577B2EE}" presName="linearFlow" presStyleCnt="0">
        <dgm:presLayoutVars>
          <dgm:dir/>
          <dgm:resizeHandles val="exact"/>
        </dgm:presLayoutVars>
      </dgm:prSet>
      <dgm:spPr/>
    </dgm:pt>
    <dgm:pt modelId="{2D0A7E40-0F16-4853-8F52-45F1733D4EED}" type="pres">
      <dgm:prSet presAssocID="{6A6FC195-27D6-4F4E-B610-F28F1816006F}" presName="composite" presStyleCnt="0"/>
      <dgm:spPr/>
    </dgm:pt>
    <dgm:pt modelId="{DD9CC9F9-B02C-4EC8-A670-F76652418931}" type="pres">
      <dgm:prSet presAssocID="{6A6FC195-27D6-4F4E-B610-F28F1816006F}" presName="imgShp" presStyleLbl="fgImgPlace1" presStyleIdx="0" presStyleCnt="3"/>
      <dgm:spPr>
        <a:solidFill>
          <a:srgbClr val="197EAA"/>
        </a:solidFill>
      </dgm:spPr>
      <dgm:extLst>
        <a:ext uri="{E40237B7-FDA0-4F09-8148-C483321AD2D9}">
          <dgm14:cNvPr xmlns:dgm14="http://schemas.microsoft.com/office/drawing/2010/diagram" id="0" name="" descr="Group success with solid fill"/>
        </a:ext>
      </dgm:extLst>
    </dgm:pt>
    <dgm:pt modelId="{EE10B006-BE3C-463F-89D2-86BB9BB941BE}" type="pres">
      <dgm:prSet presAssocID="{6A6FC195-27D6-4F4E-B610-F28F1816006F}" presName="txShp" presStyleLbl="node1" presStyleIdx="0" presStyleCnt="3" custScaleX="109149">
        <dgm:presLayoutVars>
          <dgm:bulletEnabled val="1"/>
        </dgm:presLayoutVars>
      </dgm:prSet>
      <dgm:spPr/>
    </dgm:pt>
    <dgm:pt modelId="{84C52DFB-0617-4CF8-9D36-3166AB06817A}" type="pres">
      <dgm:prSet presAssocID="{E78B190F-65A9-4D93-8055-EFFCAB2DE874}" presName="spacing" presStyleCnt="0"/>
      <dgm:spPr/>
    </dgm:pt>
    <dgm:pt modelId="{63F403A0-5775-4FA7-ADE6-FD9C54624033}" type="pres">
      <dgm:prSet presAssocID="{782B5F2A-DEF1-4B92-A84F-9E2A9C740AB2}" presName="composite" presStyleCnt="0"/>
      <dgm:spPr/>
    </dgm:pt>
    <dgm:pt modelId="{2FFC3F0F-1526-41D5-8926-0E10A782C1FE}" type="pres">
      <dgm:prSet presAssocID="{782B5F2A-DEF1-4B92-A84F-9E2A9C740AB2}" presName="imgShp" presStyleLbl="fgImgPlace1" presStyleIdx="1" presStyleCnt="3"/>
      <dgm:spPr>
        <a:solidFill>
          <a:schemeClr val="tx1">
            <a:lumMod val="50000"/>
            <a:lumOff val="50000"/>
          </a:schemeClr>
        </a:solidFill>
      </dgm:spPr>
      <dgm:extLst>
        <a:ext uri="{E40237B7-FDA0-4F09-8148-C483321AD2D9}">
          <dgm14:cNvPr xmlns:dgm14="http://schemas.microsoft.com/office/drawing/2010/diagram" id="0" name="" descr="Document with solid fill"/>
        </a:ext>
      </dgm:extLst>
    </dgm:pt>
    <dgm:pt modelId="{6C032178-6737-4CE5-A6B5-95E144A3D6D2}" type="pres">
      <dgm:prSet presAssocID="{782B5F2A-DEF1-4B92-A84F-9E2A9C740AB2}" presName="txShp" presStyleLbl="node1" presStyleIdx="1" presStyleCnt="3" custScaleX="104371" custLinFactNeighborX="570" custLinFactNeighborY="-1214">
        <dgm:presLayoutVars>
          <dgm:bulletEnabled val="1"/>
        </dgm:presLayoutVars>
      </dgm:prSet>
      <dgm:spPr/>
    </dgm:pt>
    <dgm:pt modelId="{27CE3494-70AB-4DB4-85FE-BDFA35FBC573}" type="pres">
      <dgm:prSet presAssocID="{9FDA272A-D0BD-4625-BBD7-D807CA4DD8FC}" presName="spacing" presStyleCnt="0"/>
      <dgm:spPr/>
    </dgm:pt>
    <dgm:pt modelId="{ADD10F5D-4BD1-4E07-A4B4-0E147BE7DCB0}" type="pres">
      <dgm:prSet presAssocID="{12BE832C-2B4A-4886-B979-92C858DB9F06}" presName="composite" presStyleCnt="0"/>
      <dgm:spPr/>
    </dgm:pt>
    <dgm:pt modelId="{9C85A87E-493F-418D-A00E-415D3AD40342}" type="pres">
      <dgm:prSet presAssocID="{12BE832C-2B4A-4886-B979-92C858DB9F06}" presName="imgShp" presStyleLbl="fgImgPlace1" presStyleIdx="2" presStyleCnt="3"/>
      <dgm:spPr>
        <a:solidFill>
          <a:schemeClr val="tx1">
            <a:lumMod val="75000"/>
            <a:lumOff val="25000"/>
          </a:schemeClr>
        </a:solidFill>
      </dgm:spPr>
      <dgm:extLst>
        <a:ext uri="{E40237B7-FDA0-4F09-8148-C483321AD2D9}">
          <dgm14:cNvPr xmlns:dgm14="http://schemas.microsoft.com/office/drawing/2010/diagram" id="0" name="" descr="Gymnast: Floor routine with solid fill"/>
        </a:ext>
      </dgm:extLst>
    </dgm:pt>
    <dgm:pt modelId="{7CFFEEEA-14D9-4E3E-9FBA-E29891560543}" type="pres">
      <dgm:prSet presAssocID="{12BE832C-2B4A-4886-B979-92C858DB9F06}" presName="txShp" presStyleLbl="node1" presStyleIdx="2" presStyleCnt="3" custScaleX="105511">
        <dgm:presLayoutVars>
          <dgm:bulletEnabled val="1"/>
        </dgm:presLayoutVars>
      </dgm:prSet>
      <dgm:spPr/>
    </dgm:pt>
  </dgm:ptLst>
  <dgm:cxnLst>
    <dgm:cxn modelId="{36EAAC3A-EA67-4251-B7AB-D8CB6B77A430}" srcId="{6634E03A-E37A-4F71-B0B7-80686577B2EE}" destId="{6A6FC195-27D6-4F4E-B610-F28F1816006F}" srcOrd="0" destOrd="0" parTransId="{FED4E57D-AE84-4B46-AA6A-E0F8365CF198}" sibTransId="{E78B190F-65A9-4D93-8055-EFFCAB2DE874}"/>
    <dgm:cxn modelId="{C836EA79-D600-4447-BCFB-0051897F047B}" type="presOf" srcId="{12BE832C-2B4A-4886-B979-92C858DB9F06}" destId="{7CFFEEEA-14D9-4E3E-9FBA-E29891560543}" srcOrd="0" destOrd="0" presId="urn:microsoft.com/office/officeart/2005/8/layout/vList3"/>
    <dgm:cxn modelId="{0D36EB88-62FE-4AF6-AC72-2DD1713BB29A}" srcId="{6634E03A-E37A-4F71-B0B7-80686577B2EE}" destId="{782B5F2A-DEF1-4B92-A84F-9E2A9C740AB2}" srcOrd="1" destOrd="0" parTransId="{44DC7650-5F8A-42D9-985F-15B134F25933}" sibTransId="{9FDA272A-D0BD-4625-BBD7-D807CA4DD8FC}"/>
    <dgm:cxn modelId="{F7026795-92B9-4F45-891E-11AD6A62E2D9}" type="presOf" srcId="{6634E03A-E37A-4F71-B0B7-80686577B2EE}" destId="{8FA70E48-49CF-4D0D-862A-09D042696D0B}" srcOrd="0" destOrd="0" presId="urn:microsoft.com/office/officeart/2005/8/layout/vList3"/>
    <dgm:cxn modelId="{C7D749C6-B9B3-4C5F-BB87-AFC71B9A62D6}" type="presOf" srcId="{782B5F2A-DEF1-4B92-A84F-9E2A9C740AB2}" destId="{6C032178-6737-4CE5-A6B5-95E144A3D6D2}" srcOrd="0" destOrd="0" presId="urn:microsoft.com/office/officeart/2005/8/layout/vList3"/>
    <dgm:cxn modelId="{579309D1-F975-4A88-8051-928BA8272E84}" type="presOf" srcId="{6A6FC195-27D6-4F4E-B610-F28F1816006F}" destId="{EE10B006-BE3C-463F-89D2-86BB9BB941BE}" srcOrd="0" destOrd="0" presId="urn:microsoft.com/office/officeart/2005/8/layout/vList3"/>
    <dgm:cxn modelId="{AD45B7DC-D07A-4355-A6B2-06CCAEB2DF44}" srcId="{6634E03A-E37A-4F71-B0B7-80686577B2EE}" destId="{12BE832C-2B4A-4886-B979-92C858DB9F06}" srcOrd="2" destOrd="0" parTransId="{58A753F6-538C-40D5-964A-82D411F2AEC3}" sibTransId="{D0A8E0F6-181D-4A5C-8C4A-D3BB20405BB8}"/>
    <dgm:cxn modelId="{76875302-C766-4DDE-AD02-204AA199EBD8}" type="presParOf" srcId="{8FA70E48-49CF-4D0D-862A-09D042696D0B}" destId="{2D0A7E40-0F16-4853-8F52-45F1733D4EED}" srcOrd="0" destOrd="0" presId="urn:microsoft.com/office/officeart/2005/8/layout/vList3"/>
    <dgm:cxn modelId="{60B79542-2BFC-4D83-B435-4DE448FBF420}" type="presParOf" srcId="{2D0A7E40-0F16-4853-8F52-45F1733D4EED}" destId="{DD9CC9F9-B02C-4EC8-A670-F76652418931}" srcOrd="0" destOrd="0" presId="urn:microsoft.com/office/officeart/2005/8/layout/vList3"/>
    <dgm:cxn modelId="{B09172C6-7A81-43DC-867E-C86AF7E0A96A}" type="presParOf" srcId="{2D0A7E40-0F16-4853-8F52-45F1733D4EED}" destId="{EE10B006-BE3C-463F-89D2-86BB9BB941BE}" srcOrd="1" destOrd="0" presId="urn:microsoft.com/office/officeart/2005/8/layout/vList3"/>
    <dgm:cxn modelId="{8D350E9E-FEB1-4406-8EBD-E06F7BEBF381}" type="presParOf" srcId="{8FA70E48-49CF-4D0D-862A-09D042696D0B}" destId="{84C52DFB-0617-4CF8-9D36-3166AB06817A}" srcOrd="1" destOrd="0" presId="urn:microsoft.com/office/officeart/2005/8/layout/vList3"/>
    <dgm:cxn modelId="{772B2293-A20A-458F-9347-B6BD377DE95D}" type="presParOf" srcId="{8FA70E48-49CF-4D0D-862A-09D042696D0B}" destId="{63F403A0-5775-4FA7-ADE6-FD9C54624033}" srcOrd="2" destOrd="0" presId="urn:microsoft.com/office/officeart/2005/8/layout/vList3"/>
    <dgm:cxn modelId="{B2F7010E-B33C-4ACF-9C43-1DD94040792A}" type="presParOf" srcId="{63F403A0-5775-4FA7-ADE6-FD9C54624033}" destId="{2FFC3F0F-1526-41D5-8926-0E10A782C1FE}" srcOrd="0" destOrd="0" presId="urn:microsoft.com/office/officeart/2005/8/layout/vList3"/>
    <dgm:cxn modelId="{E7B35FE2-EBB7-4ACE-AF4B-5AC29BF1EA15}" type="presParOf" srcId="{63F403A0-5775-4FA7-ADE6-FD9C54624033}" destId="{6C032178-6737-4CE5-A6B5-95E144A3D6D2}" srcOrd="1" destOrd="0" presId="urn:microsoft.com/office/officeart/2005/8/layout/vList3"/>
    <dgm:cxn modelId="{41269E61-E5B6-4457-8FA4-C7D4D22CDBD5}" type="presParOf" srcId="{8FA70E48-49CF-4D0D-862A-09D042696D0B}" destId="{27CE3494-70AB-4DB4-85FE-BDFA35FBC573}" srcOrd="3" destOrd="0" presId="urn:microsoft.com/office/officeart/2005/8/layout/vList3"/>
    <dgm:cxn modelId="{7576D4F2-95B3-4C0C-B1B9-9E651B126F62}" type="presParOf" srcId="{8FA70E48-49CF-4D0D-862A-09D042696D0B}" destId="{ADD10F5D-4BD1-4E07-A4B4-0E147BE7DCB0}" srcOrd="4" destOrd="0" presId="urn:microsoft.com/office/officeart/2005/8/layout/vList3"/>
    <dgm:cxn modelId="{FE897616-E282-4A5F-97CA-AE7A40870D02}" type="presParOf" srcId="{ADD10F5D-4BD1-4E07-A4B4-0E147BE7DCB0}" destId="{9C85A87E-493F-418D-A00E-415D3AD40342}" srcOrd="0" destOrd="0" presId="urn:microsoft.com/office/officeart/2005/8/layout/vList3"/>
    <dgm:cxn modelId="{085950CE-1298-4E96-BB36-D83662A7D3AF}" type="presParOf" srcId="{ADD10F5D-4BD1-4E07-A4B4-0E147BE7DCB0}" destId="{7CFFEEEA-14D9-4E3E-9FBA-E2989156054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C1225-C743-4129-896C-E9F7504ACECC}">
      <dsp:nvSpPr>
        <dsp:cNvPr id="0" name=""/>
        <dsp:cNvSpPr/>
      </dsp:nvSpPr>
      <dsp:spPr>
        <a:xfrm>
          <a:off x="3809415"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2045</a:t>
          </a:r>
        </a:p>
      </dsp:txBody>
      <dsp:txXfrm>
        <a:off x="3809415" y="0"/>
        <a:ext cx="1599322" cy="999820"/>
      </dsp:txXfrm>
    </dsp:sp>
    <dsp:sp modelId="{C5C75C4B-4D9D-4AC2-B974-853998D323EF}">
      <dsp:nvSpPr>
        <dsp:cNvPr id="0" name=""/>
        <dsp:cNvSpPr/>
      </dsp:nvSpPr>
      <dsp:spPr>
        <a:xfrm>
          <a:off x="1943538"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2035</a:t>
          </a:r>
        </a:p>
      </dsp:txBody>
      <dsp:txXfrm>
        <a:off x="1943538" y="0"/>
        <a:ext cx="1599322" cy="999820"/>
      </dsp:txXfrm>
    </dsp:sp>
    <dsp:sp modelId="{B5FF8162-792A-40A6-908F-CC425022C139}">
      <dsp:nvSpPr>
        <dsp:cNvPr id="0" name=""/>
        <dsp:cNvSpPr/>
      </dsp:nvSpPr>
      <dsp:spPr>
        <a:xfrm>
          <a:off x="77662" y="0"/>
          <a:ext cx="1599322" cy="33327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Today</a:t>
          </a:r>
        </a:p>
      </dsp:txBody>
      <dsp:txXfrm>
        <a:off x="77662" y="0"/>
        <a:ext cx="1599322" cy="999820"/>
      </dsp:txXfrm>
    </dsp:sp>
    <dsp:sp modelId="{F8880924-F221-47C5-96E8-C65B7E40ECAB}">
      <dsp:nvSpPr>
        <dsp:cNvPr id="0" name=""/>
        <dsp:cNvSpPr/>
      </dsp:nvSpPr>
      <dsp:spPr>
        <a:xfrm>
          <a:off x="210939" y="1766431"/>
          <a:ext cx="1332768" cy="6663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Current System (Not Modeled)</a:t>
          </a:r>
        </a:p>
      </dsp:txBody>
      <dsp:txXfrm>
        <a:off x="230457" y="1785949"/>
        <a:ext cx="1293732" cy="627348"/>
      </dsp:txXfrm>
    </dsp:sp>
    <dsp:sp modelId="{043BCE45-93E8-4ACB-AAB2-C6B22DBB6010}">
      <dsp:nvSpPr>
        <dsp:cNvPr id="0" name=""/>
        <dsp:cNvSpPr/>
      </dsp:nvSpPr>
      <dsp:spPr>
        <a:xfrm>
          <a:off x="1543707" y="2081628"/>
          <a:ext cx="533107" cy="35991"/>
        </a:xfrm>
        <a:custGeom>
          <a:avLst/>
          <a:gdLst/>
          <a:ahLst/>
          <a:cxnLst/>
          <a:rect l="0" t="0" r="0" b="0"/>
          <a:pathLst>
            <a:path>
              <a:moveTo>
                <a:pt x="0" y="17995"/>
              </a:moveTo>
              <a:lnTo>
                <a:pt x="533107" y="179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6934" y="2086295"/>
        <a:ext cx="26655" cy="26655"/>
      </dsp:txXfrm>
    </dsp:sp>
    <dsp:sp modelId="{F6755402-8A00-4009-810E-0F41AF5805D1}">
      <dsp:nvSpPr>
        <dsp:cNvPr id="0" name=""/>
        <dsp:cNvSpPr/>
      </dsp:nvSpPr>
      <dsp:spPr>
        <a:xfrm>
          <a:off x="2076815" y="1766431"/>
          <a:ext cx="1332768" cy="6663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10-year Reference Case</a:t>
          </a:r>
        </a:p>
      </dsp:txBody>
      <dsp:txXfrm>
        <a:off x="2096333" y="1785949"/>
        <a:ext cx="1293732" cy="627348"/>
      </dsp:txXfrm>
    </dsp:sp>
    <dsp:sp modelId="{8C8DD304-8F19-47AE-817A-736FCD34608A}">
      <dsp:nvSpPr>
        <dsp:cNvPr id="0" name=""/>
        <dsp:cNvSpPr/>
      </dsp:nvSpPr>
      <dsp:spPr>
        <a:xfrm rot="18289469">
          <a:off x="3209371" y="1698457"/>
          <a:ext cx="933533" cy="35991"/>
        </a:xfrm>
        <a:custGeom>
          <a:avLst/>
          <a:gdLst/>
          <a:ahLst/>
          <a:cxnLst/>
          <a:rect l="0" t="0" r="0" b="0"/>
          <a:pathLst>
            <a:path>
              <a:moveTo>
                <a:pt x="0" y="17995"/>
              </a:moveTo>
              <a:lnTo>
                <a:pt x="933533"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799" y="1693114"/>
        <a:ext cx="46676" cy="46676"/>
      </dsp:txXfrm>
    </dsp:sp>
    <dsp:sp modelId="{02D3B994-4604-4252-BEDC-D3ABF3B14B1F}">
      <dsp:nvSpPr>
        <dsp:cNvPr id="0" name=""/>
        <dsp:cNvSpPr/>
      </dsp:nvSpPr>
      <dsp:spPr>
        <a:xfrm>
          <a:off x="3942692" y="1000089"/>
          <a:ext cx="1332768" cy="6663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20-Year Reference Case</a:t>
          </a:r>
        </a:p>
      </dsp:txBody>
      <dsp:txXfrm>
        <a:off x="3962210" y="1019607"/>
        <a:ext cx="1293732" cy="627348"/>
      </dsp:txXfrm>
    </dsp:sp>
    <dsp:sp modelId="{B74FE886-4205-4601-B8C4-80DDE34B0A34}">
      <dsp:nvSpPr>
        <dsp:cNvPr id="0" name=""/>
        <dsp:cNvSpPr/>
      </dsp:nvSpPr>
      <dsp:spPr>
        <a:xfrm>
          <a:off x="3409584" y="2081628"/>
          <a:ext cx="533107" cy="35991"/>
        </a:xfrm>
        <a:custGeom>
          <a:avLst/>
          <a:gdLst/>
          <a:ahLst/>
          <a:cxnLst/>
          <a:rect l="0" t="0" r="0" b="0"/>
          <a:pathLst>
            <a:path>
              <a:moveTo>
                <a:pt x="0" y="17995"/>
              </a:moveTo>
              <a:lnTo>
                <a:pt x="533107"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62810" y="2086295"/>
        <a:ext cx="26655" cy="26655"/>
      </dsp:txXfrm>
    </dsp:sp>
    <dsp:sp modelId="{802EC851-96F7-42DE-9F4B-8F0197BD7C63}">
      <dsp:nvSpPr>
        <dsp:cNvPr id="0" name=""/>
        <dsp:cNvSpPr/>
      </dsp:nvSpPr>
      <dsp:spPr>
        <a:xfrm>
          <a:off x="3942692" y="1766431"/>
          <a:ext cx="1332768" cy="6663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Scenario A</a:t>
          </a:r>
        </a:p>
      </dsp:txBody>
      <dsp:txXfrm>
        <a:off x="3962210" y="1785949"/>
        <a:ext cx="1293732" cy="627348"/>
      </dsp:txXfrm>
    </dsp:sp>
    <dsp:sp modelId="{F2FD05F7-29AC-4CA2-B767-F665E7C09265}">
      <dsp:nvSpPr>
        <dsp:cNvPr id="0" name=""/>
        <dsp:cNvSpPr/>
      </dsp:nvSpPr>
      <dsp:spPr>
        <a:xfrm rot="3310531">
          <a:off x="3209371" y="2464799"/>
          <a:ext cx="933533" cy="35991"/>
        </a:xfrm>
        <a:custGeom>
          <a:avLst/>
          <a:gdLst/>
          <a:ahLst/>
          <a:cxnLst/>
          <a:rect l="0" t="0" r="0" b="0"/>
          <a:pathLst>
            <a:path>
              <a:moveTo>
                <a:pt x="0" y="17995"/>
              </a:moveTo>
              <a:lnTo>
                <a:pt x="933533" y="17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799" y="2459456"/>
        <a:ext cx="46676" cy="46676"/>
      </dsp:txXfrm>
    </dsp:sp>
    <dsp:sp modelId="{92B200BF-CD85-46D6-8CD8-BE55F215B0CB}">
      <dsp:nvSpPr>
        <dsp:cNvPr id="0" name=""/>
        <dsp:cNvSpPr/>
      </dsp:nvSpPr>
      <dsp:spPr>
        <a:xfrm>
          <a:off x="3942692" y="2532773"/>
          <a:ext cx="1332768" cy="6663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Scenario B</a:t>
          </a:r>
        </a:p>
      </dsp:txBody>
      <dsp:txXfrm>
        <a:off x="3962210" y="2552291"/>
        <a:ext cx="1293732" cy="627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8A5F0-5C81-4549-8970-0B47B2C431BE}">
      <dsp:nvSpPr>
        <dsp:cNvPr id="0" name=""/>
        <dsp:cNvSpPr/>
      </dsp:nvSpPr>
      <dsp:spPr>
        <a:xfrm>
          <a:off x="1168766" y="612832"/>
          <a:ext cx="4083999" cy="4083999"/>
        </a:xfrm>
        <a:prstGeom prst="blockArc">
          <a:avLst>
            <a:gd name="adj1" fmla="val 11880000"/>
            <a:gd name="adj2" fmla="val 16200000"/>
            <a:gd name="adj3" fmla="val 4643"/>
          </a:avLst>
        </a:prstGeom>
        <a:solidFill>
          <a:schemeClr val="accent5">
            <a:hueOff val="5022700"/>
            <a:satOff val="-45928"/>
            <a:lumOff val="-103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C4B4F9-F788-4987-B718-CDA214EE8341}">
      <dsp:nvSpPr>
        <dsp:cNvPr id="0" name=""/>
        <dsp:cNvSpPr/>
      </dsp:nvSpPr>
      <dsp:spPr>
        <a:xfrm>
          <a:off x="1168766" y="612832"/>
          <a:ext cx="4083999" cy="4083999"/>
        </a:xfrm>
        <a:prstGeom prst="blockArc">
          <a:avLst>
            <a:gd name="adj1" fmla="val 7560000"/>
            <a:gd name="adj2" fmla="val 11880000"/>
            <a:gd name="adj3" fmla="val 4643"/>
          </a:avLst>
        </a:prstGeom>
        <a:solidFill>
          <a:schemeClr val="accent5">
            <a:hueOff val="3767025"/>
            <a:satOff val="-34446"/>
            <a:lumOff val="-77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15175B-F196-4B9A-9A7F-9E9617B49F01}">
      <dsp:nvSpPr>
        <dsp:cNvPr id="0" name=""/>
        <dsp:cNvSpPr/>
      </dsp:nvSpPr>
      <dsp:spPr>
        <a:xfrm>
          <a:off x="1168766" y="612832"/>
          <a:ext cx="4083999" cy="4083999"/>
        </a:xfrm>
        <a:prstGeom prst="blockArc">
          <a:avLst>
            <a:gd name="adj1" fmla="val 3240000"/>
            <a:gd name="adj2" fmla="val 7560000"/>
            <a:gd name="adj3" fmla="val 4643"/>
          </a:avLst>
        </a:prstGeom>
        <a:solidFill>
          <a:schemeClr val="accent5">
            <a:hueOff val="2511350"/>
            <a:satOff val="-22964"/>
            <a:lumOff val="-5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BA9239-84DD-436D-AB81-02A6DF882CA1}">
      <dsp:nvSpPr>
        <dsp:cNvPr id="0" name=""/>
        <dsp:cNvSpPr/>
      </dsp:nvSpPr>
      <dsp:spPr>
        <a:xfrm>
          <a:off x="1168766" y="612832"/>
          <a:ext cx="4083999" cy="4083999"/>
        </a:xfrm>
        <a:prstGeom prst="blockArc">
          <a:avLst>
            <a:gd name="adj1" fmla="val 20520000"/>
            <a:gd name="adj2" fmla="val 3240000"/>
            <a:gd name="adj3" fmla="val 4643"/>
          </a:avLst>
        </a:prstGeom>
        <a:solidFill>
          <a:schemeClr val="accent5">
            <a:hueOff val="1255675"/>
            <a:satOff val="-11482"/>
            <a:lumOff val="-25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C08B77-59DE-4D1C-812E-C640B2C9EB3F}">
      <dsp:nvSpPr>
        <dsp:cNvPr id="0" name=""/>
        <dsp:cNvSpPr/>
      </dsp:nvSpPr>
      <dsp:spPr>
        <a:xfrm>
          <a:off x="1168766" y="612832"/>
          <a:ext cx="4083999" cy="4083999"/>
        </a:xfrm>
        <a:prstGeom prst="blockArc">
          <a:avLst>
            <a:gd name="adj1" fmla="val 16200000"/>
            <a:gd name="adj2" fmla="val 2052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D1E457-08A7-4961-83F0-C79E3910525F}">
      <dsp:nvSpPr>
        <dsp:cNvPr id="0" name=""/>
        <dsp:cNvSpPr/>
      </dsp:nvSpPr>
      <dsp:spPr>
        <a:xfrm>
          <a:off x="2270111" y="1714178"/>
          <a:ext cx="1881308" cy="18813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Drivers</a:t>
          </a:r>
        </a:p>
      </dsp:txBody>
      <dsp:txXfrm>
        <a:off x="2545622" y="1989689"/>
        <a:ext cx="1330286" cy="1330286"/>
      </dsp:txXfrm>
    </dsp:sp>
    <dsp:sp modelId="{39F9720F-A095-4218-A09F-7E8A0C861181}">
      <dsp:nvSpPr>
        <dsp:cNvPr id="0" name=""/>
        <dsp:cNvSpPr/>
      </dsp:nvSpPr>
      <dsp:spPr>
        <a:xfrm>
          <a:off x="2552308" y="1783"/>
          <a:ext cx="1316915" cy="131691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Economy, Industry, &amp; Supply Chains</a:t>
          </a:r>
        </a:p>
      </dsp:txBody>
      <dsp:txXfrm>
        <a:off x="2745166" y="194641"/>
        <a:ext cx="931199" cy="931199"/>
      </dsp:txXfrm>
    </dsp:sp>
    <dsp:sp modelId="{884286DE-2369-47DA-81CD-5FBEE9707904}">
      <dsp:nvSpPr>
        <dsp:cNvPr id="0" name=""/>
        <dsp:cNvSpPr/>
      </dsp:nvSpPr>
      <dsp:spPr>
        <a:xfrm>
          <a:off x="4449276" y="1380011"/>
          <a:ext cx="1316915" cy="1316915"/>
        </a:xfrm>
        <a:prstGeom prst="ellipse">
          <a:avLst/>
        </a:prstGeom>
        <a:solidFill>
          <a:schemeClr val="accent5">
            <a:hueOff val="1255675"/>
            <a:satOff val="-11482"/>
            <a:lumOff val="-25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Technology Costs &amp; Advancements</a:t>
          </a:r>
        </a:p>
      </dsp:txBody>
      <dsp:txXfrm>
        <a:off x="4642134" y="1572869"/>
        <a:ext cx="931199" cy="931199"/>
      </dsp:txXfrm>
    </dsp:sp>
    <dsp:sp modelId="{5DCA2F1D-DED7-4EE3-A7B1-FE994279651E}">
      <dsp:nvSpPr>
        <dsp:cNvPr id="0" name=""/>
        <dsp:cNvSpPr/>
      </dsp:nvSpPr>
      <dsp:spPr>
        <a:xfrm>
          <a:off x="3724699" y="3610032"/>
          <a:ext cx="1316915" cy="1316915"/>
        </a:xfrm>
        <a:prstGeom prst="ellipse">
          <a:avLst/>
        </a:prstGeom>
        <a:solidFill>
          <a:schemeClr val="accent5">
            <a:hueOff val="2511350"/>
            <a:satOff val="-22964"/>
            <a:lumOff val="-5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Policy &amp; Regulatory</a:t>
          </a:r>
        </a:p>
      </dsp:txBody>
      <dsp:txXfrm>
        <a:off x="3917557" y="3802890"/>
        <a:ext cx="931199" cy="931199"/>
      </dsp:txXfrm>
    </dsp:sp>
    <dsp:sp modelId="{87B88856-9962-4A54-9AC6-7168CB71FBFF}">
      <dsp:nvSpPr>
        <dsp:cNvPr id="0" name=""/>
        <dsp:cNvSpPr/>
      </dsp:nvSpPr>
      <dsp:spPr>
        <a:xfrm>
          <a:off x="1379916" y="3610032"/>
          <a:ext cx="1316915" cy="1316915"/>
        </a:xfrm>
        <a:prstGeom prst="ellipse">
          <a:avLst/>
        </a:prstGeom>
        <a:solidFill>
          <a:schemeClr val="accent5">
            <a:hueOff val="3767025"/>
            <a:satOff val="-34446"/>
            <a:lumOff val="-7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Consumer Preferences</a:t>
          </a:r>
        </a:p>
      </dsp:txBody>
      <dsp:txXfrm>
        <a:off x="1572774" y="3802890"/>
        <a:ext cx="931199" cy="931199"/>
      </dsp:txXfrm>
    </dsp:sp>
    <dsp:sp modelId="{BD0E392F-052C-4C34-8875-005B6C2A73EB}">
      <dsp:nvSpPr>
        <dsp:cNvPr id="0" name=""/>
        <dsp:cNvSpPr/>
      </dsp:nvSpPr>
      <dsp:spPr>
        <a:xfrm>
          <a:off x="655339" y="1380011"/>
          <a:ext cx="1316915" cy="1316915"/>
        </a:xfrm>
        <a:prstGeom prst="ellipse">
          <a:avLst/>
        </a:prstGeom>
        <a:solidFill>
          <a:schemeClr val="accent5">
            <a:hueOff val="5022700"/>
            <a:satOff val="-45928"/>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Environment &amp; Climate</a:t>
          </a:r>
        </a:p>
      </dsp:txBody>
      <dsp:txXfrm>
        <a:off x="848197" y="1572869"/>
        <a:ext cx="931199" cy="931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0B006-BE3C-463F-89D2-86BB9BB941BE}">
      <dsp:nvSpPr>
        <dsp:cNvPr id="0" name=""/>
        <dsp:cNvSpPr/>
      </dsp:nvSpPr>
      <dsp:spPr>
        <a:xfrm rot="10800000">
          <a:off x="1212127" y="2438"/>
          <a:ext cx="4804355" cy="162188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20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Finalize Scenario Drivers</a:t>
          </a:r>
        </a:p>
      </dsp:txBody>
      <dsp:txXfrm rot="10800000">
        <a:off x="1617598" y="2438"/>
        <a:ext cx="4398884" cy="1621886"/>
      </dsp:txXfrm>
    </dsp:sp>
    <dsp:sp modelId="{DD9CC9F9-B02C-4EC8-A670-F76652418931}">
      <dsp:nvSpPr>
        <dsp:cNvPr id="0" name=""/>
        <dsp:cNvSpPr/>
      </dsp:nvSpPr>
      <dsp:spPr>
        <a:xfrm>
          <a:off x="602537" y="2438"/>
          <a:ext cx="1621886" cy="1621886"/>
        </a:xfrm>
        <a:prstGeom prst="ellipse">
          <a:avLst/>
        </a:prstGeom>
        <a:solidFill>
          <a:srgbClr val="197EAA"/>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32178-6737-4CE5-A6B5-95E144A3D6D2}">
      <dsp:nvSpPr>
        <dsp:cNvPr id="0" name=""/>
        <dsp:cNvSpPr/>
      </dsp:nvSpPr>
      <dsp:spPr>
        <a:xfrm rot="10800000">
          <a:off x="1394949" y="2088779"/>
          <a:ext cx="4594044" cy="162188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20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Nirmala UI"/>
            </a:rPr>
            <a:t>Summarize 10-Year Resource Trajectory</a:t>
          </a:r>
          <a:endParaRPr lang="en-US" sz="2000" kern="1200"/>
        </a:p>
      </dsp:txBody>
      <dsp:txXfrm rot="10800000">
        <a:off x="1800420" y="2088779"/>
        <a:ext cx="4188573" cy="1621886"/>
      </dsp:txXfrm>
    </dsp:sp>
    <dsp:sp modelId="{2FFC3F0F-1526-41D5-8926-0E10A782C1FE}">
      <dsp:nvSpPr>
        <dsp:cNvPr id="0" name=""/>
        <dsp:cNvSpPr/>
      </dsp:nvSpPr>
      <dsp:spPr>
        <a:xfrm>
          <a:off x="655115" y="2108469"/>
          <a:ext cx="1621886" cy="1621886"/>
        </a:xfrm>
        <a:prstGeom prst="ellipse">
          <a:avLst/>
        </a:prstGeom>
        <a:solidFill>
          <a:schemeClr val="tx1">
            <a:lumMod val="50000"/>
            <a:lumOff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FFEEEA-14D9-4E3E-9FBA-E29891560543}">
      <dsp:nvSpPr>
        <dsp:cNvPr id="0" name=""/>
        <dsp:cNvSpPr/>
      </dsp:nvSpPr>
      <dsp:spPr>
        <a:xfrm rot="10800000">
          <a:off x="1332226" y="4214500"/>
          <a:ext cx="4644223" cy="162188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520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t>Complete 10-Year Busbar Mapping Analysis</a:t>
          </a:r>
        </a:p>
      </dsp:txBody>
      <dsp:txXfrm rot="10800000">
        <a:off x="1737697" y="4214500"/>
        <a:ext cx="4238752" cy="1621886"/>
      </dsp:txXfrm>
    </dsp:sp>
    <dsp:sp modelId="{9C85A87E-493F-418D-A00E-415D3AD40342}">
      <dsp:nvSpPr>
        <dsp:cNvPr id="0" name=""/>
        <dsp:cNvSpPr/>
      </dsp:nvSpPr>
      <dsp:spPr>
        <a:xfrm>
          <a:off x="642570" y="4214500"/>
          <a:ext cx="1621886" cy="1621886"/>
        </a:xfrm>
        <a:prstGeom prst="ellipse">
          <a:avLst/>
        </a:prstGeom>
        <a:solidFill>
          <a:schemeClr val="tx1">
            <a:lumMod val="75000"/>
            <a:lumOff val="2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FB3EE-87CB-AA41-8B86-9C32BCC8772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616C2-D351-064D-A019-0466575130C1}" type="slidenum">
              <a:rPr lang="en-US" smtClean="0"/>
              <a:t>‹#›</a:t>
            </a:fld>
            <a:endParaRPr lang="en-US"/>
          </a:p>
        </p:txBody>
      </p:sp>
    </p:spTree>
    <p:extLst>
      <p:ext uri="{BB962C8B-B14F-4D97-AF65-F5344CB8AC3E}">
        <p14:creationId xmlns:p14="http://schemas.microsoft.com/office/powerpoint/2010/main" val="181600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 typeface="Arial" panose="020B0604020202020204" pitchFamily="34" charset="0"/>
              <a:buChar char="•"/>
            </a:pPr>
            <a:r>
              <a:rPr lang="en-US">
                <a:ea typeface="Calibri"/>
                <a:cs typeface="Calibri"/>
              </a:rPr>
              <a:t>Welcome</a:t>
            </a:r>
          </a:p>
          <a:p>
            <a:pPr marL="171450" indent="-171450">
              <a:buFont typeface="Arial" panose="020B0604020202020204" pitchFamily="34" charset="0"/>
              <a:buChar char="•"/>
            </a:pPr>
            <a:r>
              <a:rPr lang="en-US">
                <a:ea typeface="Calibri"/>
                <a:cs typeface="Calibri"/>
              </a:rPr>
              <a:t>Purpose of webinar:</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rPr>
              <a:t>To share high-level updates on </a:t>
            </a:r>
            <a:r>
              <a:rPr lang="en-US" sz="1800" b="0" i="0" err="1">
                <a:solidFill>
                  <a:srgbClr val="000000"/>
                </a:solidFill>
                <a:effectLst/>
                <a:highlight>
                  <a:srgbClr val="FFFFFF"/>
                </a:highlight>
                <a:latin typeface="Aptos"/>
              </a:rPr>
              <a:t>WestTEC’s</a:t>
            </a:r>
            <a:r>
              <a:rPr lang="en-US" sz="1800" b="0" i="0">
                <a:solidFill>
                  <a:srgbClr val="000000"/>
                </a:solidFill>
                <a:effectLst/>
                <a:highlight>
                  <a:srgbClr val="FFFFFF"/>
                </a:highlight>
                <a:latin typeface="Aptos"/>
              </a:rPr>
              <a:t> efforts since the last update in June</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ea typeface="Calibri"/>
                <a:cs typeface="Calibri"/>
              </a:rPr>
              <a:t>To provide an overview of the study plan and feedback received from </a:t>
            </a:r>
            <a:r>
              <a:rPr lang="en-US" sz="1800" b="0" i="0" err="1">
                <a:solidFill>
                  <a:srgbClr val="000000"/>
                </a:solidFill>
                <a:effectLst/>
                <a:highlight>
                  <a:srgbClr val="FFFFFF"/>
                </a:highlight>
                <a:latin typeface="Aptos"/>
                <a:ea typeface="Calibri"/>
                <a:cs typeface="Calibri"/>
              </a:rPr>
              <a:t>WestTEC</a:t>
            </a:r>
            <a:r>
              <a:rPr lang="en-US" sz="1800" b="0" i="0">
                <a:solidFill>
                  <a:srgbClr val="000000"/>
                </a:solidFill>
                <a:effectLst/>
                <a:highlight>
                  <a:srgbClr val="FFFFFF"/>
                </a:highlight>
                <a:latin typeface="Aptos"/>
                <a:ea typeface="Calibri"/>
                <a:cs typeface="Calibri"/>
              </a:rPr>
              <a:t> committees to-date and describe the upcoming public comment opportunity for regional partners</a:t>
            </a:r>
          </a:p>
          <a:p>
            <a:pPr marL="628650" lvl="1" indent="-171450">
              <a:buFont typeface="Arial" panose="020B0604020202020204" pitchFamily="34" charset="0"/>
              <a:buChar char="•"/>
            </a:pPr>
            <a:r>
              <a:rPr lang="en-US" sz="1800" b="0" i="0">
                <a:solidFill>
                  <a:srgbClr val="000000"/>
                </a:solidFill>
                <a:effectLst/>
                <a:highlight>
                  <a:srgbClr val="FFFFFF"/>
                </a:highlight>
                <a:latin typeface="Aptos"/>
                <a:ea typeface="Calibri"/>
                <a:cs typeface="Calibri"/>
              </a:rPr>
              <a:t>To describe next steps in executing the study</a:t>
            </a:r>
          </a:p>
          <a:p>
            <a:pPr marL="628650" lvl="1"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Housekeeping items:</a:t>
            </a:r>
          </a:p>
          <a:p>
            <a:pPr marL="628650" lvl="1" indent="-171450">
              <a:buFont typeface="Arial" panose="020B0604020202020204" pitchFamily="34" charset="0"/>
              <a:buChar char="•"/>
            </a:pPr>
            <a:r>
              <a:rPr lang="en-US">
                <a:ea typeface="Calibri"/>
                <a:cs typeface="Calibri"/>
              </a:rPr>
              <a:t>Meeting is being recorded, will be posted to WPP website</a:t>
            </a:r>
          </a:p>
          <a:p>
            <a:pPr marL="628650" lvl="1" indent="-171450">
              <a:buFont typeface="Arial" panose="020B0604020202020204" pitchFamily="34" charset="0"/>
              <a:buChar char="•"/>
            </a:pPr>
            <a:r>
              <a:rPr lang="en-US">
                <a:ea typeface="Calibri"/>
                <a:cs typeface="Calibri"/>
              </a:rPr>
              <a:t>If you have questions along the way, encourage you to use the Zoom Q&amp;A function to ask your questions. </a:t>
            </a:r>
          </a:p>
          <a:p>
            <a:pPr marL="628650" lvl="1" indent="-171450">
              <a:buFont typeface="Arial" panose="020B0604020202020204" pitchFamily="34" charset="0"/>
              <a:buChar char="•"/>
            </a:pPr>
            <a:r>
              <a:rPr lang="en-US">
                <a:ea typeface="Calibri"/>
                <a:cs typeface="Calibri"/>
              </a:rPr>
              <a:t>We will take questions at a good mid-way pointe in the meeting as well as at the end of the meeting—those entered into Q&amp;A as well as verbal questions. Please raise your hand at the end of the meeting if you would like to ask your question verbally.</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1</a:t>
            </a:fld>
            <a:endParaRPr lang="en-US"/>
          </a:p>
        </p:txBody>
      </p:sp>
    </p:spTree>
    <p:extLst>
      <p:ext uri="{BB962C8B-B14F-4D97-AF65-F5344CB8AC3E}">
        <p14:creationId xmlns:p14="http://schemas.microsoft.com/office/powerpoint/2010/main" val="409141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Bolo 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437E-BFE2-4D2C-BE8A-D72907B98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67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F5C3E-322B-F74D-9CE8-D5EE8AB7F2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7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48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328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9B248-2746-4BFC-8FA3-91AC76DD8A50}"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09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161D2-159D-EEEE-AA99-9EDA32188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04D37-C909-2D61-51EB-F4AEEFFCF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0216B-9AF4-A07E-ED90-82341899AE70}"/>
              </a:ext>
            </a:extLst>
          </p:cNvPr>
          <p:cNvSpPr>
            <a:spLocks noGrp="1"/>
          </p:cNvSpPr>
          <p:nvPr>
            <p:ph type="body" idx="1"/>
          </p:nvPr>
        </p:nvSpPr>
        <p:spPr/>
        <p:txBody>
          <a:bodyPr/>
          <a:lstStyle/>
          <a:p>
            <a:r>
              <a:rPr lang="en-US"/>
              <a:t>Saved scenario discussion for last because thinking of scenarios and their impacts to modeling requires a knowledge of the modeling</a:t>
            </a:r>
          </a:p>
        </p:txBody>
      </p:sp>
      <p:sp>
        <p:nvSpPr>
          <p:cNvPr id="4" name="Slide Number Placeholder 3">
            <a:extLst>
              <a:ext uri="{FF2B5EF4-FFF2-40B4-BE49-F238E27FC236}">
                <a16:creationId xmlns:a16="http://schemas.microsoft.com/office/drawing/2014/main" id="{C160E93F-591F-BAC5-8F9C-0C9C8D87C4DF}"/>
              </a:ext>
            </a:extLst>
          </p:cNvPr>
          <p:cNvSpPr>
            <a:spLocks noGrp="1"/>
          </p:cNvSpPr>
          <p:nvPr>
            <p:ph type="sldNum" sz="quarter" idx="5"/>
          </p:nvPr>
        </p:nvSpPr>
        <p:spPr/>
        <p:txBody>
          <a:bodyPr/>
          <a:lstStyle/>
          <a:p>
            <a:fld id="{84D3A075-1B41-4517-B8AD-6FA27F92E409}" type="slidenum">
              <a:rPr lang="en-US" smtClean="0"/>
              <a:t>36</a:t>
            </a:fld>
            <a:endParaRPr lang="en-US"/>
          </a:p>
        </p:txBody>
      </p:sp>
    </p:spTree>
    <p:extLst>
      <p:ext uri="{BB962C8B-B14F-4D97-AF65-F5344CB8AC3E}">
        <p14:creationId xmlns:p14="http://schemas.microsoft.com/office/powerpoint/2010/main" val="316896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746E5-E146-B0C4-3194-4CEEEA4FA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DD76D-9ADC-4254-D88E-ADA0BD053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3ECAD-4A2B-7B96-87B0-1FBCEEA4117E}"/>
              </a:ext>
            </a:extLst>
          </p:cNvPr>
          <p:cNvSpPr>
            <a:spLocks noGrp="1"/>
          </p:cNvSpPr>
          <p:nvPr>
            <p:ph type="body" idx="1"/>
          </p:nvPr>
        </p:nvSpPr>
        <p:spPr/>
        <p:txBody>
          <a:bodyPr/>
          <a:lstStyle/>
          <a:p>
            <a:r>
              <a:rPr lang="en-US"/>
              <a:t>Saved scenario discussion for last because thinking of scenarios and their impacts to modeling requires a knowledge of the modeling</a:t>
            </a:r>
          </a:p>
        </p:txBody>
      </p:sp>
      <p:sp>
        <p:nvSpPr>
          <p:cNvPr id="4" name="Slide Number Placeholder 3">
            <a:extLst>
              <a:ext uri="{FF2B5EF4-FFF2-40B4-BE49-F238E27FC236}">
                <a16:creationId xmlns:a16="http://schemas.microsoft.com/office/drawing/2014/main" id="{3793F8DC-860D-5F17-67B6-13257A587861}"/>
              </a:ext>
            </a:extLst>
          </p:cNvPr>
          <p:cNvSpPr>
            <a:spLocks noGrp="1"/>
          </p:cNvSpPr>
          <p:nvPr>
            <p:ph type="sldNum" sz="quarter" idx="5"/>
          </p:nvPr>
        </p:nvSpPr>
        <p:spPr/>
        <p:txBody>
          <a:bodyPr/>
          <a:lstStyle/>
          <a:p>
            <a:fld id="{84D3A075-1B41-4517-B8AD-6FA27F92E409}" type="slidenum">
              <a:rPr lang="en-US" smtClean="0"/>
              <a:t>37</a:t>
            </a:fld>
            <a:endParaRPr lang="en-US"/>
          </a:p>
        </p:txBody>
      </p:sp>
    </p:spTree>
    <p:extLst>
      <p:ext uri="{BB962C8B-B14F-4D97-AF65-F5344CB8AC3E}">
        <p14:creationId xmlns:p14="http://schemas.microsoft.com/office/powerpoint/2010/main" val="2789603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A9348-B00E-38BD-F487-06C32BB1C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E0480-9838-A9C3-C659-0C3D83726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24AC4-0DB7-221B-E58B-ADDC8D9D1C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EE3D34-2D85-9B79-933E-B4981C3C3B22}"/>
              </a:ext>
            </a:extLst>
          </p:cNvPr>
          <p:cNvSpPr>
            <a:spLocks noGrp="1"/>
          </p:cNvSpPr>
          <p:nvPr>
            <p:ph type="sldNum" sz="quarter" idx="5"/>
          </p:nvPr>
        </p:nvSpPr>
        <p:spPr/>
        <p:txBody>
          <a:bodyPr/>
          <a:lstStyle/>
          <a:p>
            <a:fld id="{84D3A075-1B41-4517-B8AD-6FA27F92E409}" type="slidenum">
              <a:rPr lang="en-US" smtClean="0"/>
              <a:t>38</a:t>
            </a:fld>
            <a:endParaRPr lang="en-US"/>
          </a:p>
        </p:txBody>
      </p:sp>
    </p:spTree>
    <p:extLst>
      <p:ext uri="{BB962C8B-B14F-4D97-AF65-F5344CB8AC3E}">
        <p14:creationId xmlns:p14="http://schemas.microsoft.com/office/powerpoint/2010/main" val="80754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DDE0E-7AED-E6FD-9A63-B8B835FCD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35FA8-3888-4FF0-286D-48C7FD12F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664B7-05C6-255F-071F-5771C58FEAD0}"/>
              </a:ext>
            </a:extLst>
          </p:cNvPr>
          <p:cNvSpPr>
            <a:spLocks noGrp="1"/>
          </p:cNvSpPr>
          <p:nvPr>
            <p:ph type="body" idx="1"/>
          </p:nvPr>
        </p:nvSpPr>
        <p:spPr/>
        <p:txBody>
          <a:bodyPr/>
          <a:lstStyle/>
          <a:p>
            <a:r>
              <a:rPr lang="en-US"/>
              <a:t>- Approach to developing scenarios was adopted from that used in long-term planning by oil companies (Shell) in the 1970s</a:t>
            </a:r>
          </a:p>
          <a:p>
            <a:pPr marL="171450" indent="-171450">
              <a:buFontTx/>
              <a:buChar char="-"/>
            </a:pPr>
            <a:r>
              <a:rPr lang="en-US"/>
              <a:t>Used to justify decision-making &amp; investments in large infrastructure like offshore drilling platforms during volatile and uncertain future oil markets</a:t>
            </a:r>
          </a:p>
          <a:p>
            <a:pPr marL="171450" indent="-171450">
              <a:buFontTx/>
              <a:buChar char="-"/>
            </a:pPr>
            <a:r>
              <a:rPr lang="en-US"/>
              <a:t>Their idea of scenario planning is not so much that you’re trying to predict the future as much as develop multiple plausible visions of the future </a:t>
            </a:r>
          </a:p>
          <a:p>
            <a:pPr marL="171450" indent="-171450">
              <a:buFontTx/>
              <a:buChar char="-"/>
            </a:pPr>
            <a:r>
              <a:rPr lang="en-US"/>
              <a:t>The goal is that you can suspend disbelief that any one of them might occur</a:t>
            </a:r>
          </a:p>
          <a:p>
            <a:pPr marL="171450" indent="-171450">
              <a:buFontTx/>
              <a:buChar char="-"/>
            </a:pPr>
            <a:r>
              <a:rPr lang="en-US"/>
              <a:t>Scenario planning is also a process that helps us test our assumptions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Scenario narratives help us understand how the same set of drivers might act/influence each other differently in different futures</a:t>
            </a:r>
          </a:p>
          <a:p>
            <a:pPr marL="171450" indent="-171450">
              <a:buFontTx/>
              <a:buChar char="-"/>
            </a:pPr>
            <a:endParaRPr lang="en-US"/>
          </a:p>
          <a:p>
            <a:pPr marL="171450" indent="-171450">
              <a:buFontTx/>
              <a:buChar char="-"/>
            </a:pPr>
            <a:r>
              <a:rPr lang="en-US"/>
              <a:t>The </a:t>
            </a:r>
            <a:r>
              <a:rPr lang="en-US" err="1"/>
              <a:t>westTEC</a:t>
            </a:r>
            <a:r>
              <a:rPr lang="en-US"/>
              <a:t> is a voluntary and bold study plan, so the intention is that we can be dynamic enough to reflect a wide range of concerns and uncertainties in our scenarios </a:t>
            </a:r>
          </a:p>
          <a:p>
            <a:pPr marL="171450" indent="-171450">
              <a:buFontTx/>
              <a:buChar char="-"/>
            </a:pPr>
            <a:r>
              <a:rPr lang="en-US"/>
              <a:t>There are many </a:t>
            </a:r>
          </a:p>
          <a:p>
            <a:endParaRPr lang="en-US"/>
          </a:p>
        </p:txBody>
      </p:sp>
      <p:sp>
        <p:nvSpPr>
          <p:cNvPr id="4" name="Slide Number Placeholder 3">
            <a:extLst>
              <a:ext uri="{FF2B5EF4-FFF2-40B4-BE49-F238E27FC236}">
                <a16:creationId xmlns:a16="http://schemas.microsoft.com/office/drawing/2014/main" id="{376C2A81-73F4-14FF-C570-B8570F39F3CD}"/>
              </a:ext>
            </a:extLst>
          </p:cNvPr>
          <p:cNvSpPr>
            <a:spLocks noGrp="1"/>
          </p:cNvSpPr>
          <p:nvPr>
            <p:ph type="sldNum" sz="quarter" idx="5"/>
          </p:nvPr>
        </p:nvSpPr>
        <p:spPr/>
        <p:txBody>
          <a:bodyPr/>
          <a:lstStyle/>
          <a:p>
            <a:fld id="{84D3A075-1B41-4517-B8AD-6FA27F92E409}" type="slidenum">
              <a:rPr lang="en-US" smtClean="0"/>
              <a:t>39</a:t>
            </a:fld>
            <a:endParaRPr lang="en-US"/>
          </a:p>
        </p:txBody>
      </p:sp>
    </p:spTree>
    <p:extLst>
      <p:ext uri="{BB962C8B-B14F-4D97-AF65-F5344CB8AC3E}">
        <p14:creationId xmlns:p14="http://schemas.microsoft.com/office/powerpoint/2010/main" val="205323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D73F-2D97-5E1E-233D-B1FF38087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AE1B4-93DD-8BCB-E90A-3009F8BA1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C8D33-E332-EEB2-D51F-C66295E47640}"/>
              </a:ext>
            </a:extLst>
          </p:cNvPr>
          <p:cNvSpPr>
            <a:spLocks noGrp="1"/>
          </p:cNvSpPr>
          <p:nvPr>
            <p:ph type="body" idx="1"/>
          </p:nvPr>
        </p:nvSpPr>
        <p:spPr/>
        <p:txBody>
          <a:bodyPr/>
          <a:lstStyle/>
          <a:p>
            <a:pPr marL="0" indent="0">
              <a:buFontTx/>
              <a:buNone/>
            </a:pPr>
            <a:r>
              <a:rPr lang="en-US"/>
              <a:t>What is a driver?</a:t>
            </a:r>
          </a:p>
          <a:p>
            <a:pPr marL="171450" indent="-171450">
              <a:buFontTx/>
              <a:buChar char="-"/>
            </a:pPr>
            <a:endParaRPr lang="en-US"/>
          </a:p>
        </p:txBody>
      </p:sp>
      <p:sp>
        <p:nvSpPr>
          <p:cNvPr id="4" name="Slide Number Placeholder 3">
            <a:extLst>
              <a:ext uri="{FF2B5EF4-FFF2-40B4-BE49-F238E27FC236}">
                <a16:creationId xmlns:a16="http://schemas.microsoft.com/office/drawing/2014/main" id="{AF034B14-0ACD-9674-1AF1-F25452005470}"/>
              </a:ext>
            </a:extLst>
          </p:cNvPr>
          <p:cNvSpPr>
            <a:spLocks noGrp="1"/>
          </p:cNvSpPr>
          <p:nvPr>
            <p:ph type="sldNum" sz="quarter" idx="5"/>
          </p:nvPr>
        </p:nvSpPr>
        <p:spPr/>
        <p:txBody>
          <a:bodyPr/>
          <a:lstStyle/>
          <a:p>
            <a:fld id="{84D3A075-1B41-4517-B8AD-6FA27F92E409}" type="slidenum">
              <a:rPr lang="en-US" smtClean="0"/>
              <a:t>40</a:t>
            </a:fld>
            <a:endParaRPr lang="en-US"/>
          </a:p>
        </p:txBody>
      </p:sp>
    </p:spTree>
    <p:extLst>
      <p:ext uri="{BB962C8B-B14F-4D97-AF65-F5344CB8AC3E}">
        <p14:creationId xmlns:p14="http://schemas.microsoft.com/office/powerpoint/2010/main" val="12325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Sarah</a:t>
            </a:r>
            <a:br>
              <a:rPr lang="en-US">
                <a:cs typeface="+mn-lt"/>
              </a:rPr>
            </a:br>
            <a:r>
              <a:rPr lang="en-US">
                <a:cs typeface="Calibri"/>
              </a:rPr>
              <a:t>Logistics: take questions throughout presentation, can be sent in through chat or zoom Q&amp;A or you can raise your hand to ask a question.</a:t>
            </a:r>
            <a:endParaRPr lang="en-US">
              <a:cs typeface="+mn-lt"/>
            </a:endParaRPr>
          </a:p>
        </p:txBody>
      </p:sp>
      <p:sp>
        <p:nvSpPr>
          <p:cNvPr id="4" name="Slide Number Placeholder 3"/>
          <p:cNvSpPr>
            <a:spLocks noGrp="1"/>
          </p:cNvSpPr>
          <p:nvPr>
            <p:ph type="sldNum" sz="quarter" idx="5"/>
          </p:nvPr>
        </p:nvSpPr>
        <p:spPr/>
        <p:txBody>
          <a:bodyPr/>
          <a:lstStyle/>
          <a:p>
            <a:fld id="{7E9616C2-D351-064D-A019-0466575130C1}" type="slidenum">
              <a:rPr lang="en-US" smtClean="0"/>
              <a:t>2</a:t>
            </a:fld>
            <a:endParaRPr lang="en-US"/>
          </a:p>
        </p:txBody>
      </p:sp>
    </p:spTree>
    <p:extLst>
      <p:ext uri="{BB962C8B-B14F-4D97-AF65-F5344CB8AC3E}">
        <p14:creationId xmlns:p14="http://schemas.microsoft.com/office/powerpoint/2010/main" val="342589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scan the QR code, you will join the </a:t>
            </a:r>
            <a:r>
              <a:rPr lang="en-US" err="1"/>
              <a:t>slido</a:t>
            </a:r>
            <a:r>
              <a:rPr lang="en-US"/>
              <a:t> survey that we’ve prepared for today.</a:t>
            </a:r>
          </a:p>
          <a:p>
            <a:r>
              <a:rPr lang="en-US"/>
              <a:t>The questions will automatically update and change with the presentation.</a:t>
            </a:r>
          </a:p>
          <a:p>
            <a:r>
              <a:rPr lang="en-US"/>
              <a:t>By default your responses will be anonymous, but if you’d like your name to be associated with your response, you can quickly create a profile by clicking “profile” in the upper right hand side of your screen (on mobile devices). </a:t>
            </a:r>
          </a:p>
          <a:p>
            <a:r>
              <a:rPr lang="en-US"/>
              <a:t>Even if you create a profile, you can still choose to respond anonymously. </a:t>
            </a:r>
          </a:p>
          <a:p>
            <a:r>
              <a:rPr lang="en-US"/>
              <a:t>Finally, as we go through today’s workshop, you should be able to switch between the Poll and the Q&amp;A. You can submit questions via the Q&amp;A </a:t>
            </a:r>
            <a:r>
              <a:rPr lang="en-US" err="1"/>
              <a:t>throught</a:t>
            </a:r>
            <a:r>
              <a:rPr lang="en-US"/>
              <a:t> the workshop today and we will review and respond to them at the end. </a:t>
            </a:r>
          </a:p>
          <a:p>
            <a:endParaRPr lang="en-US"/>
          </a:p>
          <a:p>
            <a:pPr marL="171450" indent="-171450">
              <a:buFontTx/>
              <a:buChar char="-"/>
            </a:pPr>
            <a:r>
              <a:rPr lang="en-US"/>
              <a:t>Notes about Interactive session:</a:t>
            </a:r>
          </a:p>
          <a:p>
            <a:pPr marL="628650" lvl="1" indent="-171450">
              <a:buFontTx/>
              <a:buChar char="-"/>
            </a:pPr>
            <a:r>
              <a:rPr lang="en-US"/>
              <a:t>There are roughly 4 sections to the session, each with a theme</a:t>
            </a:r>
          </a:p>
          <a:p>
            <a:pPr marL="628650" lvl="1" indent="-171450">
              <a:buFontTx/>
              <a:buChar char="-"/>
            </a:pPr>
            <a:r>
              <a:rPr lang="en-US"/>
              <a:t>Each section has 1-2 of primer questions and 1-2 “scenario” development questions</a:t>
            </a:r>
          </a:p>
          <a:p>
            <a:pPr marL="628650" lvl="1" indent="-171450">
              <a:buFontTx/>
              <a:buChar char="-"/>
            </a:pPr>
            <a:r>
              <a:rPr lang="en-US"/>
              <a:t>Questions should be assumed to be about the Western Interconnection</a:t>
            </a:r>
          </a:p>
          <a:p>
            <a:pPr marL="628650" lvl="1" indent="-171450">
              <a:buFontTx/>
              <a:buChar char="-"/>
            </a:pPr>
            <a:r>
              <a:rPr lang="en-US"/>
              <a:t>Some questions you can answer more than once (on word clouds)</a:t>
            </a:r>
          </a:p>
          <a:p>
            <a:endParaRPr lang="en-US"/>
          </a:p>
          <a:p>
            <a:r>
              <a:rPr lang="en-US"/>
              <a:t>(T+10)</a:t>
            </a:r>
          </a:p>
        </p:txBody>
      </p:sp>
      <p:sp>
        <p:nvSpPr>
          <p:cNvPr id="4" name="Slide Number Placeholder 3"/>
          <p:cNvSpPr>
            <a:spLocks noGrp="1"/>
          </p:cNvSpPr>
          <p:nvPr>
            <p:ph type="sldNum" sz="quarter" idx="5"/>
          </p:nvPr>
        </p:nvSpPr>
        <p:spPr/>
        <p:txBody>
          <a:bodyPr/>
          <a:lstStyle/>
          <a:p>
            <a:fld id="{7E9616C2-D351-064D-A019-0466575130C1}" type="slidenum">
              <a:rPr lang="en-US" smtClean="0"/>
              <a:t>41</a:t>
            </a:fld>
            <a:endParaRPr lang="en-US"/>
          </a:p>
        </p:txBody>
      </p:sp>
    </p:spTree>
    <p:extLst>
      <p:ext uri="{BB962C8B-B14F-4D97-AF65-F5344CB8AC3E}">
        <p14:creationId xmlns:p14="http://schemas.microsoft.com/office/powerpoint/2010/main" val="300384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90 million</a:t>
            </a:r>
          </a:p>
        </p:txBody>
      </p:sp>
      <p:sp>
        <p:nvSpPr>
          <p:cNvPr id="4" name="Slide Number Placeholder 3"/>
          <p:cNvSpPr>
            <a:spLocks noGrp="1"/>
          </p:cNvSpPr>
          <p:nvPr>
            <p:ph type="sldNum" sz="quarter" idx="5"/>
          </p:nvPr>
        </p:nvSpPr>
        <p:spPr/>
        <p:txBody>
          <a:bodyPr/>
          <a:lstStyle/>
          <a:p>
            <a:fld id="{7E9616C2-D351-064D-A019-0466575130C1}" type="slidenum">
              <a:rPr lang="en-US" smtClean="0"/>
              <a:t>43</a:t>
            </a:fld>
            <a:endParaRPr lang="en-US"/>
          </a:p>
        </p:txBody>
      </p:sp>
    </p:spTree>
    <p:extLst>
      <p:ext uri="{BB962C8B-B14F-4D97-AF65-F5344CB8AC3E}">
        <p14:creationId xmlns:p14="http://schemas.microsoft.com/office/powerpoint/2010/main" val="1543916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20%</a:t>
            </a:r>
          </a:p>
        </p:txBody>
      </p:sp>
      <p:sp>
        <p:nvSpPr>
          <p:cNvPr id="4" name="Slide Number Placeholder 3"/>
          <p:cNvSpPr>
            <a:spLocks noGrp="1"/>
          </p:cNvSpPr>
          <p:nvPr>
            <p:ph type="sldNum" sz="quarter" idx="5"/>
          </p:nvPr>
        </p:nvSpPr>
        <p:spPr/>
        <p:txBody>
          <a:bodyPr/>
          <a:lstStyle/>
          <a:p>
            <a:fld id="{7E9616C2-D351-064D-A019-0466575130C1}" type="slidenum">
              <a:rPr lang="en-US" smtClean="0"/>
              <a:t>44</a:t>
            </a:fld>
            <a:endParaRPr lang="en-US"/>
          </a:p>
        </p:txBody>
      </p:sp>
    </p:spTree>
    <p:extLst>
      <p:ext uri="{BB962C8B-B14F-4D97-AF65-F5344CB8AC3E}">
        <p14:creationId xmlns:p14="http://schemas.microsoft.com/office/powerpoint/2010/main" val="898226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46</a:t>
            </a:fld>
            <a:endParaRPr lang="en-US"/>
          </a:p>
        </p:txBody>
      </p:sp>
    </p:spTree>
    <p:extLst>
      <p:ext uri="{BB962C8B-B14F-4D97-AF65-F5344CB8AC3E}">
        <p14:creationId xmlns:p14="http://schemas.microsoft.com/office/powerpoint/2010/main" val="13516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58%</a:t>
            </a:r>
          </a:p>
          <a:p>
            <a:endParaRPr lang="en-US"/>
          </a:p>
          <a:p>
            <a:r>
              <a:rPr lang="en-US"/>
              <a:t>Today: 300 GW</a:t>
            </a:r>
          </a:p>
          <a:p>
            <a:r>
              <a:rPr lang="en-US"/>
              <a:t>Over th</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48</a:t>
            </a:fld>
            <a:endParaRPr lang="en-US"/>
          </a:p>
        </p:txBody>
      </p:sp>
    </p:spTree>
    <p:extLst>
      <p:ext uri="{BB962C8B-B14F-4D97-AF65-F5344CB8AC3E}">
        <p14:creationId xmlns:p14="http://schemas.microsoft.com/office/powerpoint/2010/main" val="2823902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156,000 (or 153 road trips between Denver and LA or about 2/3</a:t>
            </a:r>
            <a:r>
              <a:rPr lang="en-US" baseline="30000"/>
              <a:t>rd</a:t>
            </a:r>
            <a:r>
              <a:rPr lang="en-US"/>
              <a:t> of the way to the moon) (this only includes 100kV+)</a:t>
            </a:r>
          </a:p>
        </p:txBody>
      </p:sp>
      <p:sp>
        <p:nvSpPr>
          <p:cNvPr id="4" name="Slide Number Placeholder 3"/>
          <p:cNvSpPr>
            <a:spLocks noGrp="1"/>
          </p:cNvSpPr>
          <p:nvPr>
            <p:ph type="sldNum" sz="quarter" idx="5"/>
          </p:nvPr>
        </p:nvSpPr>
        <p:spPr/>
        <p:txBody>
          <a:bodyPr/>
          <a:lstStyle/>
          <a:p>
            <a:fld id="{7E9616C2-D351-064D-A019-0466575130C1}" type="slidenum">
              <a:rPr lang="en-US" smtClean="0"/>
              <a:t>52</a:t>
            </a:fld>
            <a:endParaRPr lang="en-US"/>
          </a:p>
        </p:txBody>
      </p:sp>
    </p:spTree>
    <p:extLst>
      <p:ext uri="{BB962C8B-B14F-4D97-AF65-F5344CB8AC3E}">
        <p14:creationId xmlns:p14="http://schemas.microsoft.com/office/powerpoint/2010/main" val="172361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60% and it will need to triple by 2050</a:t>
            </a:r>
          </a:p>
        </p:txBody>
      </p:sp>
      <p:sp>
        <p:nvSpPr>
          <p:cNvPr id="4" name="Slide Number Placeholder 3"/>
          <p:cNvSpPr>
            <a:spLocks noGrp="1"/>
          </p:cNvSpPr>
          <p:nvPr>
            <p:ph type="sldNum" sz="quarter" idx="5"/>
          </p:nvPr>
        </p:nvSpPr>
        <p:spPr/>
        <p:txBody>
          <a:bodyPr/>
          <a:lstStyle/>
          <a:p>
            <a:fld id="{7E9616C2-D351-064D-A019-0466575130C1}" type="slidenum">
              <a:rPr lang="en-US" smtClean="0"/>
              <a:t>53</a:t>
            </a:fld>
            <a:endParaRPr lang="en-US"/>
          </a:p>
        </p:txBody>
      </p:sp>
    </p:spTree>
    <p:extLst>
      <p:ext uri="{BB962C8B-B14F-4D97-AF65-F5344CB8AC3E}">
        <p14:creationId xmlns:p14="http://schemas.microsoft.com/office/powerpoint/2010/main" val="1611728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(T+25)</a:t>
            </a:r>
          </a:p>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54</a:t>
            </a:fld>
            <a:endParaRPr lang="en-US"/>
          </a:p>
        </p:txBody>
      </p:sp>
    </p:spTree>
    <p:extLst>
      <p:ext uri="{BB962C8B-B14F-4D97-AF65-F5344CB8AC3E}">
        <p14:creationId xmlns:p14="http://schemas.microsoft.com/office/powerpoint/2010/main" val="413760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ABC00-CB62-EAB4-A606-AD9A391B8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546D0-993E-EC8B-9315-922117D5B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6557A-1776-3493-F1DE-675283DD70E1}"/>
              </a:ext>
            </a:extLst>
          </p:cNvPr>
          <p:cNvSpPr>
            <a:spLocks noGrp="1"/>
          </p:cNvSpPr>
          <p:nvPr>
            <p:ph type="body" idx="1"/>
          </p:nvPr>
        </p:nvSpPr>
        <p:spPr/>
        <p:txBody>
          <a:bodyPr/>
          <a:lstStyle/>
          <a:p>
            <a:r>
              <a:rPr lang="en-US"/>
              <a:t>Sub-Team also think of drivers as things that are: viable, </a:t>
            </a:r>
            <a:r>
              <a:rPr lang="en-US" err="1"/>
              <a:t>measureable</a:t>
            </a:r>
            <a:r>
              <a:rPr lang="en-US"/>
              <a:t>, relevant to the study objective, plausible, things that address uncertainties, and diverse.</a:t>
            </a:r>
          </a:p>
          <a:p>
            <a:r>
              <a:rPr lang="en-US"/>
              <a:t>We’ve also come to some other considerations for drivers that aren’t’ shown here:</a:t>
            </a:r>
          </a:p>
          <a:p>
            <a:pPr marL="171450" indent="-171450">
              <a:buFontTx/>
              <a:buChar char="-"/>
            </a:pPr>
            <a:r>
              <a:rPr lang="en-US"/>
              <a:t>Markets – study plan mentions a study-wide assumption of a west-wide day-ahead markets</a:t>
            </a:r>
          </a:p>
          <a:p>
            <a:pPr marL="171450" indent="-171450">
              <a:buFontTx/>
              <a:buChar char="-"/>
            </a:pPr>
            <a:r>
              <a:rPr lang="en-US"/>
              <a:t>Drivers have a focus on supply and demand, but do not necessarily reflect any changes to transmission solutioning methodology (study-wide assumption of a collaborative environment)</a:t>
            </a:r>
          </a:p>
          <a:p>
            <a:pPr marL="171450" indent="-171450">
              <a:buFontTx/>
              <a:buChar char="-"/>
            </a:pPr>
            <a:r>
              <a:rPr lang="en-US"/>
              <a:t>Extreme weather: lots of discussion about whether these should be reflected and how </a:t>
            </a:r>
          </a:p>
          <a:p>
            <a:pPr marL="171450" indent="-171450">
              <a:buFontTx/>
              <a:buChar char="-"/>
            </a:pPr>
            <a:r>
              <a:rPr lang="en-US"/>
              <a:t>Given that the study plan includes some consideration of extreme event mitigation as a benefit in the study, it’s likely we won’t change assumptions between our 3 scenarios, but we’re still including it as a driver here because it is of such concern</a:t>
            </a:r>
          </a:p>
          <a:p>
            <a:pPr marL="171450" indent="-171450">
              <a:buFontTx/>
              <a:buChar char="-"/>
            </a:pPr>
            <a:r>
              <a:rPr lang="en-US"/>
              <a:t>Policy and Regulatory: a lot of discussion here about which all policies/mandates/goals we’re trying to capture, and weather even stated future assumptions from IRPs are even reasonable to plan</a:t>
            </a:r>
          </a:p>
          <a:p>
            <a:pPr marL="171450" indent="-171450">
              <a:buFontTx/>
              <a:buChar char="-"/>
            </a:pPr>
            <a:r>
              <a:rPr lang="en-US"/>
              <a:t>Also questions about “are these policy scenarios”? The answer is no.. They’re real world scenarios</a:t>
            </a:r>
          </a:p>
          <a:p>
            <a:pPr marL="171450" indent="-171450">
              <a:buFontTx/>
              <a:buChar char="-"/>
            </a:pPr>
            <a:r>
              <a:rPr lang="en-US"/>
              <a:t>The middle ground that we’re coming to when we think about scenarios is to focus on one or two of these knobs.. </a:t>
            </a:r>
          </a:p>
          <a:p>
            <a:pPr marL="171450" indent="-171450">
              <a:buFontTx/>
              <a:buChar char="-"/>
            </a:pPr>
            <a:r>
              <a:rPr lang="en-US"/>
              <a:t>So scenario development is somewhat both a bottom-up and top-down process.. Trying not to change too much, but rather to think of a scenario that we think is helpful/useful, and work backwards through the lens of drivers to come to parameter impacts</a:t>
            </a:r>
          </a:p>
          <a:p>
            <a:pPr marL="171450" indent="-171450">
              <a:buFontTx/>
              <a:buChar char="-"/>
            </a:pPr>
            <a:endParaRPr lang="en-US"/>
          </a:p>
        </p:txBody>
      </p:sp>
      <p:sp>
        <p:nvSpPr>
          <p:cNvPr id="4" name="Slide Number Placeholder 3">
            <a:extLst>
              <a:ext uri="{FF2B5EF4-FFF2-40B4-BE49-F238E27FC236}">
                <a16:creationId xmlns:a16="http://schemas.microsoft.com/office/drawing/2014/main" id="{12B2720D-02D8-072D-E154-443A99F53961}"/>
              </a:ext>
            </a:extLst>
          </p:cNvPr>
          <p:cNvSpPr>
            <a:spLocks noGrp="1"/>
          </p:cNvSpPr>
          <p:nvPr>
            <p:ph type="sldNum" sz="quarter" idx="5"/>
          </p:nvPr>
        </p:nvSpPr>
        <p:spPr/>
        <p:txBody>
          <a:bodyPr/>
          <a:lstStyle/>
          <a:p>
            <a:fld id="{84D3A075-1B41-4517-B8AD-6FA27F92E409}" type="slidenum">
              <a:rPr lang="en-US" smtClean="0"/>
              <a:t>55</a:t>
            </a:fld>
            <a:endParaRPr lang="en-US"/>
          </a:p>
        </p:txBody>
      </p:sp>
    </p:spTree>
    <p:extLst>
      <p:ext uri="{BB962C8B-B14F-4D97-AF65-F5344CB8AC3E}">
        <p14:creationId xmlns:p14="http://schemas.microsoft.com/office/powerpoint/2010/main" val="3166575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E9616C2-D351-064D-A019-0466575130C1}" type="slidenum">
              <a:rPr lang="en-US" smtClean="0"/>
              <a:t>61</a:t>
            </a:fld>
            <a:endParaRPr lang="en-US"/>
          </a:p>
        </p:txBody>
      </p:sp>
    </p:spTree>
    <p:extLst>
      <p:ext uri="{BB962C8B-B14F-4D97-AF65-F5344CB8AC3E}">
        <p14:creationId xmlns:p14="http://schemas.microsoft.com/office/powerpoint/2010/main" val="669369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3</a:t>
            </a:fld>
            <a:endParaRPr lang="en-US"/>
          </a:p>
        </p:txBody>
      </p:sp>
    </p:spTree>
    <p:extLst>
      <p:ext uri="{BB962C8B-B14F-4D97-AF65-F5344CB8AC3E}">
        <p14:creationId xmlns:p14="http://schemas.microsoft.com/office/powerpoint/2010/main" val="1949702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62</a:t>
            </a:fld>
            <a:endParaRPr lang="en-US"/>
          </a:p>
        </p:txBody>
      </p:sp>
    </p:spTree>
    <p:extLst>
      <p:ext uri="{BB962C8B-B14F-4D97-AF65-F5344CB8AC3E}">
        <p14:creationId xmlns:p14="http://schemas.microsoft.com/office/powerpoint/2010/main" val="285077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7E9616C2-D351-064D-A019-0466575130C1}" type="slidenum">
              <a:rPr lang="en-US" smtClean="0"/>
              <a:t>4</a:t>
            </a:fld>
            <a:endParaRPr lang="en-US"/>
          </a:p>
        </p:txBody>
      </p:sp>
    </p:spTree>
    <p:extLst>
      <p:ext uri="{BB962C8B-B14F-4D97-AF65-F5344CB8AC3E}">
        <p14:creationId xmlns:p14="http://schemas.microsoft.com/office/powerpoint/2010/main" val="239590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16C2-D351-064D-A019-046657513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9616C2-D351-064D-A019-0466575130C1}" type="slidenum">
              <a:rPr lang="en-US" smtClean="0"/>
              <a:t>6</a:t>
            </a:fld>
            <a:endParaRPr lang="en-US"/>
          </a:p>
        </p:txBody>
      </p:sp>
    </p:spTree>
    <p:extLst>
      <p:ext uri="{BB962C8B-B14F-4D97-AF65-F5344CB8AC3E}">
        <p14:creationId xmlns:p14="http://schemas.microsoft.com/office/powerpoint/2010/main" val="415024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Forecasts of demand response and distributed generation not shown but reflect aggregation of levels identified in review of utility IRPs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437E-BFE2-4D2C-BE8A-D72907B98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437E-BFE2-4D2C-BE8A-D72907B98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11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CAISO </a:t>
            </a:r>
          </a:p>
        </p:txBody>
      </p:sp>
      <p:sp>
        <p:nvSpPr>
          <p:cNvPr id="4" name="Slide Number Placeholder 3"/>
          <p:cNvSpPr>
            <a:spLocks noGrp="1"/>
          </p:cNvSpPr>
          <p:nvPr>
            <p:ph type="sldNum" sz="quarter" idx="5"/>
          </p:nvPr>
        </p:nvSpPr>
        <p:spPr/>
        <p:txBody>
          <a:bodyPr/>
          <a:lstStyle/>
          <a:p>
            <a:fld id="{7E9616C2-D351-064D-A019-0466575130C1}" type="slidenum">
              <a:rPr lang="en-US" smtClean="0"/>
              <a:t>12</a:t>
            </a:fld>
            <a:endParaRPr lang="en-US"/>
          </a:p>
        </p:txBody>
      </p:sp>
    </p:spTree>
    <p:extLst>
      <p:ext uri="{BB962C8B-B14F-4D97-AF65-F5344CB8AC3E}">
        <p14:creationId xmlns:p14="http://schemas.microsoft.com/office/powerpoint/2010/main" val="196877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1122363"/>
            <a:ext cx="9144000" cy="2387600"/>
          </a:xfrm>
        </p:spPr>
        <p:txBody>
          <a:bodyPr anchor="b"/>
          <a:lstStyle>
            <a:lvl1pPr algn="ctr">
              <a:defRPr sz="6000">
                <a:solidFill>
                  <a:srgbClr val="204150"/>
                </a:solidFill>
              </a:defRPr>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a:extLst>
              <a:ext uri="{FF2B5EF4-FFF2-40B4-BE49-F238E27FC236}">
                <a16:creationId xmlns:a16="http://schemas.microsoft.com/office/drawing/2014/main" id="{1CD444B4-32AA-1840-A641-D4BD943972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179" y="273138"/>
            <a:ext cx="2768001" cy="666074"/>
          </a:xfrm>
          <a:prstGeom prst="rect">
            <a:avLst/>
          </a:prstGeom>
        </p:spPr>
      </p:pic>
      <p:grpSp>
        <p:nvGrpSpPr>
          <p:cNvPr id="9" name="Group 8">
            <a:extLst>
              <a:ext uri="{FF2B5EF4-FFF2-40B4-BE49-F238E27FC236}">
                <a16:creationId xmlns:a16="http://schemas.microsoft.com/office/drawing/2014/main" id="{CE5C2F06-0947-CC44-BB4D-F3F72BD9989A}"/>
              </a:ext>
            </a:extLst>
          </p:cNvPr>
          <p:cNvGrpSpPr/>
          <p:nvPr userDrawn="1"/>
        </p:nvGrpSpPr>
        <p:grpSpPr>
          <a:xfrm rot="16200000">
            <a:off x="263147" y="5035138"/>
            <a:ext cx="1596887" cy="1602823"/>
            <a:chOff x="357809" y="365125"/>
            <a:chExt cx="1596887" cy="1602823"/>
          </a:xfrm>
        </p:grpSpPr>
        <p:cxnSp>
          <p:nvCxnSpPr>
            <p:cNvPr id="10" name="Straight Connector 9">
              <a:extLst>
                <a:ext uri="{FF2B5EF4-FFF2-40B4-BE49-F238E27FC236}">
                  <a16:creationId xmlns:a16="http://schemas.microsoft.com/office/drawing/2014/main" id="{A3ACE037-62DC-1346-BDB1-4C896250DDC8}"/>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0BDC27-492D-1C41-98A5-0F517EF89170}"/>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4266BC1-409B-D840-B078-7ABB41FF325D}"/>
              </a:ext>
            </a:extLst>
          </p:cNvPr>
          <p:cNvGrpSpPr/>
          <p:nvPr userDrawn="1"/>
        </p:nvGrpSpPr>
        <p:grpSpPr>
          <a:xfrm rot="5400000">
            <a:off x="10331966" y="228876"/>
            <a:ext cx="1596887" cy="1602823"/>
            <a:chOff x="357809" y="365125"/>
            <a:chExt cx="1596887" cy="1602823"/>
          </a:xfrm>
        </p:grpSpPr>
        <p:cxnSp>
          <p:nvCxnSpPr>
            <p:cNvPr id="15" name="Straight Connector 14">
              <a:extLst>
                <a:ext uri="{FF2B5EF4-FFF2-40B4-BE49-F238E27FC236}">
                  <a16:creationId xmlns:a16="http://schemas.microsoft.com/office/drawing/2014/main" id="{FC772701-182B-6040-BE3B-C8719205F30B}"/>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17B4F5-466F-7E43-B9E4-7854F75EAC0E}"/>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6080D42-28FE-4899-9D1D-F67C15D1E479}"/>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32414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362457"/>
            <a:ext cx="10515600" cy="1325563"/>
          </a:xfrm>
        </p:spPr>
        <p:txBody>
          <a:bodyPr/>
          <a:lstStyle>
            <a:lvl1pPr algn="ctr">
              <a:defRPr>
                <a:solidFill>
                  <a:srgbClr val="20415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B5E0072-0FDB-47A3-95A0-997EDED0D342}"/>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048124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09645755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759546825"/>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580576814"/>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68947857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109068662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69074"/>
            <a:ext cx="3932237" cy="1520043"/>
          </a:xfrm>
        </p:spPr>
        <p:txBody>
          <a:bodyPr anchor="b"/>
          <a:lstStyle>
            <a:lvl1pPr algn="ctr">
              <a:defRPr sz="3200">
                <a:solidFill>
                  <a:srgbClr val="197EA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67839"/>
            <a:ext cx="6172200" cy="5248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5B57D8C-F0A4-4222-9119-FD72633EFB5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77308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D59EE-9CCB-46C2-883D-899D383C32E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64218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3737B-C2E8-4AD9-80E0-817805DA653C}"/>
              </a:ext>
            </a:extLst>
          </p:cNvPr>
          <p:cNvSpPr/>
          <p:nvPr userDrawn="1"/>
        </p:nvSpPr>
        <p:spPr>
          <a:xfrm>
            <a:off x="0" y="-83168"/>
            <a:ext cx="12192000" cy="3602038"/>
          </a:xfrm>
          <a:prstGeom prst="rect">
            <a:avLst/>
          </a:prstGeom>
          <a:solidFill>
            <a:srgbClr val="197EAA"/>
          </a:solidFill>
          <a:ln>
            <a:solidFill>
              <a:srgbClr val="197EA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463139"/>
            <a:ext cx="9144000" cy="2755074"/>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ED46CF-28E9-470F-B24C-2146E2B6DEFE}"/>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77248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F074CD-1879-4ADB-9911-92F0CA98D233}"/>
              </a:ext>
            </a:extLst>
          </p:cNvPr>
          <p:cNvSpPr/>
          <p:nvPr userDrawn="1"/>
        </p:nvSpPr>
        <p:spPr>
          <a:xfrm>
            <a:off x="0" y="-83126"/>
            <a:ext cx="12192000" cy="4645956"/>
          </a:xfrm>
          <a:prstGeom prst="rect">
            <a:avLst/>
          </a:prstGeom>
          <a:solidFill>
            <a:srgbClr val="197EAA"/>
          </a:solidFill>
          <a:ln>
            <a:solidFill>
              <a:srgbClr val="197EA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0383-B215-43DD-810C-CF4AC98E0887}"/>
              </a:ext>
            </a:extLst>
          </p:cNvPr>
          <p:cNvSpPr>
            <a:spLocks noGrp="1"/>
          </p:cNvSpPr>
          <p:nvPr>
            <p:ph type="title"/>
          </p:nvPr>
        </p:nvSpPr>
        <p:spPr>
          <a:xfrm>
            <a:off x="831850" y="1709739"/>
            <a:ext cx="10515600" cy="2624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80795B3B-079B-4DB2-BF96-B6BA9C66E0B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921482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20350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8436F-BCDF-4434-9B2B-B1F542CD2B29}"/>
              </a:ext>
            </a:extLst>
          </p:cNvPr>
          <p:cNvSpPr/>
          <p:nvPr userDrawn="1"/>
        </p:nvSpPr>
        <p:spPr>
          <a:xfrm>
            <a:off x="0" y="0"/>
            <a:ext cx="5149049"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08D8EC-BCD9-4B16-A75A-884C28B9F3BB}"/>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descr="A black and blue logo&#10;&#10;Description automatically generated">
            <a:extLst>
              <a:ext uri="{FF2B5EF4-FFF2-40B4-BE49-F238E27FC236}">
                <a16:creationId xmlns:a16="http://schemas.microsoft.com/office/drawing/2014/main" id="{1A3E2065-AB69-50E4-D1A9-002DED520D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182741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F458B-8E83-4B41-BFF9-0DA55FF99E4C}"/>
              </a:ext>
            </a:extLst>
          </p:cNvPr>
          <p:cNvSpPr/>
          <p:nvPr userDrawn="1"/>
        </p:nvSpPr>
        <p:spPr>
          <a:xfrm>
            <a:off x="1" y="0"/>
            <a:ext cx="3581400"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285008" y="365760"/>
            <a:ext cx="3113512" cy="5838471"/>
          </a:xfrm>
        </p:spPr>
        <p:txBody>
          <a:bodyPr>
            <a:normAutofit/>
          </a:bodyPr>
          <a:lstStyle>
            <a:lvl1pPr algn="r">
              <a:defRPr sz="3600"/>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AFFC42F-0574-4936-AB4B-B474CE9A6CC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3571F484-766A-CB2A-9FE0-1DBA0A042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046968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A0808B-9282-4891-82B5-82C58E08C1AF}"/>
              </a:ext>
            </a:extLst>
          </p:cNvPr>
          <p:cNvSpPr/>
          <p:nvPr userDrawn="1"/>
        </p:nvSpPr>
        <p:spPr>
          <a:xfrm>
            <a:off x="1" y="0"/>
            <a:ext cx="3581400"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534390" y="338492"/>
            <a:ext cx="2867178" cy="5843016"/>
          </a:xfrm>
        </p:spPr>
        <p:txBody>
          <a:bodyPr anchor="ctr" anchorCtr="1"/>
          <a:lstStyle>
            <a:lvl1pPr marL="0" indent="0" algn="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normAutofit/>
          </a:bodyPr>
          <a:lstStyle>
            <a:lvl1pPr>
              <a:defRPr sz="4000">
                <a:solidFill>
                  <a:srgbClr val="20415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87396D0-C099-4B8B-BA01-23176FC292B6}"/>
              </a:ext>
            </a:extLst>
          </p:cNvPr>
          <p:cNvSpPr>
            <a:spLocks noGrp="1"/>
          </p:cNvSpPr>
          <p:nvPr>
            <p:ph type="sldNum" sz="quarter" idx="15"/>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B50DF2E5-BE94-20FE-0575-56B5C3949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3753541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F81D53-382D-41A1-8431-56FA56596B9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34770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36FB5054-9A0F-41D0-9639-FB4255401EC7}"/>
              </a:ext>
            </a:extLst>
          </p:cNvPr>
          <p:cNvSpPr>
            <a:spLocks noGrp="1"/>
          </p:cNvSpPr>
          <p:nvPr>
            <p:ph type="title"/>
          </p:nvPr>
        </p:nvSpPr>
        <p:spPr>
          <a:xfrm>
            <a:off x="832104" y="1709928"/>
            <a:ext cx="10515600" cy="2852928"/>
          </a:xfrm>
        </p:spPr>
        <p:txBody>
          <a:bodyPr/>
          <a:lstStyle/>
          <a:p>
            <a:r>
              <a:rPr lang="en-US"/>
              <a:t>Click to edit Master title style</a:t>
            </a:r>
          </a:p>
        </p:txBody>
      </p:sp>
      <p:sp>
        <p:nvSpPr>
          <p:cNvPr id="12" name="Slide Number Placeholder 11">
            <a:extLst>
              <a:ext uri="{FF2B5EF4-FFF2-40B4-BE49-F238E27FC236}">
                <a16:creationId xmlns:a16="http://schemas.microsoft.com/office/drawing/2014/main" id="{A8EFC589-A164-411A-9E33-C1601FE4B16E}"/>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488762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7459F9-258B-4D01-9D08-C31268CECF3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40745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4" name="Slide Number Placeholder 3">
            <a:extLst>
              <a:ext uri="{FF2B5EF4-FFF2-40B4-BE49-F238E27FC236}">
                <a16:creationId xmlns:a16="http://schemas.microsoft.com/office/drawing/2014/main" id="{BE55181A-1413-431B-90C9-CC1422755BA3}"/>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504225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0B1F90-EC5A-4ABB-8773-1306ADA6723A}"/>
              </a:ext>
            </a:extLst>
          </p:cNvPr>
          <p:cNvSpPr/>
          <p:nvPr userDrawn="1"/>
        </p:nvSpPr>
        <p:spPr>
          <a:xfrm>
            <a:off x="0" y="2516186"/>
            <a:ext cx="12192000" cy="1825625"/>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4" name="Slide Number Placeholder 3">
            <a:extLst>
              <a:ext uri="{FF2B5EF4-FFF2-40B4-BE49-F238E27FC236}">
                <a16:creationId xmlns:a16="http://schemas.microsoft.com/office/drawing/2014/main" id="{5F321148-ED5A-4DA2-8F9D-F3CE735E930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3" name="Picture 2">
            <a:extLst>
              <a:ext uri="{FF2B5EF4-FFF2-40B4-BE49-F238E27FC236}">
                <a16:creationId xmlns:a16="http://schemas.microsoft.com/office/drawing/2014/main" id="{8C6780C7-BA89-ED00-3808-FDF87205E1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2293" y="6176963"/>
            <a:ext cx="1697700" cy="408523"/>
          </a:xfrm>
          <a:prstGeom prst="rect">
            <a:avLst/>
          </a:prstGeom>
        </p:spPr>
      </p:pic>
    </p:spTree>
    <p:extLst>
      <p:ext uri="{BB962C8B-B14F-4D97-AF65-F5344CB8AC3E}">
        <p14:creationId xmlns:p14="http://schemas.microsoft.com/office/powerpoint/2010/main" val="456426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2A3541-CE07-4C3F-8158-1697199FE05F}"/>
              </a:ext>
            </a:extLst>
          </p:cNvPr>
          <p:cNvSpPr/>
          <p:nvPr userDrawn="1"/>
        </p:nvSpPr>
        <p:spPr>
          <a:xfrm>
            <a:off x="0" y="0"/>
            <a:ext cx="5149049" cy="6858000"/>
          </a:xfrm>
          <a:prstGeom prst="rect">
            <a:avLst/>
          </a:prstGeom>
          <a:solidFill>
            <a:srgbClr val="197EAA"/>
          </a:solidFill>
          <a:ln>
            <a:solidFill>
              <a:srgbClr val="197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600200"/>
          </a:xfrm>
        </p:spPr>
        <p:txBody>
          <a:bodyPr anchor="b"/>
          <a:lstStyle>
            <a:lvl1pPr algn="ct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50868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262248"/>
            <a:ext cx="3932237" cy="401784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FA5BE5F3-D52E-47D1-B04B-CF6D69F05043}"/>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67C2F2D3-5E8C-B435-3784-29093B2D3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005706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58CD0-5CB4-4BDE-B805-18DE49F815DA}"/>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504096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3737B-C2E8-4AD9-80E0-817805DA653C}"/>
              </a:ext>
            </a:extLst>
          </p:cNvPr>
          <p:cNvSpPr/>
          <p:nvPr userDrawn="1"/>
        </p:nvSpPr>
        <p:spPr>
          <a:xfrm>
            <a:off x="0" y="-133169"/>
            <a:ext cx="12192000" cy="3735207"/>
          </a:xfrm>
          <a:prstGeom prst="rect">
            <a:avLst/>
          </a:prstGeom>
          <a:solidFill>
            <a:srgbClr val="204150"/>
          </a:solidFill>
          <a:ln>
            <a:solidFill>
              <a:srgbClr val="2041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641269"/>
            <a:ext cx="9144000" cy="27432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960421"/>
            <a:ext cx="9144000" cy="1858487"/>
          </a:xfrm>
        </p:spPr>
        <p:txBody>
          <a:bodyPr>
            <a:normAutofit/>
          </a:bodyPr>
          <a:lstStyle>
            <a:lvl1pPr marL="0" indent="0" algn="ctr">
              <a:buNone/>
              <a:defRPr sz="2800" b="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ED46CF-28E9-470F-B24C-2146E2B6DEFE}"/>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226005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F074CD-1879-4ADB-9911-92F0CA98D233}"/>
              </a:ext>
            </a:extLst>
          </p:cNvPr>
          <p:cNvSpPr/>
          <p:nvPr userDrawn="1"/>
        </p:nvSpPr>
        <p:spPr>
          <a:xfrm>
            <a:off x="0" y="-136566"/>
            <a:ext cx="12192000" cy="4699395"/>
          </a:xfrm>
          <a:prstGeom prst="rect">
            <a:avLst/>
          </a:prstGeom>
          <a:solidFill>
            <a:srgbClr val="204150"/>
          </a:solidFill>
          <a:ln>
            <a:solidFill>
              <a:srgbClr val="2041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0383-B215-43DD-810C-CF4AC98E0887}"/>
              </a:ext>
            </a:extLst>
          </p:cNvPr>
          <p:cNvSpPr>
            <a:spLocks noGrp="1"/>
          </p:cNvSpPr>
          <p:nvPr>
            <p:ph type="title"/>
          </p:nvPr>
        </p:nvSpPr>
        <p:spPr>
          <a:xfrm>
            <a:off x="831850" y="1709738"/>
            <a:ext cx="10515600" cy="228037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80795B3B-079B-4DB2-BF96-B6BA9C66E0B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31636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3748621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8436F-BCDF-4434-9B2B-B1F542CD2B29}"/>
              </a:ext>
            </a:extLst>
          </p:cNvPr>
          <p:cNvSpPr/>
          <p:nvPr userDrawn="1"/>
        </p:nvSpPr>
        <p:spPr>
          <a:xfrm>
            <a:off x="0" y="0"/>
            <a:ext cx="5149049"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08D8EC-BCD9-4B16-A75A-884C28B9F3BB}"/>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B9322088-A9AD-EFBA-1A5F-A4DB7776C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4066081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F458B-8E83-4B41-BFF9-0DA55FF99E4C}"/>
              </a:ext>
            </a:extLst>
          </p:cNvPr>
          <p:cNvSpPr/>
          <p:nvPr userDrawn="1"/>
        </p:nvSpPr>
        <p:spPr>
          <a:xfrm>
            <a:off x="1" y="0"/>
            <a:ext cx="3581400"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2560320" cy="5838471"/>
          </a:xfrm>
        </p:spPr>
        <p:txBody>
          <a:bodyPr>
            <a:normAutofit/>
          </a:bodyPr>
          <a:lstStyle>
            <a:lvl1pPr algn="r">
              <a:defRPr sz="4000"/>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AFFC42F-0574-4936-AB4B-B474CE9A6CC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D83BF7F2-9160-4ACA-2489-7822CEB9B0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64414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7ED9709-A878-41C3-88A1-8FA5FAC0257C}"/>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89672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A0808B-9282-4891-82B5-82C58E08C1AF}"/>
              </a:ext>
            </a:extLst>
          </p:cNvPr>
          <p:cNvSpPr/>
          <p:nvPr userDrawn="1"/>
        </p:nvSpPr>
        <p:spPr>
          <a:xfrm>
            <a:off x="1" y="0"/>
            <a:ext cx="3581400"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841248" y="320737"/>
            <a:ext cx="2560320" cy="5843016"/>
          </a:xfrm>
        </p:spPr>
        <p:txBody>
          <a:bodyPr anchor="ctr" anchorCtr="1"/>
          <a:lstStyle>
            <a:lvl1pPr marL="0" indent="0" algn="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normAutofit/>
          </a:bodyPr>
          <a:lstStyle>
            <a:lvl1pPr>
              <a:defRPr sz="4000">
                <a:solidFill>
                  <a:srgbClr val="197EAA"/>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87396D0-C099-4B8B-BA01-23176FC292B6}"/>
              </a:ext>
            </a:extLst>
          </p:cNvPr>
          <p:cNvSpPr>
            <a:spLocks noGrp="1"/>
          </p:cNvSpPr>
          <p:nvPr>
            <p:ph type="sldNum" sz="quarter" idx="15"/>
          </p:nvPr>
        </p:nvSpPr>
        <p:spPr/>
        <p:txBody>
          <a:bodyPr/>
          <a:lstStyle/>
          <a:p>
            <a:fld id="{26A52B71-7D07-4CF5-A8D5-1C4F79F1E808}" type="slidenum">
              <a:rPr lang="en-US" smtClean="0"/>
              <a:t>‹#›</a:t>
            </a:fld>
            <a:endParaRPr lang="en-US"/>
          </a:p>
        </p:txBody>
      </p:sp>
      <p:pic>
        <p:nvPicPr>
          <p:cNvPr id="2" name="Picture 1" descr="A black and blue logo&#10;&#10;Description automatically generated">
            <a:extLst>
              <a:ext uri="{FF2B5EF4-FFF2-40B4-BE49-F238E27FC236}">
                <a16:creationId xmlns:a16="http://schemas.microsoft.com/office/drawing/2014/main" id="{5E52A5D0-1376-4B38-47F8-FE19BC887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2773655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F81D53-382D-41A1-8431-56FA56596B9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163728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7459F9-258B-4D01-9D08-C31268CECF3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91490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E55181A-1413-431B-90C9-CC1422755BA3}"/>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71288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0B1F90-EC5A-4ABB-8773-1306ADA6723A}"/>
              </a:ext>
            </a:extLst>
          </p:cNvPr>
          <p:cNvSpPr/>
          <p:nvPr userDrawn="1"/>
        </p:nvSpPr>
        <p:spPr>
          <a:xfrm>
            <a:off x="0" y="2516186"/>
            <a:ext cx="12192000" cy="1825625"/>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4150"/>
              </a:solidFill>
            </a:endParaRPr>
          </a:p>
        </p:txBody>
      </p:sp>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4" name="Slide Number Placeholder 3">
            <a:extLst>
              <a:ext uri="{FF2B5EF4-FFF2-40B4-BE49-F238E27FC236}">
                <a16:creationId xmlns:a16="http://schemas.microsoft.com/office/drawing/2014/main" id="{5F321148-ED5A-4DA2-8F9D-F3CE735E930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6" name="Picture 5" descr="A black and blue logo&#10;&#10;Description automatically generated">
            <a:extLst>
              <a:ext uri="{FF2B5EF4-FFF2-40B4-BE49-F238E27FC236}">
                <a16:creationId xmlns:a16="http://schemas.microsoft.com/office/drawing/2014/main" id="{5FC47E9B-2B44-E98A-03CA-C291BE76D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78" y="6280095"/>
            <a:ext cx="1888178" cy="454360"/>
          </a:xfrm>
          <a:prstGeom prst="rect">
            <a:avLst/>
          </a:prstGeom>
        </p:spPr>
      </p:pic>
    </p:spTree>
    <p:extLst>
      <p:ext uri="{BB962C8B-B14F-4D97-AF65-F5344CB8AC3E}">
        <p14:creationId xmlns:p14="http://schemas.microsoft.com/office/powerpoint/2010/main" val="857743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2A3541-CE07-4C3F-8158-1697199FE05F}"/>
              </a:ext>
            </a:extLst>
          </p:cNvPr>
          <p:cNvSpPr/>
          <p:nvPr userDrawn="1"/>
        </p:nvSpPr>
        <p:spPr>
          <a:xfrm>
            <a:off x="0" y="0"/>
            <a:ext cx="5149049" cy="6858000"/>
          </a:xfrm>
          <a:prstGeom prst="rect">
            <a:avLst/>
          </a:prstGeom>
          <a:solidFill>
            <a:srgbClr val="204150"/>
          </a:solidFill>
          <a:ln>
            <a:solidFill>
              <a:srgbClr val="2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525979"/>
          </a:xfrm>
        </p:spPr>
        <p:txBody>
          <a:bodyPr anchor="b"/>
          <a:lstStyle>
            <a:lvl1pPr algn="ct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FA5BE5F3-D52E-47D1-B04B-CF6D69F05043}"/>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5" name="Picture 4" descr="A black and blue logo&#10;&#10;Description automatically generated">
            <a:extLst>
              <a:ext uri="{FF2B5EF4-FFF2-40B4-BE49-F238E27FC236}">
                <a16:creationId xmlns:a16="http://schemas.microsoft.com/office/drawing/2014/main" id="{91A39175-212C-66DF-EC87-6B87096CC2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2338" y="6280095"/>
            <a:ext cx="1888178" cy="454360"/>
          </a:xfrm>
          <a:prstGeom prst="rect">
            <a:avLst/>
          </a:prstGeom>
        </p:spPr>
      </p:pic>
    </p:spTree>
    <p:extLst>
      <p:ext uri="{BB962C8B-B14F-4D97-AF65-F5344CB8AC3E}">
        <p14:creationId xmlns:p14="http://schemas.microsoft.com/office/powerpoint/2010/main" val="1711332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58CD0-5CB4-4BDE-B805-18DE49F815DA}"/>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159300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7AFD38-ADEB-3CF0-3087-79C336A3C099}"/>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Placeholder 22" descr="A group of wind turbines&#10;&#10;Description automatically generated with low confidence">
            <a:extLst>
              <a:ext uri="{FF2B5EF4-FFF2-40B4-BE49-F238E27FC236}">
                <a16:creationId xmlns:a16="http://schemas.microsoft.com/office/drawing/2014/main" id="{29422A58-CF86-1B0F-72ED-2B24FB594029}"/>
              </a:ext>
            </a:extLst>
          </p:cNvPr>
          <p:cNvPicPr>
            <a:picLocks noChangeAspect="1"/>
          </p:cNvPicPr>
          <p:nvPr userDrawn="1"/>
        </p:nvPicPr>
        <p:blipFill>
          <a:blip r:embed="rId2">
            <a:extLst>
              <a:ext uri="{28A0092B-C50C-407E-A947-70E740481C1C}">
                <a14:useLocalDpi xmlns:a14="http://schemas.microsoft.com/office/drawing/2010/main" val="0"/>
              </a:ext>
            </a:extLst>
          </a:blip>
          <a:srcRect t="14054" b="14054"/>
          <a:stretch>
            <a:fillRect/>
          </a:stretch>
        </p:blipFill>
        <p:spPr>
          <a:xfrm>
            <a:off x="0"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7" name="Freeform: Shape 6">
            <a:extLst>
              <a:ext uri="{FF2B5EF4-FFF2-40B4-BE49-F238E27FC236}">
                <a16:creationId xmlns:a16="http://schemas.microsoft.com/office/drawing/2014/main" id="{12702792-42C1-101F-6A61-4268622F2B74}"/>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Text, logo&#10;&#10;Description automatically generated">
            <a:extLst>
              <a:ext uri="{FF2B5EF4-FFF2-40B4-BE49-F238E27FC236}">
                <a16:creationId xmlns:a16="http://schemas.microsoft.com/office/drawing/2014/main" id="{58F61E1B-509C-A8B2-1BB5-FF880A328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5" name="Title 4">
            <a:extLst>
              <a:ext uri="{FF2B5EF4-FFF2-40B4-BE49-F238E27FC236}">
                <a16:creationId xmlns:a16="http://schemas.microsoft.com/office/drawing/2014/main" id="{625CF470-944E-94B3-C12B-EEB08CAB09C8}"/>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9" name="Text Placeholder 8">
            <a:extLst>
              <a:ext uri="{FF2B5EF4-FFF2-40B4-BE49-F238E27FC236}">
                <a16:creationId xmlns:a16="http://schemas.microsoft.com/office/drawing/2014/main" id="{A9BDFB17-E19E-CF0F-2C09-5FD61BC9F94A}"/>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9D4B7804-FBB3-909B-AFF2-FA4E04E095B9}"/>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3" name="Text Placeholder 2">
            <a:extLst>
              <a:ext uri="{FF2B5EF4-FFF2-40B4-BE49-F238E27FC236}">
                <a16:creationId xmlns:a16="http://schemas.microsoft.com/office/drawing/2014/main" id="{D3C74DB4-E054-47C8-A530-11C13AB186E3}"/>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32D920C2-B083-47F5-B1E1-FACCD9F78E5D}"/>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A3455D38-AE37-4313-AA40-0FC42C13B595}"/>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37965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7AFD38-ADEB-3CF0-3087-79C336A3C099}"/>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Placeholder 37" descr="A close-up of a fence&#10;&#10;Description automatically generated with low confidence">
            <a:extLst>
              <a:ext uri="{FF2B5EF4-FFF2-40B4-BE49-F238E27FC236}">
                <a16:creationId xmlns:a16="http://schemas.microsoft.com/office/drawing/2014/main" id="{2E9F299A-598E-75E7-3017-1203A783C79C}"/>
              </a:ext>
            </a:extLst>
          </p:cNvPr>
          <p:cNvPicPr>
            <a:picLocks noChangeAspect="1"/>
          </p:cNvPicPr>
          <p:nvPr userDrawn="1"/>
        </p:nvPicPr>
        <p:blipFill>
          <a:blip r:embed="rId2">
            <a:extLst>
              <a:ext uri="{28A0092B-C50C-407E-A947-70E740481C1C}">
                <a14:useLocalDpi xmlns:a14="http://schemas.microsoft.com/office/drawing/2010/main" val="0"/>
              </a:ext>
            </a:extLst>
          </a:blip>
          <a:srcRect t="14034" b="14034"/>
          <a:stretch>
            <a:fillRect/>
          </a:stretch>
        </p:blipFill>
        <p:spPr>
          <a:xfrm>
            <a:off x="-2"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7" name="Freeform: Shape 6">
            <a:extLst>
              <a:ext uri="{FF2B5EF4-FFF2-40B4-BE49-F238E27FC236}">
                <a16:creationId xmlns:a16="http://schemas.microsoft.com/office/drawing/2014/main" id="{12702792-42C1-101F-6A61-4268622F2B74}"/>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Text, logo&#10;&#10;Description automatically generated">
            <a:extLst>
              <a:ext uri="{FF2B5EF4-FFF2-40B4-BE49-F238E27FC236}">
                <a16:creationId xmlns:a16="http://schemas.microsoft.com/office/drawing/2014/main" id="{58F61E1B-509C-A8B2-1BB5-FF880A328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6" name="Title 4">
            <a:extLst>
              <a:ext uri="{FF2B5EF4-FFF2-40B4-BE49-F238E27FC236}">
                <a16:creationId xmlns:a16="http://schemas.microsoft.com/office/drawing/2014/main" id="{246169AE-29B6-CC33-FA51-C0F412C21934}"/>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9" name="Text Placeholder 8">
            <a:extLst>
              <a:ext uri="{FF2B5EF4-FFF2-40B4-BE49-F238E27FC236}">
                <a16:creationId xmlns:a16="http://schemas.microsoft.com/office/drawing/2014/main" id="{D313B85C-6751-AA31-3D12-A21DEE439BB1}"/>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466312E0-C78C-FC88-034C-7E3587356272}"/>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15" name="Text Placeholder 2">
            <a:extLst>
              <a:ext uri="{FF2B5EF4-FFF2-40B4-BE49-F238E27FC236}">
                <a16:creationId xmlns:a16="http://schemas.microsoft.com/office/drawing/2014/main" id="{D70D7219-F902-4CAF-8B8B-0E26B50BBAB3}"/>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D74DDF49-7717-46E8-A129-EABAFB38B8D6}"/>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BED8E30D-B213-4EF2-926F-AF478CBF67DB}"/>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4088293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0BC80C8-8CA1-D116-CD31-FA6DE3DE8650}"/>
              </a:ext>
            </a:extLst>
          </p:cNvPr>
          <p:cNvSpPr/>
          <p:nvPr userDrawn="1"/>
        </p:nvSpPr>
        <p:spPr>
          <a:xfrm>
            <a:off x="1" y="2298875"/>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43" descr="A picture containing sky, outdoor, grass, sunset&#10;&#10;Description automatically generated">
            <a:extLst>
              <a:ext uri="{FF2B5EF4-FFF2-40B4-BE49-F238E27FC236}">
                <a16:creationId xmlns:a16="http://schemas.microsoft.com/office/drawing/2014/main" id="{3853B201-07E8-A6CC-335C-0B8FAFE794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111" b="8997"/>
          <a:stretch/>
        </p:blipFill>
        <p:spPr>
          <a:xfrm>
            <a:off x="0" y="2"/>
            <a:ext cx="12192001" cy="5841999"/>
          </a:xfrm>
          <a:custGeom>
            <a:avLst/>
            <a:gdLst>
              <a:gd name="connsiteX0" fmla="*/ 1 w 12192001"/>
              <a:gd name="connsiteY0" fmla="*/ 0 h 5841999"/>
              <a:gd name="connsiteX1" fmla="*/ 12192001 w 12192001"/>
              <a:gd name="connsiteY1" fmla="*/ 0 h 5841999"/>
              <a:gd name="connsiteX2" fmla="*/ 12192001 w 12192001"/>
              <a:gd name="connsiteY2" fmla="*/ 1866900 h 5841999"/>
              <a:gd name="connsiteX3" fmla="*/ 12192000 w 12192001"/>
              <a:gd name="connsiteY3" fmla="*/ 1866900 h 5841999"/>
              <a:gd name="connsiteX4" fmla="*/ 12192000 w 12192001"/>
              <a:gd name="connsiteY4" fmla="*/ 1888993 h 5841999"/>
              <a:gd name="connsiteX5" fmla="*/ 12192001 w 12192001"/>
              <a:gd name="connsiteY5" fmla="*/ 1888993 h 5841999"/>
              <a:gd name="connsiteX6" fmla="*/ 12192000 w 12192001"/>
              <a:gd name="connsiteY6" fmla="*/ 5841999 h 5841999"/>
              <a:gd name="connsiteX7" fmla="*/ 0 w 12192001"/>
              <a:gd name="connsiteY7" fmla="*/ 3965816 h 5841999"/>
              <a:gd name="connsiteX8" fmla="*/ 0 w 12192001"/>
              <a:gd name="connsiteY8" fmla="*/ 12810 h 5841999"/>
              <a:gd name="connsiteX9" fmla="*/ 1 w 12192001"/>
              <a:gd name="connsiteY9"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5841999">
                <a:moveTo>
                  <a:pt x="1" y="0"/>
                </a:moveTo>
                <a:lnTo>
                  <a:pt x="12192001" y="0"/>
                </a:lnTo>
                <a:lnTo>
                  <a:pt x="12192001" y="1866900"/>
                </a:lnTo>
                <a:lnTo>
                  <a:pt x="12192000" y="1866900"/>
                </a:lnTo>
                <a:lnTo>
                  <a:pt x="12192000" y="1888993"/>
                </a:lnTo>
                <a:lnTo>
                  <a:pt x="12192001" y="1888993"/>
                </a:lnTo>
                <a:lnTo>
                  <a:pt x="12192000" y="5841999"/>
                </a:lnTo>
                <a:lnTo>
                  <a:pt x="0" y="3965816"/>
                </a:lnTo>
                <a:lnTo>
                  <a:pt x="0" y="12810"/>
                </a:lnTo>
                <a:lnTo>
                  <a:pt x="1" y="12810"/>
                </a:lnTo>
                <a:close/>
              </a:path>
            </a:pathLst>
          </a:custGeom>
        </p:spPr>
      </p:pic>
      <p:sp>
        <p:nvSpPr>
          <p:cNvPr id="8" name="Freeform: Shape 7">
            <a:extLst>
              <a:ext uri="{FF2B5EF4-FFF2-40B4-BE49-F238E27FC236}">
                <a16:creationId xmlns:a16="http://schemas.microsoft.com/office/drawing/2014/main" id="{CBEF4EE3-74DF-19A6-50BE-1BAC8557945C}"/>
              </a:ext>
            </a:extLst>
          </p:cNvPr>
          <p:cNvSpPr/>
          <p:nvPr userDrawn="1"/>
        </p:nvSpPr>
        <p:spPr>
          <a:xfrm>
            <a:off x="0" y="3"/>
            <a:ext cx="12192001" cy="5841999"/>
          </a:xfrm>
          <a:custGeom>
            <a:avLst/>
            <a:gdLst>
              <a:gd name="connsiteX0" fmla="*/ 1 w 12192001"/>
              <a:gd name="connsiteY0" fmla="*/ 0 h 5841999"/>
              <a:gd name="connsiteX1" fmla="*/ 12192001 w 12192001"/>
              <a:gd name="connsiteY1" fmla="*/ 0 h 5841999"/>
              <a:gd name="connsiteX2" fmla="*/ 12192001 w 12192001"/>
              <a:gd name="connsiteY2" fmla="*/ 835144 h 5841999"/>
              <a:gd name="connsiteX3" fmla="*/ 12192001 w 12192001"/>
              <a:gd name="connsiteY3" fmla="*/ 1866900 h 5841999"/>
              <a:gd name="connsiteX4" fmla="*/ 12192001 w 12192001"/>
              <a:gd name="connsiteY4" fmla="*/ 1888993 h 5841999"/>
              <a:gd name="connsiteX5" fmla="*/ 12192001 w 12192001"/>
              <a:gd name="connsiteY5" fmla="*/ 3220436 h 5841999"/>
              <a:gd name="connsiteX6" fmla="*/ 12192001 w 12192001"/>
              <a:gd name="connsiteY6" fmla="*/ 3220436 h 5841999"/>
              <a:gd name="connsiteX7" fmla="*/ 12192000 w 12192001"/>
              <a:gd name="connsiteY7" fmla="*/ 5841999 h 5841999"/>
              <a:gd name="connsiteX8" fmla="*/ 0 w 12192001"/>
              <a:gd name="connsiteY8" fmla="*/ 3965816 h 5841999"/>
              <a:gd name="connsiteX9" fmla="*/ 0 w 12192001"/>
              <a:gd name="connsiteY9" fmla="*/ 12810 h 5841999"/>
              <a:gd name="connsiteX10" fmla="*/ 1 w 12192001"/>
              <a:gd name="connsiteY10" fmla="*/ 12810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5841999">
                <a:moveTo>
                  <a:pt x="1" y="0"/>
                </a:moveTo>
                <a:lnTo>
                  <a:pt x="12192001" y="0"/>
                </a:lnTo>
                <a:lnTo>
                  <a:pt x="12192001" y="835144"/>
                </a:lnTo>
                <a:lnTo>
                  <a:pt x="12192001" y="1866900"/>
                </a:lnTo>
                <a:lnTo>
                  <a:pt x="12192001" y="1888993"/>
                </a:lnTo>
                <a:lnTo>
                  <a:pt x="12192001" y="3220436"/>
                </a:lnTo>
                <a:lnTo>
                  <a:pt x="12192001" y="3220436"/>
                </a:lnTo>
                <a:lnTo>
                  <a:pt x="12192000" y="5841999"/>
                </a:lnTo>
                <a:lnTo>
                  <a:pt x="0" y="3965816"/>
                </a:lnTo>
                <a:lnTo>
                  <a:pt x="0" y="12810"/>
                </a:lnTo>
                <a:lnTo>
                  <a:pt x="1" y="12810"/>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Text, logo&#10;&#10;Description automatically generated">
            <a:extLst>
              <a:ext uri="{FF2B5EF4-FFF2-40B4-BE49-F238E27FC236}">
                <a16:creationId xmlns:a16="http://schemas.microsoft.com/office/drawing/2014/main" id="{903F71B2-A9FC-BE62-6D04-C5892BC6A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235" y="6059805"/>
            <a:ext cx="1273659" cy="562035"/>
          </a:xfrm>
          <a:prstGeom prst="rect">
            <a:avLst/>
          </a:prstGeom>
        </p:spPr>
      </p:pic>
      <p:sp>
        <p:nvSpPr>
          <p:cNvPr id="5" name="Title 4">
            <a:extLst>
              <a:ext uri="{FF2B5EF4-FFF2-40B4-BE49-F238E27FC236}">
                <a16:creationId xmlns:a16="http://schemas.microsoft.com/office/drawing/2014/main" id="{08FB5B5F-08A2-F7E6-BC82-9552A5101B2F}"/>
              </a:ext>
            </a:extLst>
          </p:cNvPr>
          <p:cNvSpPr>
            <a:spLocks noGrp="1"/>
          </p:cNvSpPr>
          <p:nvPr>
            <p:ph type="title" hasCustomPrompt="1"/>
          </p:nvPr>
        </p:nvSpPr>
        <p:spPr>
          <a:xfrm>
            <a:off x="674689" y="564362"/>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10" name="Text Placeholder 8">
            <a:extLst>
              <a:ext uri="{FF2B5EF4-FFF2-40B4-BE49-F238E27FC236}">
                <a16:creationId xmlns:a16="http://schemas.microsoft.com/office/drawing/2014/main" id="{4741DE4C-883D-833A-D627-D4AE21E45351}"/>
              </a:ext>
            </a:extLst>
          </p:cNvPr>
          <p:cNvSpPr>
            <a:spLocks noGrp="1"/>
          </p:cNvSpPr>
          <p:nvPr>
            <p:ph type="body" sz="quarter" idx="10"/>
          </p:nvPr>
        </p:nvSpPr>
        <p:spPr>
          <a:xfrm>
            <a:off x="674688" y="2153938"/>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
        <p:nvSpPr>
          <p:cNvPr id="11" name="Text Placeholder 8">
            <a:extLst>
              <a:ext uri="{FF2B5EF4-FFF2-40B4-BE49-F238E27FC236}">
                <a16:creationId xmlns:a16="http://schemas.microsoft.com/office/drawing/2014/main" id="{56986DCE-8D4E-1097-B200-B39F1012BFF8}"/>
              </a:ext>
            </a:extLst>
          </p:cNvPr>
          <p:cNvSpPr>
            <a:spLocks noGrp="1"/>
          </p:cNvSpPr>
          <p:nvPr>
            <p:ph type="body" sz="quarter" idx="11" hasCustomPrompt="1"/>
          </p:nvPr>
        </p:nvSpPr>
        <p:spPr>
          <a:xfrm>
            <a:off x="674688" y="2832734"/>
            <a:ext cx="1400400" cy="302400"/>
          </a:xfrm>
          <a:solidFill>
            <a:schemeClr val="accent2"/>
          </a:solidFill>
        </p:spPr>
        <p:txBody>
          <a:bodyPr anchor="ctr">
            <a:noAutofit/>
          </a:bodyPr>
          <a:lstStyle>
            <a:lvl1pPr marL="0" indent="0" algn="ctr">
              <a:lnSpc>
                <a:spcPct val="90000"/>
              </a:lnSpc>
              <a:spcAft>
                <a:spcPts val="0"/>
              </a:spcAft>
              <a:buNone/>
              <a:defRPr lang="en-US" sz="105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Date</a:t>
            </a:r>
          </a:p>
        </p:txBody>
      </p:sp>
      <p:sp>
        <p:nvSpPr>
          <p:cNvPr id="15" name="Text Placeholder 2">
            <a:extLst>
              <a:ext uri="{FF2B5EF4-FFF2-40B4-BE49-F238E27FC236}">
                <a16:creationId xmlns:a16="http://schemas.microsoft.com/office/drawing/2014/main" id="{EAC23BC1-928A-4DE2-9109-87082BA3FD2A}"/>
              </a:ext>
            </a:extLst>
          </p:cNvPr>
          <p:cNvSpPr>
            <a:spLocks noGrp="1"/>
          </p:cNvSpPr>
          <p:nvPr>
            <p:ph type="body" sz="quarter" idx="12"/>
          </p:nvPr>
        </p:nvSpPr>
        <p:spPr>
          <a:xfrm>
            <a:off x="5545776"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6" name="Text Placeholder 2">
            <a:extLst>
              <a:ext uri="{FF2B5EF4-FFF2-40B4-BE49-F238E27FC236}">
                <a16:creationId xmlns:a16="http://schemas.microsoft.com/office/drawing/2014/main" id="{FD4A587B-EEFD-4F9B-AB00-EEE4844022D0}"/>
              </a:ext>
            </a:extLst>
          </p:cNvPr>
          <p:cNvSpPr>
            <a:spLocks noGrp="1"/>
          </p:cNvSpPr>
          <p:nvPr>
            <p:ph type="body" sz="quarter" idx="13"/>
          </p:nvPr>
        </p:nvSpPr>
        <p:spPr>
          <a:xfrm>
            <a:off x="7187301"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7" name="Text Placeholder 2">
            <a:extLst>
              <a:ext uri="{FF2B5EF4-FFF2-40B4-BE49-F238E27FC236}">
                <a16:creationId xmlns:a16="http://schemas.microsoft.com/office/drawing/2014/main" id="{9FD28785-FA83-4D67-9F05-18E9E1E344D0}"/>
              </a:ext>
            </a:extLst>
          </p:cNvPr>
          <p:cNvSpPr>
            <a:spLocks noGrp="1"/>
          </p:cNvSpPr>
          <p:nvPr>
            <p:ph type="body" sz="quarter" idx="14"/>
          </p:nvPr>
        </p:nvSpPr>
        <p:spPr>
          <a:xfrm>
            <a:off x="8807710" y="6003734"/>
            <a:ext cx="1261535" cy="648000"/>
          </a:xfrm>
        </p:spPr>
        <p:txBody>
          <a:bodyPr>
            <a:noAutofit/>
          </a:bodyPr>
          <a:lstStyle>
            <a:lvl1pPr marL="0" indent="0" algn="l" defTabSz="914400" rtl="0" eaLnBrk="1" fontAlgn="base" latinLnBrk="0" hangingPunct="1">
              <a:spcAft>
                <a:spcPts val="0"/>
              </a:spcAft>
              <a:buNone/>
              <a:defRPr lang="en-US" sz="1050" b="0" kern="1200" dirty="0" smtClean="0">
                <a:solidFill>
                  <a:schemeClr val="tx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238903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38447" y="339127"/>
            <a:ext cx="4705993" cy="549165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C207642-C0DB-4DDC-82F0-5B302FAF7F9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447363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7968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1128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64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55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1C82E070-4D0C-5F14-ED5C-4F7D7CB97270}"/>
              </a:ext>
            </a:extLst>
          </p:cNvPr>
          <p:cNvSpPr>
            <a:spLocks noGrp="1"/>
          </p:cNvSpPr>
          <p:nvPr>
            <p:ph sz="quarter" idx="11"/>
          </p:nvPr>
        </p:nvSpPr>
        <p:spPr>
          <a:xfrm>
            <a:off x="6241088" y="1557338"/>
            <a:ext cx="55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418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CAC63B24-3CEC-F39C-4300-FC9E9A06288E}"/>
              </a:ext>
            </a:extLst>
          </p:cNvPr>
          <p:cNvSpPr>
            <a:spLocks noGrp="1"/>
          </p:cNvSpPr>
          <p:nvPr>
            <p:ph sz="quarter" idx="10"/>
          </p:nvPr>
        </p:nvSpPr>
        <p:spPr>
          <a:xfrm>
            <a:off x="4512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9438F08D-8482-112B-9FCC-AF3C2B23699C}"/>
              </a:ext>
            </a:extLst>
          </p:cNvPr>
          <p:cNvSpPr>
            <a:spLocks noGrp="1"/>
          </p:cNvSpPr>
          <p:nvPr>
            <p:ph sz="quarter" idx="11"/>
          </p:nvPr>
        </p:nvSpPr>
        <p:spPr>
          <a:xfrm>
            <a:off x="43158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C1B086B2-78C0-85A6-5CE4-CABFC69CB344}"/>
              </a:ext>
            </a:extLst>
          </p:cNvPr>
          <p:cNvSpPr>
            <a:spLocks noGrp="1"/>
          </p:cNvSpPr>
          <p:nvPr>
            <p:ph sz="quarter" idx="12"/>
          </p:nvPr>
        </p:nvSpPr>
        <p:spPr>
          <a:xfrm>
            <a:off x="8180400" y="1557338"/>
            <a:ext cx="3560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444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2x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55080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55080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B3EE1BDB-1F09-0ADD-8376-87A9756D1007}"/>
              </a:ext>
            </a:extLst>
          </p:cNvPr>
          <p:cNvSpPr>
            <a:spLocks noGrp="1"/>
          </p:cNvSpPr>
          <p:nvPr>
            <p:ph sz="quarter" idx="12"/>
          </p:nvPr>
        </p:nvSpPr>
        <p:spPr>
          <a:xfrm>
            <a:off x="6241088" y="1557338"/>
            <a:ext cx="5499712"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2B7B71BB-9ABF-C44A-EB5B-AB9ACF714B3D}"/>
              </a:ext>
            </a:extLst>
          </p:cNvPr>
          <p:cNvSpPr>
            <a:spLocks noGrp="1"/>
          </p:cNvSpPr>
          <p:nvPr>
            <p:ph sz="quarter" idx="13"/>
          </p:nvPr>
        </p:nvSpPr>
        <p:spPr>
          <a:xfrm>
            <a:off x="6241088" y="3942437"/>
            <a:ext cx="5499712"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784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1/3-2/3 split x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74250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74250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B3EE1BDB-1F09-0ADD-8376-87A9756D1007}"/>
              </a:ext>
            </a:extLst>
          </p:cNvPr>
          <p:cNvSpPr>
            <a:spLocks noGrp="1"/>
          </p:cNvSpPr>
          <p:nvPr>
            <p:ph sz="quarter" idx="12"/>
          </p:nvPr>
        </p:nvSpPr>
        <p:spPr>
          <a:xfrm>
            <a:off x="8180400" y="1557338"/>
            <a:ext cx="3560400"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2B7B71BB-9ABF-C44A-EB5B-AB9ACF714B3D}"/>
              </a:ext>
            </a:extLst>
          </p:cNvPr>
          <p:cNvSpPr>
            <a:spLocks noGrp="1"/>
          </p:cNvSpPr>
          <p:nvPr>
            <p:ph sz="quarter" idx="13"/>
          </p:nvPr>
        </p:nvSpPr>
        <p:spPr>
          <a:xfrm>
            <a:off x="8180400" y="3942437"/>
            <a:ext cx="3560400"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156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8 Contents">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E60377C3-00A1-2A12-81DB-0D3799309097}"/>
              </a:ext>
            </a:extLst>
          </p:cNvPr>
          <p:cNvSpPr>
            <a:spLocks noGrp="1"/>
          </p:cNvSpPr>
          <p:nvPr>
            <p:ph sz="quarter" idx="10"/>
          </p:nvPr>
        </p:nvSpPr>
        <p:spPr>
          <a:xfrm>
            <a:off x="451200"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BD9FB7FB-ED79-0EBB-3D61-93C2546BE36E}"/>
              </a:ext>
            </a:extLst>
          </p:cNvPr>
          <p:cNvSpPr>
            <a:spLocks noGrp="1"/>
          </p:cNvSpPr>
          <p:nvPr>
            <p:ph sz="quarter" idx="11"/>
          </p:nvPr>
        </p:nvSpPr>
        <p:spPr>
          <a:xfrm>
            <a:off x="451200"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30AA894A-418F-4137-3831-98E2E497F606}"/>
              </a:ext>
            </a:extLst>
          </p:cNvPr>
          <p:cNvSpPr>
            <a:spLocks noGrp="1"/>
          </p:cNvSpPr>
          <p:nvPr>
            <p:ph sz="quarter" idx="12"/>
          </p:nvPr>
        </p:nvSpPr>
        <p:spPr>
          <a:xfrm>
            <a:off x="3317118"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00178246-BF8E-8F4A-D2ED-BF2978CB7E78}"/>
              </a:ext>
            </a:extLst>
          </p:cNvPr>
          <p:cNvSpPr>
            <a:spLocks noGrp="1"/>
          </p:cNvSpPr>
          <p:nvPr>
            <p:ph sz="quarter" idx="13"/>
          </p:nvPr>
        </p:nvSpPr>
        <p:spPr>
          <a:xfrm>
            <a:off x="3317118"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0101ED3D-D1AF-6B3D-E7B9-DCD4E1180282}"/>
              </a:ext>
            </a:extLst>
          </p:cNvPr>
          <p:cNvSpPr>
            <a:spLocks noGrp="1"/>
          </p:cNvSpPr>
          <p:nvPr>
            <p:ph sz="quarter" idx="14"/>
          </p:nvPr>
        </p:nvSpPr>
        <p:spPr>
          <a:xfrm>
            <a:off x="6183036"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2737F37F-4146-8521-DB6E-14B3EC181D5D}"/>
              </a:ext>
            </a:extLst>
          </p:cNvPr>
          <p:cNvSpPr>
            <a:spLocks noGrp="1"/>
          </p:cNvSpPr>
          <p:nvPr>
            <p:ph sz="quarter" idx="15"/>
          </p:nvPr>
        </p:nvSpPr>
        <p:spPr>
          <a:xfrm>
            <a:off x="6183036"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4">
            <a:extLst>
              <a:ext uri="{FF2B5EF4-FFF2-40B4-BE49-F238E27FC236}">
                <a16:creationId xmlns:a16="http://schemas.microsoft.com/office/drawing/2014/main" id="{28BA1489-8640-9087-A157-7640084E3D20}"/>
              </a:ext>
            </a:extLst>
          </p:cNvPr>
          <p:cNvSpPr>
            <a:spLocks noGrp="1"/>
          </p:cNvSpPr>
          <p:nvPr>
            <p:ph sz="quarter" idx="16"/>
          </p:nvPr>
        </p:nvSpPr>
        <p:spPr>
          <a:xfrm>
            <a:off x="9048954" y="1557338"/>
            <a:ext cx="2675273" cy="218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EBABEAE2-AB63-7EA8-4ED2-5247FA9BC42A}"/>
              </a:ext>
            </a:extLst>
          </p:cNvPr>
          <p:cNvSpPr>
            <a:spLocks noGrp="1"/>
          </p:cNvSpPr>
          <p:nvPr>
            <p:ph sz="quarter" idx="17"/>
          </p:nvPr>
        </p:nvSpPr>
        <p:spPr>
          <a:xfrm>
            <a:off x="9048954" y="3942437"/>
            <a:ext cx="2675273" cy="218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043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218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Four Colum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D5CDCEC5-D428-431A-3BE4-A063284ED9EB}"/>
              </a:ext>
            </a:extLst>
          </p:cNvPr>
          <p:cNvSpPr>
            <a:spLocks noGrp="1"/>
          </p:cNvSpPr>
          <p:nvPr>
            <p:ph type="body" sz="quarter" idx="10"/>
          </p:nvPr>
        </p:nvSpPr>
        <p:spPr>
          <a:xfrm>
            <a:off x="442912"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C9EC051-35CD-1C53-B443-1974AAB06879}"/>
              </a:ext>
            </a:extLst>
          </p:cNvPr>
          <p:cNvSpPr>
            <a:spLocks noGrp="1"/>
          </p:cNvSpPr>
          <p:nvPr>
            <p:ph type="body" sz="quarter" idx="11"/>
          </p:nvPr>
        </p:nvSpPr>
        <p:spPr>
          <a:xfrm>
            <a:off x="3318727"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095DA2D-CF59-F6B2-9109-38BC5BD2525B}"/>
              </a:ext>
            </a:extLst>
          </p:cNvPr>
          <p:cNvSpPr>
            <a:spLocks noGrp="1"/>
          </p:cNvSpPr>
          <p:nvPr>
            <p:ph type="body" sz="quarter" idx="12"/>
          </p:nvPr>
        </p:nvSpPr>
        <p:spPr>
          <a:xfrm>
            <a:off x="6194542"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64EA1AA9-B5EB-4CFB-17E5-90A523E12B26}"/>
              </a:ext>
            </a:extLst>
          </p:cNvPr>
          <p:cNvSpPr>
            <a:spLocks noGrp="1"/>
          </p:cNvSpPr>
          <p:nvPr>
            <p:ph type="body" sz="quarter" idx="13"/>
          </p:nvPr>
        </p:nvSpPr>
        <p:spPr>
          <a:xfrm>
            <a:off x="9070357" y="1557338"/>
            <a:ext cx="2664541" cy="4572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959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4x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5A99-D82D-7900-523D-3BBD29F6FC45}"/>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D5CDCEC5-D428-431A-3BE4-A063284ED9EB}"/>
              </a:ext>
            </a:extLst>
          </p:cNvPr>
          <p:cNvSpPr>
            <a:spLocks noGrp="1"/>
          </p:cNvSpPr>
          <p:nvPr>
            <p:ph type="body" sz="quarter" idx="10"/>
          </p:nvPr>
        </p:nvSpPr>
        <p:spPr>
          <a:xfrm>
            <a:off x="442912"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C9EC051-35CD-1C53-B443-1974AAB06879}"/>
              </a:ext>
            </a:extLst>
          </p:cNvPr>
          <p:cNvSpPr>
            <a:spLocks noGrp="1"/>
          </p:cNvSpPr>
          <p:nvPr>
            <p:ph type="body" sz="quarter" idx="11"/>
          </p:nvPr>
        </p:nvSpPr>
        <p:spPr>
          <a:xfrm>
            <a:off x="3318727"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095DA2D-CF59-F6B2-9109-38BC5BD2525B}"/>
              </a:ext>
            </a:extLst>
          </p:cNvPr>
          <p:cNvSpPr>
            <a:spLocks noGrp="1"/>
          </p:cNvSpPr>
          <p:nvPr>
            <p:ph type="body" sz="quarter" idx="12"/>
          </p:nvPr>
        </p:nvSpPr>
        <p:spPr>
          <a:xfrm>
            <a:off x="6194542"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64EA1AA9-B5EB-4CFB-17E5-90A523E12B26}"/>
              </a:ext>
            </a:extLst>
          </p:cNvPr>
          <p:cNvSpPr>
            <a:spLocks noGrp="1"/>
          </p:cNvSpPr>
          <p:nvPr>
            <p:ph type="body" sz="quarter" idx="13"/>
          </p:nvPr>
        </p:nvSpPr>
        <p:spPr>
          <a:xfrm>
            <a:off x="9070357" y="1557338"/>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33C4C338-99DF-A0F5-075D-22969246E300}"/>
              </a:ext>
            </a:extLst>
          </p:cNvPr>
          <p:cNvSpPr>
            <a:spLocks noGrp="1"/>
          </p:cNvSpPr>
          <p:nvPr>
            <p:ph type="body" sz="quarter" idx="14"/>
          </p:nvPr>
        </p:nvSpPr>
        <p:spPr>
          <a:xfrm>
            <a:off x="442912"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2E146AD4-40B2-141B-9595-BA7FB780C58C}"/>
              </a:ext>
            </a:extLst>
          </p:cNvPr>
          <p:cNvSpPr>
            <a:spLocks noGrp="1"/>
          </p:cNvSpPr>
          <p:nvPr>
            <p:ph type="body" sz="quarter" idx="15"/>
          </p:nvPr>
        </p:nvSpPr>
        <p:spPr>
          <a:xfrm>
            <a:off x="3318727"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0A60CC60-1009-9DF1-89EC-5343D0D4296C}"/>
              </a:ext>
            </a:extLst>
          </p:cNvPr>
          <p:cNvSpPr>
            <a:spLocks noGrp="1"/>
          </p:cNvSpPr>
          <p:nvPr>
            <p:ph type="body" sz="quarter" idx="16"/>
          </p:nvPr>
        </p:nvSpPr>
        <p:spPr>
          <a:xfrm>
            <a:off x="6194542"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4C8A1C44-E2C0-34A2-289F-34820DD4DCAE}"/>
              </a:ext>
            </a:extLst>
          </p:cNvPr>
          <p:cNvSpPr>
            <a:spLocks noGrp="1"/>
          </p:cNvSpPr>
          <p:nvPr>
            <p:ph type="body" sz="quarter" idx="17"/>
          </p:nvPr>
        </p:nvSpPr>
        <p:spPr>
          <a:xfrm>
            <a:off x="9070357" y="3951339"/>
            <a:ext cx="2664541" cy="2178000"/>
          </a:xfrm>
          <a:solidFill>
            <a:schemeClr val="bg2"/>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59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44384" y="365761"/>
            <a:ext cx="3054136" cy="542939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32D050A-E3B4-4780-A4A8-580CD49FA42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965255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C7D56B19-D4C3-42FC-A388-9314EE5DE2FF}"/>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B58358F9-702D-4A4A-B5A4-5026A82614ED}"/>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95924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1F0D6B1D-8D9F-4380-99D4-DA7D9D0F5314}"/>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FF67C7E4-256F-4011-B2AD-84EEFAFA9DF9}"/>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1373037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B3E24-9A36-3DEA-5A50-1E1234359E12}"/>
              </a:ext>
            </a:extLst>
          </p:cNvPr>
          <p:cNvSpPr/>
          <p:nvPr userDrawn="1"/>
        </p:nvSpPr>
        <p:spPr>
          <a:xfrm>
            <a:off x="-1" y="0"/>
            <a:ext cx="12192001" cy="6858000"/>
          </a:xfrm>
          <a:prstGeom prst="rect">
            <a:avLst/>
          </a:prstGeom>
          <a:gradFill flip="none" rotWithShape="1">
            <a:gsLst>
              <a:gs pos="0">
                <a:schemeClr val="accent1">
                  <a:lumMod val="75000"/>
                </a:schemeClr>
              </a:gs>
              <a:gs pos="100000">
                <a:schemeClr val="accent1">
                  <a:lumMod val="75000"/>
                  <a:alpha val="7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5544ED9C-85AC-DA34-5C51-9E2299D68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84643A5E-194A-43FC-91A6-B637CBAC67AA}"/>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8297EAEB-9022-4D75-9600-5AD99D2F8663}"/>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3650513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4">
    <p:bg>
      <p:bgPr>
        <a:solidFill>
          <a:schemeClr val="accent1"/>
        </a:solidFill>
        <a:effectLst/>
      </p:bgPr>
    </p:bg>
    <p:spTree>
      <p:nvGrpSpPr>
        <p:cNvPr id="1" name=""/>
        <p:cNvGrpSpPr/>
        <p:nvPr/>
      </p:nvGrpSpPr>
      <p:grpSpPr>
        <a:xfrm>
          <a:off x="0" y="0"/>
          <a:ext cx="0" cy="0"/>
          <a:chOff x="0" y="0"/>
          <a:chExt cx="0" cy="0"/>
        </a:xfrm>
      </p:grpSpPr>
      <p:grpSp>
        <p:nvGrpSpPr>
          <p:cNvPr id="3" name="Graphic 25">
            <a:extLst>
              <a:ext uri="{FF2B5EF4-FFF2-40B4-BE49-F238E27FC236}">
                <a16:creationId xmlns:a16="http://schemas.microsoft.com/office/drawing/2014/main" id="{D7DA9844-121C-4CFC-F22E-87FE2FBBA059}"/>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4" name="Freeform: Shape 3">
              <a:extLst>
                <a:ext uri="{FF2B5EF4-FFF2-40B4-BE49-F238E27FC236}">
                  <a16:creationId xmlns:a16="http://schemas.microsoft.com/office/drawing/2014/main" id="{F2538BE7-DC37-CA4F-D5F8-A87898A46FCC}"/>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5" name="Freeform: Shape 4">
              <a:extLst>
                <a:ext uri="{FF2B5EF4-FFF2-40B4-BE49-F238E27FC236}">
                  <a16:creationId xmlns:a16="http://schemas.microsoft.com/office/drawing/2014/main" id="{71EC5D38-3520-59AF-DAD2-09DFDEEA3A8F}"/>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5B4AA873-9FB9-3D4C-AC37-305992963522}"/>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A1E07F3B-1083-2587-7426-31D55E128FA7}"/>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592DB235-72A7-067A-DE08-CA47985B31EF}"/>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A8E0B0E1-820B-3729-59BA-D5AEE39BCFFB}"/>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6A3A1C1-2CDC-5367-3E0F-4067E8EC9E75}"/>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1346105B-5161-6B3F-8FC4-A906D9E53F1D}"/>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497752FF-0C53-3DDD-C32B-7E2A33A39AC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B4980B1-FA54-06D6-BD97-570D17BBCF40}"/>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3C8D91D-644B-1FEA-5635-FD177B16CC4C}"/>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5B22A4CF-E479-47FF-03B9-18A295DA1933}"/>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F749015A-3B27-D03D-E7E9-E682BBA1C50A}"/>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FEF80616-2906-BE5E-1C44-E4DBC5439BA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7C31C692-3083-759C-9293-CC57FDF9A57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D1BEE59D-377F-E1EC-7A43-04A403FD720A}"/>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AD8A82A8-BB36-AD66-E4CF-4FB81DD00D83}"/>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5B6B1653-9E55-3222-4BFB-543A84A30178}"/>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2A35A04D-374D-164E-E76D-ED7135D5D7C0}"/>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45684959-CD57-A9CF-BA1A-8349B9F02F79}"/>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4" name="Oval 23">
            <a:extLst>
              <a:ext uri="{FF2B5EF4-FFF2-40B4-BE49-F238E27FC236}">
                <a16:creationId xmlns:a16="http://schemas.microsoft.com/office/drawing/2014/main" id="{BDE78E19-8BF7-E858-B80A-37A68E3C9F14}"/>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pic>
        <p:nvPicPr>
          <p:cNvPr id="25" name="Picture 24">
            <a:extLst>
              <a:ext uri="{FF2B5EF4-FFF2-40B4-BE49-F238E27FC236}">
                <a16:creationId xmlns:a16="http://schemas.microsoft.com/office/drawing/2014/main" id="{90B5C0F8-5597-995A-433E-B15BE1C2D4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2325" y="244801"/>
            <a:ext cx="931468" cy="411033"/>
          </a:xfrm>
          <a:prstGeom prst="rect">
            <a:avLst/>
          </a:prstGeom>
        </p:spPr>
      </p:pic>
      <p:sp>
        <p:nvSpPr>
          <p:cNvPr id="26" name="Title 4">
            <a:extLst>
              <a:ext uri="{FF2B5EF4-FFF2-40B4-BE49-F238E27FC236}">
                <a16:creationId xmlns:a16="http://schemas.microsoft.com/office/drawing/2014/main" id="{73634B9D-5A10-4389-B623-70B1153BB5A8}"/>
              </a:ext>
            </a:extLst>
          </p:cNvPr>
          <p:cNvSpPr>
            <a:spLocks noGrp="1"/>
          </p:cNvSpPr>
          <p:nvPr>
            <p:ph type="title" hasCustomPrompt="1"/>
          </p:nvPr>
        </p:nvSpPr>
        <p:spPr>
          <a:xfrm>
            <a:off x="674689" y="2358446"/>
            <a:ext cx="7236000" cy="1495794"/>
          </a:xfrm>
        </p:spPr>
        <p:txBody>
          <a:bodyPr anchor="b"/>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r>
              <a:rPr lang="en-US"/>
              <a:t>Click to edit Master title style</a:t>
            </a:r>
          </a:p>
        </p:txBody>
      </p:sp>
      <p:sp>
        <p:nvSpPr>
          <p:cNvPr id="27" name="Text Placeholder 8">
            <a:extLst>
              <a:ext uri="{FF2B5EF4-FFF2-40B4-BE49-F238E27FC236}">
                <a16:creationId xmlns:a16="http://schemas.microsoft.com/office/drawing/2014/main" id="{844F2E72-DB5E-4CDC-B783-D625715C5322}"/>
              </a:ext>
            </a:extLst>
          </p:cNvPr>
          <p:cNvSpPr>
            <a:spLocks noGrp="1"/>
          </p:cNvSpPr>
          <p:nvPr>
            <p:ph type="body" sz="quarter" idx="10"/>
          </p:nvPr>
        </p:nvSpPr>
        <p:spPr>
          <a:xfrm>
            <a:off x="674688" y="3948022"/>
            <a:ext cx="7247094" cy="553998"/>
          </a:xfrm>
        </p:spPr>
        <p:txBody>
          <a:bodyPr>
            <a:noAutofit/>
          </a:bodyPr>
          <a:lstStyle>
            <a:lvl1pPr marL="0" indent="0">
              <a:lnSpc>
                <a:spcPct val="90000"/>
              </a:lnSpc>
              <a:spcAft>
                <a:spcPts val="0"/>
              </a:spcAft>
              <a:buNone/>
              <a:defRPr lang="en-US" sz="2000" b="0" kern="1200" dirty="0" smtClean="0">
                <a:solidFill>
                  <a:schemeClr val="bg1"/>
                </a:solidFill>
                <a:latin typeface="Arial Nova" panose="020B0504020202020204" pitchFamily="34" charset="0"/>
                <a:ea typeface="Roboto Light" panose="02000000000000000000" pitchFamily="2" charset="0"/>
                <a:cs typeface="+mn-cs"/>
              </a:defRPr>
            </a:lvl1pPr>
            <a:lvl2pPr marL="275400" indent="0">
              <a:buNone/>
              <a:defRPr/>
            </a:lvl2pPr>
          </a:lstStyle>
          <a:p>
            <a:pPr lvl="0"/>
            <a:r>
              <a:rPr lang="en-US"/>
              <a:t>Click to edit Master text styles</a:t>
            </a:r>
          </a:p>
          <a:p>
            <a:pPr lvl="0"/>
            <a:endParaRPr lang="en-US"/>
          </a:p>
        </p:txBody>
      </p:sp>
    </p:spTree>
    <p:extLst>
      <p:ext uri="{BB962C8B-B14F-4D97-AF65-F5344CB8AC3E}">
        <p14:creationId xmlns:p14="http://schemas.microsoft.com/office/powerpoint/2010/main" val="2632409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FC534AC-183B-4ACF-A4CF-2E295D86D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21" r="45601"/>
          <a:stretch/>
        </p:blipFill>
        <p:spPr>
          <a:xfrm>
            <a:off x="5789954" y="0"/>
            <a:ext cx="6402046" cy="6858000"/>
          </a:xfrm>
          <a:custGeom>
            <a:avLst/>
            <a:gdLst>
              <a:gd name="connsiteX0" fmla="*/ 1910729 w 6402046"/>
              <a:gd name="connsiteY0" fmla="*/ 0 h 6858000"/>
              <a:gd name="connsiteX1" fmla="*/ 3529893 w 6402046"/>
              <a:gd name="connsiteY1" fmla="*/ 0 h 6858000"/>
              <a:gd name="connsiteX2" fmla="*/ 5911935 w 6402046"/>
              <a:gd name="connsiteY2" fmla="*/ 0 h 6858000"/>
              <a:gd name="connsiteX3" fmla="*/ 6402046 w 6402046"/>
              <a:gd name="connsiteY3" fmla="*/ 0 h 6858000"/>
              <a:gd name="connsiteX4" fmla="*/ 6402046 w 6402046"/>
              <a:gd name="connsiteY4" fmla="*/ 6858000 h 6858000"/>
              <a:gd name="connsiteX5" fmla="*/ 5911935 w 6402046"/>
              <a:gd name="connsiteY5" fmla="*/ 6858000 h 6858000"/>
              <a:gd name="connsiteX6" fmla="*/ 1619165 w 6402046"/>
              <a:gd name="connsiteY6" fmla="*/ 6858000 h 6858000"/>
              <a:gd name="connsiteX7" fmla="*/ 0 w 64020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2046" h="6858000">
                <a:moveTo>
                  <a:pt x="1910729" y="0"/>
                </a:moveTo>
                <a:lnTo>
                  <a:pt x="3529893" y="0"/>
                </a:lnTo>
                <a:lnTo>
                  <a:pt x="5911935" y="0"/>
                </a:lnTo>
                <a:lnTo>
                  <a:pt x="6402046" y="0"/>
                </a:lnTo>
                <a:lnTo>
                  <a:pt x="6402046" y="6858000"/>
                </a:lnTo>
                <a:lnTo>
                  <a:pt x="5911935" y="6858000"/>
                </a:lnTo>
                <a:lnTo>
                  <a:pt x="1619165" y="6858000"/>
                </a:lnTo>
                <a:lnTo>
                  <a:pt x="0" y="6858000"/>
                </a:lnTo>
                <a:close/>
              </a:path>
            </a:pathLst>
          </a:custGeom>
        </p:spPr>
      </p:pic>
      <p:sp>
        <p:nvSpPr>
          <p:cNvPr id="26" name="Freeform: Shape 25">
            <a:extLst>
              <a:ext uri="{FF2B5EF4-FFF2-40B4-BE49-F238E27FC236}">
                <a16:creationId xmlns:a16="http://schemas.microsoft.com/office/drawing/2014/main" id="{04D7AFB7-C71B-4BF3-9D58-B728D500A531}"/>
              </a:ext>
            </a:extLst>
          </p:cNvPr>
          <p:cNvSpPr/>
          <p:nvPr userDrawn="1"/>
        </p:nvSpPr>
        <p:spPr>
          <a:xfrm>
            <a:off x="5789954" y="0"/>
            <a:ext cx="6402046" cy="6858000"/>
          </a:xfrm>
          <a:custGeom>
            <a:avLst/>
            <a:gdLst>
              <a:gd name="connsiteX0" fmla="*/ 1910729 w 6402046"/>
              <a:gd name="connsiteY0" fmla="*/ 0 h 6858000"/>
              <a:gd name="connsiteX1" fmla="*/ 3529893 w 6402046"/>
              <a:gd name="connsiteY1" fmla="*/ 0 h 6858000"/>
              <a:gd name="connsiteX2" fmla="*/ 5911935 w 6402046"/>
              <a:gd name="connsiteY2" fmla="*/ 0 h 6858000"/>
              <a:gd name="connsiteX3" fmla="*/ 6402046 w 6402046"/>
              <a:gd name="connsiteY3" fmla="*/ 0 h 6858000"/>
              <a:gd name="connsiteX4" fmla="*/ 6402046 w 6402046"/>
              <a:gd name="connsiteY4" fmla="*/ 6858000 h 6858000"/>
              <a:gd name="connsiteX5" fmla="*/ 5911935 w 6402046"/>
              <a:gd name="connsiteY5" fmla="*/ 6858000 h 6858000"/>
              <a:gd name="connsiteX6" fmla="*/ 1619165 w 6402046"/>
              <a:gd name="connsiteY6" fmla="*/ 6858000 h 6858000"/>
              <a:gd name="connsiteX7" fmla="*/ 0 w 64020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2046" h="6858000">
                <a:moveTo>
                  <a:pt x="1910729" y="0"/>
                </a:moveTo>
                <a:lnTo>
                  <a:pt x="3529893" y="0"/>
                </a:lnTo>
                <a:lnTo>
                  <a:pt x="5911935" y="0"/>
                </a:lnTo>
                <a:lnTo>
                  <a:pt x="6402046" y="0"/>
                </a:lnTo>
                <a:lnTo>
                  <a:pt x="6402046" y="6858000"/>
                </a:lnTo>
                <a:lnTo>
                  <a:pt x="5911935" y="6858000"/>
                </a:lnTo>
                <a:lnTo>
                  <a:pt x="1619165" y="6858000"/>
                </a:lnTo>
                <a:lnTo>
                  <a:pt x="0" y="6858000"/>
                </a:lnTo>
                <a:close/>
              </a:path>
            </a:pathLst>
          </a:custGeom>
          <a:gradFill>
            <a:gsLst>
              <a:gs pos="0">
                <a:schemeClr val="accent1">
                  <a:lumMod val="75000"/>
                </a:schemeClr>
              </a:gs>
              <a:gs pos="100000">
                <a:schemeClr val="accent1">
                  <a:lumMod val="75000"/>
                  <a:alpha val="75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aphic 25">
            <a:extLst>
              <a:ext uri="{FF2B5EF4-FFF2-40B4-BE49-F238E27FC236}">
                <a16:creationId xmlns:a16="http://schemas.microsoft.com/office/drawing/2014/main" id="{FD5F1C1B-18B6-4ACA-AB67-B8FE90C08B57}"/>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5" name="Freeform: Shape 4">
              <a:extLst>
                <a:ext uri="{FF2B5EF4-FFF2-40B4-BE49-F238E27FC236}">
                  <a16:creationId xmlns:a16="http://schemas.microsoft.com/office/drawing/2014/main" id="{6CCECF3B-4D5B-4F0E-ADD2-C0D6DD3E55F6}"/>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6" name="Freeform: Shape 5">
              <a:extLst>
                <a:ext uri="{FF2B5EF4-FFF2-40B4-BE49-F238E27FC236}">
                  <a16:creationId xmlns:a16="http://schemas.microsoft.com/office/drawing/2014/main" id="{AED6C588-66CD-4D05-B3D2-C08A9158C9A8}"/>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7" name="Freeform: Shape 6">
              <a:extLst>
                <a:ext uri="{FF2B5EF4-FFF2-40B4-BE49-F238E27FC236}">
                  <a16:creationId xmlns:a16="http://schemas.microsoft.com/office/drawing/2014/main" id="{264818F1-2595-42A2-8033-BEFF72DB9301}"/>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8" name="Freeform: Shape 7">
              <a:extLst>
                <a:ext uri="{FF2B5EF4-FFF2-40B4-BE49-F238E27FC236}">
                  <a16:creationId xmlns:a16="http://schemas.microsoft.com/office/drawing/2014/main" id="{AEFB7463-D406-4C58-9231-E1B722F81935}"/>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79227D68-6A7E-4478-B1B4-AE3054EAEC31}"/>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742E34EC-4685-4552-BECD-B40EDEA597F2}"/>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E72E42C7-D0A8-4CA4-8B4E-2B75A62E72C8}"/>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9E0E74F4-D15E-4602-8A1A-D1FB34ADB91C}"/>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03D2BED7-8A6C-4E69-ABB2-3945B850AE8F}"/>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7C8736E4-1B8D-4B42-A4EC-3CBD8162B151}"/>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A4E4FF79-E637-4CEE-A1B7-378F5AEFBA96}"/>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B4BF5D6E-CF3F-4CE9-92FD-503AF6830236}"/>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585595AE-80B8-49D7-88B6-990FF6104CB7}"/>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10DA40E4-BAE5-4E67-9959-6364AD0B809E}"/>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B6D8AFF5-0B55-4226-A60C-1FBC17579E84}"/>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5B46EDA3-D7E2-485F-BB6E-EFBDECB0B3F2}"/>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0B22716D-F9EA-4DC4-8B86-004BE44F0458}"/>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8161092B-B64E-4116-AEC0-1107F77C7EC2}"/>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6356098D-AC29-4A19-B122-B72FC11A13CA}"/>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DE5BB82F-A567-434D-9570-E7EB421C025F}"/>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5" name="Oval 24">
            <a:extLst>
              <a:ext uri="{FF2B5EF4-FFF2-40B4-BE49-F238E27FC236}">
                <a16:creationId xmlns:a16="http://schemas.microsoft.com/office/drawing/2014/main" id="{DD11C0BA-CDFD-4F50-8913-6B7857DB2D55}"/>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700" b="0" i="0" u="none" strike="noStrike" kern="1200" cap="none" spc="0" normalizeH="0" baseline="0" noProof="0" smtClean="0">
                <a:ln>
                  <a:noFill/>
                </a:ln>
                <a:solidFill>
                  <a:schemeClr val="bg1"/>
                </a:solidFill>
                <a:effectLst/>
                <a:uLnTx/>
                <a:uFillTx/>
                <a:latin typeface="Montserrat" panose="00000500000000000000" pitchFamily="5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Montserrat" panose="00000500000000000000" pitchFamily="50" charset="0"/>
            </a:endParaRPr>
          </a:p>
        </p:txBody>
      </p:sp>
      <p:sp>
        <p:nvSpPr>
          <p:cNvPr id="27" name="Title 4">
            <a:extLst>
              <a:ext uri="{FF2B5EF4-FFF2-40B4-BE49-F238E27FC236}">
                <a16:creationId xmlns:a16="http://schemas.microsoft.com/office/drawing/2014/main" id="{A5A32941-F180-472D-97AC-2E12B0A2A39E}"/>
              </a:ext>
            </a:extLst>
          </p:cNvPr>
          <p:cNvSpPr>
            <a:spLocks noGrp="1"/>
          </p:cNvSpPr>
          <p:nvPr>
            <p:ph type="title" hasCustomPrompt="1"/>
          </p:nvPr>
        </p:nvSpPr>
        <p:spPr>
          <a:xfrm>
            <a:off x="674689" y="1413115"/>
            <a:ext cx="5421311" cy="3988784"/>
          </a:xfrm>
        </p:spPr>
        <p:txBody>
          <a:bodyPr anchor="ctr"/>
          <a:lstStyle>
            <a:lvl1pPr>
              <a:defRPr lang="en-US" sz="3600" b="0" kern="1200" dirty="0">
                <a:solidFill>
                  <a:schemeClr val="bg1"/>
                </a:solidFill>
                <a:latin typeface="Arial Nova" panose="020B0504020202020204" pitchFamily="34" charset="0"/>
                <a:ea typeface="Open Sans" panose="020B0606030504020204" pitchFamily="34" charset="0"/>
                <a:cs typeface="Open Sans" panose="020B0606030504020204" pitchFamily="34" charset="0"/>
              </a:defRPr>
            </a:lvl1pPr>
          </a:lstStyle>
          <a:p>
            <a:br>
              <a:rPr lang="en-US"/>
            </a:br>
            <a:br>
              <a:rPr lang="en-US"/>
            </a:br>
            <a:br>
              <a:rPr lang="en-US"/>
            </a:br>
            <a:r>
              <a:rPr lang="en-US"/>
              <a:t>Click to edit Master title style</a:t>
            </a:r>
            <a:br>
              <a:rPr lang="en-US"/>
            </a:br>
            <a:br>
              <a:rPr lang="en-US"/>
            </a:br>
            <a:br>
              <a:rPr lang="en-US"/>
            </a:br>
            <a:endParaRPr lang="en-US"/>
          </a:p>
        </p:txBody>
      </p:sp>
    </p:spTree>
    <p:extLst>
      <p:ext uri="{BB962C8B-B14F-4D97-AF65-F5344CB8AC3E}">
        <p14:creationId xmlns:p14="http://schemas.microsoft.com/office/powerpoint/2010/main" val="827935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0432-8BCB-410E-8B8D-46754713357F}"/>
              </a:ext>
            </a:extLst>
          </p:cNvPr>
          <p:cNvSpPr>
            <a:spLocks noGrp="1"/>
          </p:cNvSpPr>
          <p:nvPr>
            <p:ph type="title"/>
          </p:nvPr>
        </p:nvSpPr>
        <p:spPr>
          <a:xfrm>
            <a:off x="1294185" y="3264022"/>
            <a:ext cx="9603630" cy="1329595"/>
          </a:xfrm>
        </p:spPr>
        <p:txBody>
          <a:bodyPr anchor="t">
            <a:noAutofit/>
          </a:bodyPr>
          <a:lstStyle>
            <a:lvl1pPr algn="ctr">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r>
              <a:rPr lang="en-US"/>
              <a:t>Click to edit Master title style</a:t>
            </a:r>
          </a:p>
        </p:txBody>
      </p:sp>
      <p:sp>
        <p:nvSpPr>
          <p:cNvPr id="3" name="Freeform: Shape 2">
            <a:extLst>
              <a:ext uri="{FF2B5EF4-FFF2-40B4-BE49-F238E27FC236}">
                <a16:creationId xmlns:a16="http://schemas.microsoft.com/office/drawing/2014/main" id="{EE9CBADD-CA0A-48FB-BF09-7BD20CAC5CD1}"/>
              </a:ext>
            </a:extLst>
          </p:cNvPr>
          <p:cNvSpPr/>
          <p:nvPr userDrawn="1"/>
        </p:nvSpPr>
        <p:spPr>
          <a:xfrm>
            <a:off x="0" y="1816549"/>
            <a:ext cx="3116353" cy="3164207"/>
          </a:xfrm>
          <a:custGeom>
            <a:avLst/>
            <a:gdLst>
              <a:gd name="connsiteX0" fmla="*/ 6763 w 2704433"/>
              <a:gd name="connsiteY0" fmla="*/ 363284 h 2745962"/>
              <a:gd name="connsiteX1" fmla="*/ 0 w 2704433"/>
              <a:gd name="connsiteY1" fmla="*/ 356616 h 2745962"/>
              <a:gd name="connsiteX2" fmla="*/ 148400 w 2704433"/>
              <a:gd name="connsiteY2" fmla="*/ 208217 h 2745962"/>
              <a:gd name="connsiteX3" fmla="*/ 1683068 w 2704433"/>
              <a:gd name="connsiteY3" fmla="*/ 208217 h 2745962"/>
              <a:gd name="connsiteX4" fmla="*/ 1836992 w 2704433"/>
              <a:gd name="connsiteY4" fmla="*/ 54293 h 2745962"/>
              <a:gd name="connsiteX5" fmla="*/ 1840039 w 2704433"/>
              <a:gd name="connsiteY5" fmla="*/ 17526 h 2745962"/>
              <a:gd name="connsiteX6" fmla="*/ 1880521 w 2704433"/>
              <a:gd name="connsiteY6" fmla="*/ 17526 h 2745962"/>
              <a:gd name="connsiteX7" fmla="*/ 1880521 w 2704433"/>
              <a:gd name="connsiteY7" fmla="*/ 58007 h 2745962"/>
              <a:gd name="connsiteX8" fmla="*/ 1843754 w 2704433"/>
              <a:gd name="connsiteY8" fmla="*/ 61055 h 2745962"/>
              <a:gd name="connsiteX9" fmla="*/ 1686973 w 2704433"/>
              <a:gd name="connsiteY9" fmla="*/ 217837 h 2745962"/>
              <a:gd name="connsiteX10" fmla="*/ 152305 w 2704433"/>
              <a:gd name="connsiteY10" fmla="*/ 217837 h 2745962"/>
              <a:gd name="connsiteX11" fmla="*/ 6763 w 2704433"/>
              <a:gd name="connsiteY11" fmla="*/ 363284 h 2745962"/>
              <a:gd name="connsiteX12" fmla="*/ 2704433 w 2704433"/>
              <a:gd name="connsiteY12" fmla="*/ 28575 h 2745962"/>
              <a:gd name="connsiteX13" fmla="*/ 2675763 w 2704433"/>
              <a:gd name="connsiteY13" fmla="*/ 57245 h 2745962"/>
              <a:gd name="connsiteX14" fmla="*/ 2647569 w 2704433"/>
              <a:gd name="connsiteY14" fmla="*/ 33338 h 2745962"/>
              <a:gd name="connsiteX15" fmla="*/ 2142839 w 2704433"/>
              <a:gd name="connsiteY15" fmla="*/ 33338 h 2745962"/>
              <a:gd name="connsiteX16" fmla="*/ 1763363 w 2704433"/>
              <a:gd name="connsiteY16" fmla="*/ 412814 h 2745962"/>
              <a:gd name="connsiteX17" fmla="*/ 191929 w 2704433"/>
              <a:gd name="connsiteY17" fmla="*/ 412814 h 2745962"/>
              <a:gd name="connsiteX18" fmla="*/ 159830 w 2704433"/>
              <a:gd name="connsiteY18" fmla="*/ 440531 h 2745962"/>
              <a:gd name="connsiteX19" fmla="*/ 127349 w 2704433"/>
              <a:gd name="connsiteY19" fmla="*/ 408051 h 2745962"/>
              <a:gd name="connsiteX20" fmla="*/ 159830 w 2704433"/>
              <a:gd name="connsiteY20" fmla="*/ 375666 h 2745962"/>
              <a:gd name="connsiteX21" fmla="*/ 191929 w 2704433"/>
              <a:gd name="connsiteY21" fmla="*/ 403289 h 2745962"/>
              <a:gd name="connsiteX22" fmla="*/ 1759458 w 2704433"/>
              <a:gd name="connsiteY22" fmla="*/ 403289 h 2745962"/>
              <a:gd name="connsiteX23" fmla="*/ 2138934 w 2704433"/>
              <a:gd name="connsiteY23" fmla="*/ 23813 h 2745962"/>
              <a:gd name="connsiteX24" fmla="*/ 2647569 w 2704433"/>
              <a:gd name="connsiteY24" fmla="*/ 23813 h 2745962"/>
              <a:gd name="connsiteX25" fmla="*/ 2675763 w 2704433"/>
              <a:gd name="connsiteY25" fmla="*/ 0 h 2745962"/>
              <a:gd name="connsiteX26" fmla="*/ 2704433 w 2704433"/>
              <a:gd name="connsiteY26" fmla="*/ 28575 h 2745962"/>
              <a:gd name="connsiteX27" fmla="*/ 184690 w 2704433"/>
              <a:gd name="connsiteY27" fmla="*/ 408051 h 2745962"/>
              <a:gd name="connsiteX28" fmla="*/ 184214 w 2704433"/>
              <a:gd name="connsiteY28" fmla="*/ 403289 h 2745962"/>
              <a:gd name="connsiteX29" fmla="*/ 159830 w 2704433"/>
              <a:gd name="connsiteY29" fmla="*/ 383286 h 2745962"/>
              <a:gd name="connsiteX30" fmla="*/ 134969 w 2704433"/>
              <a:gd name="connsiteY30" fmla="*/ 408051 h 2745962"/>
              <a:gd name="connsiteX31" fmla="*/ 159830 w 2704433"/>
              <a:gd name="connsiteY31" fmla="*/ 432911 h 2745962"/>
              <a:gd name="connsiteX32" fmla="*/ 184214 w 2704433"/>
              <a:gd name="connsiteY32" fmla="*/ 412814 h 2745962"/>
              <a:gd name="connsiteX33" fmla="*/ 184690 w 2704433"/>
              <a:gd name="connsiteY33" fmla="*/ 408051 h 2745962"/>
              <a:gd name="connsiteX34" fmla="*/ 3334 w 2704433"/>
              <a:gd name="connsiteY34" fmla="*/ 748856 h 2745962"/>
              <a:gd name="connsiteX35" fmla="*/ 48959 w 2704433"/>
              <a:gd name="connsiteY35" fmla="*/ 748856 h 2745962"/>
              <a:gd name="connsiteX36" fmla="*/ 296704 w 2704433"/>
              <a:gd name="connsiteY36" fmla="*/ 501015 h 2745962"/>
              <a:gd name="connsiteX37" fmla="*/ 1815941 w 2704433"/>
              <a:gd name="connsiteY37" fmla="*/ 501015 h 2745962"/>
              <a:gd name="connsiteX38" fmla="*/ 1848041 w 2704433"/>
              <a:gd name="connsiteY38" fmla="*/ 473297 h 2745962"/>
              <a:gd name="connsiteX39" fmla="*/ 1880521 w 2704433"/>
              <a:gd name="connsiteY39" fmla="*/ 505778 h 2745962"/>
              <a:gd name="connsiteX40" fmla="*/ 1848041 w 2704433"/>
              <a:gd name="connsiteY40" fmla="*/ 538258 h 2745962"/>
              <a:gd name="connsiteX41" fmla="*/ 1815941 w 2704433"/>
              <a:gd name="connsiteY41" fmla="*/ 510540 h 2745962"/>
              <a:gd name="connsiteX42" fmla="*/ 300609 w 2704433"/>
              <a:gd name="connsiteY42" fmla="*/ 510540 h 2745962"/>
              <a:gd name="connsiteX43" fmla="*/ 52864 w 2704433"/>
              <a:gd name="connsiteY43" fmla="*/ 758381 h 2745962"/>
              <a:gd name="connsiteX44" fmla="*/ 3334 w 2704433"/>
              <a:gd name="connsiteY44" fmla="*/ 758381 h 2745962"/>
              <a:gd name="connsiteX45" fmla="*/ 3334 w 2704433"/>
              <a:gd name="connsiteY45" fmla="*/ 748856 h 2745962"/>
              <a:gd name="connsiteX46" fmla="*/ 1823657 w 2704433"/>
              <a:gd name="connsiteY46" fmla="*/ 501015 h 2745962"/>
              <a:gd name="connsiteX47" fmla="*/ 1823180 w 2704433"/>
              <a:gd name="connsiteY47" fmla="*/ 505778 h 2745962"/>
              <a:gd name="connsiteX48" fmla="*/ 1823657 w 2704433"/>
              <a:gd name="connsiteY48" fmla="*/ 510540 h 2745962"/>
              <a:gd name="connsiteX49" fmla="*/ 1848041 w 2704433"/>
              <a:gd name="connsiteY49" fmla="*/ 530638 h 2745962"/>
              <a:gd name="connsiteX50" fmla="*/ 1872901 w 2704433"/>
              <a:gd name="connsiteY50" fmla="*/ 505778 h 2745962"/>
              <a:gd name="connsiteX51" fmla="*/ 1848041 w 2704433"/>
              <a:gd name="connsiteY51" fmla="*/ 480917 h 2745962"/>
              <a:gd name="connsiteX52" fmla="*/ 1823657 w 2704433"/>
              <a:gd name="connsiteY52" fmla="*/ 501015 h 2745962"/>
              <a:gd name="connsiteX53" fmla="*/ 2086737 w 2704433"/>
              <a:gd name="connsiteY53" fmla="*/ 866585 h 2745962"/>
              <a:gd name="connsiteX54" fmla="*/ 2058543 w 2704433"/>
              <a:gd name="connsiteY54" fmla="*/ 890492 h 2745962"/>
              <a:gd name="connsiteX55" fmla="*/ 422815 w 2704433"/>
              <a:gd name="connsiteY55" fmla="*/ 890492 h 2745962"/>
              <a:gd name="connsiteX56" fmla="*/ 173641 w 2704433"/>
              <a:gd name="connsiteY56" fmla="*/ 1139666 h 2745962"/>
              <a:gd name="connsiteX57" fmla="*/ 3334 w 2704433"/>
              <a:gd name="connsiteY57" fmla="*/ 1139666 h 2745962"/>
              <a:gd name="connsiteX58" fmla="*/ 3334 w 2704433"/>
              <a:gd name="connsiteY58" fmla="*/ 1149191 h 2745962"/>
              <a:gd name="connsiteX59" fmla="*/ 177451 w 2704433"/>
              <a:gd name="connsiteY59" fmla="*/ 1149191 h 2745962"/>
              <a:gd name="connsiteX60" fmla="*/ 426720 w 2704433"/>
              <a:gd name="connsiteY60" fmla="*/ 899922 h 2745962"/>
              <a:gd name="connsiteX61" fmla="*/ 2058638 w 2704433"/>
              <a:gd name="connsiteY61" fmla="*/ 899922 h 2745962"/>
              <a:gd name="connsiteX62" fmla="*/ 2086832 w 2704433"/>
              <a:gd name="connsiteY62" fmla="*/ 923830 h 2745962"/>
              <a:gd name="connsiteX63" fmla="*/ 2115503 w 2704433"/>
              <a:gd name="connsiteY63" fmla="*/ 895160 h 2745962"/>
              <a:gd name="connsiteX64" fmla="*/ 2086737 w 2704433"/>
              <a:gd name="connsiteY64" fmla="*/ 866585 h 2745962"/>
              <a:gd name="connsiteX65" fmla="*/ 1562862 w 2704433"/>
              <a:gd name="connsiteY65" fmla="*/ 1270064 h 2745962"/>
              <a:gd name="connsiteX66" fmla="*/ 1534668 w 2704433"/>
              <a:gd name="connsiteY66" fmla="*/ 1293971 h 2745962"/>
              <a:gd name="connsiteX67" fmla="*/ 463868 w 2704433"/>
              <a:gd name="connsiteY67" fmla="*/ 1293971 h 2745962"/>
              <a:gd name="connsiteX68" fmla="*/ 303848 w 2704433"/>
              <a:gd name="connsiteY68" fmla="*/ 1453991 h 2745962"/>
              <a:gd name="connsiteX69" fmla="*/ 3334 w 2704433"/>
              <a:gd name="connsiteY69" fmla="*/ 1453991 h 2745962"/>
              <a:gd name="connsiteX70" fmla="*/ 3334 w 2704433"/>
              <a:gd name="connsiteY70" fmla="*/ 1463516 h 2745962"/>
              <a:gd name="connsiteX71" fmla="*/ 307753 w 2704433"/>
              <a:gd name="connsiteY71" fmla="*/ 1463516 h 2745962"/>
              <a:gd name="connsiteX72" fmla="*/ 467773 w 2704433"/>
              <a:gd name="connsiteY72" fmla="*/ 1303496 h 2745962"/>
              <a:gd name="connsiteX73" fmla="*/ 1534668 w 2704433"/>
              <a:gd name="connsiteY73" fmla="*/ 1303496 h 2745962"/>
              <a:gd name="connsiteX74" fmla="*/ 1562862 w 2704433"/>
              <a:gd name="connsiteY74" fmla="*/ 1327404 h 2745962"/>
              <a:gd name="connsiteX75" fmla="*/ 1591532 w 2704433"/>
              <a:gd name="connsiteY75" fmla="*/ 1298734 h 2745962"/>
              <a:gd name="connsiteX76" fmla="*/ 1562862 w 2704433"/>
              <a:gd name="connsiteY76" fmla="*/ 1270064 h 2745962"/>
              <a:gd name="connsiteX77" fmla="*/ 942689 w 2704433"/>
              <a:gd name="connsiteY77" fmla="*/ 1679353 h 2745962"/>
              <a:gd name="connsiteX78" fmla="*/ 3334 w 2704433"/>
              <a:gd name="connsiteY78" fmla="*/ 1679353 h 2745962"/>
              <a:gd name="connsiteX79" fmla="*/ 3334 w 2704433"/>
              <a:gd name="connsiteY79" fmla="*/ 1669828 h 2745962"/>
              <a:gd name="connsiteX80" fmla="*/ 942689 w 2704433"/>
              <a:gd name="connsiteY80" fmla="*/ 1669828 h 2745962"/>
              <a:gd name="connsiteX81" fmla="*/ 974693 w 2704433"/>
              <a:gd name="connsiteY81" fmla="*/ 1642110 h 2745962"/>
              <a:gd name="connsiteX82" fmla="*/ 1007174 w 2704433"/>
              <a:gd name="connsiteY82" fmla="*/ 1674590 h 2745962"/>
              <a:gd name="connsiteX83" fmla="*/ 974693 w 2704433"/>
              <a:gd name="connsiteY83" fmla="*/ 1706975 h 2745962"/>
              <a:gd name="connsiteX84" fmla="*/ 942689 w 2704433"/>
              <a:gd name="connsiteY84" fmla="*/ 1679353 h 2745962"/>
              <a:gd name="connsiteX85" fmla="*/ 950405 w 2704433"/>
              <a:gd name="connsiteY85" fmla="*/ 1669828 h 2745962"/>
              <a:gd name="connsiteX86" fmla="*/ 949928 w 2704433"/>
              <a:gd name="connsiteY86" fmla="*/ 1674590 h 2745962"/>
              <a:gd name="connsiteX87" fmla="*/ 950405 w 2704433"/>
              <a:gd name="connsiteY87" fmla="*/ 1679353 h 2745962"/>
              <a:gd name="connsiteX88" fmla="*/ 974693 w 2704433"/>
              <a:gd name="connsiteY88" fmla="*/ 1699355 h 2745962"/>
              <a:gd name="connsiteX89" fmla="*/ 999554 w 2704433"/>
              <a:gd name="connsiteY89" fmla="*/ 1674590 h 2745962"/>
              <a:gd name="connsiteX90" fmla="*/ 974693 w 2704433"/>
              <a:gd name="connsiteY90" fmla="*/ 1649730 h 2745962"/>
              <a:gd name="connsiteX91" fmla="*/ 950405 w 2704433"/>
              <a:gd name="connsiteY91" fmla="*/ 1669828 h 2745962"/>
              <a:gd name="connsiteX92" fmla="*/ 236792 w 2704433"/>
              <a:gd name="connsiteY92" fmla="*/ 1856708 h 2745962"/>
              <a:gd name="connsiteX93" fmla="*/ 3334 w 2704433"/>
              <a:gd name="connsiteY93" fmla="*/ 1856708 h 2745962"/>
              <a:gd name="connsiteX94" fmla="*/ 3334 w 2704433"/>
              <a:gd name="connsiteY94" fmla="*/ 1866233 h 2745962"/>
              <a:gd name="connsiteX95" fmla="*/ 236792 w 2704433"/>
              <a:gd name="connsiteY95" fmla="*/ 1866233 h 2745962"/>
              <a:gd name="connsiteX96" fmla="*/ 264986 w 2704433"/>
              <a:gd name="connsiteY96" fmla="*/ 1890141 h 2745962"/>
              <a:gd name="connsiteX97" fmla="*/ 293656 w 2704433"/>
              <a:gd name="connsiteY97" fmla="*/ 1861471 h 2745962"/>
              <a:gd name="connsiteX98" fmla="*/ 264986 w 2704433"/>
              <a:gd name="connsiteY98" fmla="*/ 1832801 h 2745962"/>
              <a:gd name="connsiteX99" fmla="*/ 236792 w 2704433"/>
              <a:gd name="connsiteY99" fmla="*/ 1856708 h 2745962"/>
              <a:gd name="connsiteX100" fmla="*/ 1297210 w 2704433"/>
              <a:gd name="connsiteY100" fmla="*/ 1728788 h 2745962"/>
              <a:gd name="connsiteX101" fmla="*/ 1269016 w 2704433"/>
              <a:gd name="connsiteY101" fmla="*/ 1752695 h 2745962"/>
              <a:gd name="connsiteX102" fmla="*/ 809054 w 2704433"/>
              <a:gd name="connsiteY102" fmla="*/ 1752695 h 2745962"/>
              <a:gd name="connsiteX103" fmla="*/ 612838 w 2704433"/>
              <a:gd name="connsiteY103" fmla="*/ 1948910 h 2745962"/>
              <a:gd name="connsiteX104" fmla="*/ 3334 w 2704433"/>
              <a:gd name="connsiteY104" fmla="*/ 1948910 h 2745962"/>
              <a:gd name="connsiteX105" fmla="*/ 3334 w 2704433"/>
              <a:gd name="connsiteY105" fmla="*/ 1958435 h 2745962"/>
              <a:gd name="connsiteX106" fmla="*/ 616744 w 2704433"/>
              <a:gd name="connsiteY106" fmla="*/ 1958435 h 2745962"/>
              <a:gd name="connsiteX107" fmla="*/ 812959 w 2704433"/>
              <a:gd name="connsiteY107" fmla="*/ 1762220 h 2745962"/>
              <a:gd name="connsiteX108" fmla="*/ 1269016 w 2704433"/>
              <a:gd name="connsiteY108" fmla="*/ 1762220 h 2745962"/>
              <a:gd name="connsiteX109" fmla="*/ 1297210 w 2704433"/>
              <a:gd name="connsiteY109" fmla="*/ 1786128 h 2745962"/>
              <a:gd name="connsiteX110" fmla="*/ 1325880 w 2704433"/>
              <a:gd name="connsiteY110" fmla="*/ 1757458 h 2745962"/>
              <a:gd name="connsiteX111" fmla="*/ 1297210 w 2704433"/>
              <a:gd name="connsiteY111" fmla="*/ 1728788 h 2745962"/>
              <a:gd name="connsiteX112" fmla="*/ 1041749 w 2704433"/>
              <a:gd name="connsiteY112" fmla="*/ 2327815 h 2745962"/>
              <a:gd name="connsiteX113" fmla="*/ 1013555 w 2704433"/>
              <a:gd name="connsiteY113" fmla="*/ 2351723 h 2745962"/>
              <a:gd name="connsiteX114" fmla="*/ 627317 w 2704433"/>
              <a:gd name="connsiteY114" fmla="*/ 2351723 h 2745962"/>
              <a:gd name="connsiteX115" fmla="*/ 445675 w 2704433"/>
              <a:gd name="connsiteY115" fmla="*/ 2170081 h 2745962"/>
              <a:gd name="connsiteX116" fmla="*/ 3334 w 2704433"/>
              <a:gd name="connsiteY116" fmla="*/ 2170081 h 2745962"/>
              <a:gd name="connsiteX117" fmla="*/ 3334 w 2704433"/>
              <a:gd name="connsiteY117" fmla="*/ 2179606 h 2745962"/>
              <a:gd name="connsiteX118" fmla="*/ 441674 w 2704433"/>
              <a:gd name="connsiteY118" fmla="*/ 2179606 h 2745962"/>
              <a:gd name="connsiteX119" fmla="*/ 623316 w 2704433"/>
              <a:gd name="connsiteY119" fmla="*/ 2361248 h 2745962"/>
              <a:gd name="connsiteX120" fmla="*/ 1013555 w 2704433"/>
              <a:gd name="connsiteY120" fmla="*/ 2361248 h 2745962"/>
              <a:gd name="connsiteX121" fmla="*/ 1041749 w 2704433"/>
              <a:gd name="connsiteY121" fmla="*/ 2385155 h 2745962"/>
              <a:gd name="connsiteX122" fmla="*/ 1070420 w 2704433"/>
              <a:gd name="connsiteY122" fmla="*/ 2356485 h 2745962"/>
              <a:gd name="connsiteX123" fmla="*/ 1041749 w 2704433"/>
              <a:gd name="connsiteY123" fmla="*/ 2327815 h 2745962"/>
              <a:gd name="connsiteX124" fmla="*/ 351854 w 2704433"/>
              <a:gd name="connsiteY124" fmla="*/ 2367344 h 2745962"/>
              <a:gd name="connsiteX125" fmla="*/ 323660 w 2704433"/>
              <a:gd name="connsiteY125" fmla="*/ 2391251 h 2745962"/>
              <a:gd name="connsiteX126" fmla="*/ 3334 w 2704433"/>
              <a:gd name="connsiteY126" fmla="*/ 2391251 h 2745962"/>
              <a:gd name="connsiteX127" fmla="*/ 3334 w 2704433"/>
              <a:gd name="connsiteY127" fmla="*/ 2400776 h 2745962"/>
              <a:gd name="connsiteX128" fmla="*/ 323660 w 2704433"/>
              <a:gd name="connsiteY128" fmla="*/ 2400776 h 2745962"/>
              <a:gd name="connsiteX129" fmla="*/ 351854 w 2704433"/>
              <a:gd name="connsiteY129" fmla="*/ 2424684 h 2745962"/>
              <a:gd name="connsiteX130" fmla="*/ 380524 w 2704433"/>
              <a:gd name="connsiteY130" fmla="*/ 2396014 h 2745962"/>
              <a:gd name="connsiteX131" fmla="*/ 351854 w 2704433"/>
              <a:gd name="connsiteY131" fmla="*/ 2367344 h 2745962"/>
              <a:gd name="connsiteX132" fmla="*/ 328136 w 2704433"/>
              <a:gd name="connsiteY132" fmla="*/ 2688622 h 2745962"/>
              <a:gd name="connsiteX133" fmla="*/ 299942 w 2704433"/>
              <a:gd name="connsiteY133" fmla="*/ 2712530 h 2745962"/>
              <a:gd name="connsiteX134" fmla="*/ 3334 w 2704433"/>
              <a:gd name="connsiteY134" fmla="*/ 2712530 h 2745962"/>
              <a:gd name="connsiteX135" fmla="*/ 3334 w 2704433"/>
              <a:gd name="connsiteY135" fmla="*/ 2722055 h 2745962"/>
              <a:gd name="connsiteX136" fmla="*/ 300038 w 2704433"/>
              <a:gd name="connsiteY136" fmla="*/ 2722055 h 2745962"/>
              <a:gd name="connsiteX137" fmla="*/ 328232 w 2704433"/>
              <a:gd name="connsiteY137" fmla="*/ 2745962 h 2745962"/>
              <a:gd name="connsiteX138" fmla="*/ 356902 w 2704433"/>
              <a:gd name="connsiteY138" fmla="*/ 2717292 h 2745962"/>
              <a:gd name="connsiteX139" fmla="*/ 328136 w 2704433"/>
              <a:gd name="connsiteY139" fmla="*/ 2688622 h 2745962"/>
              <a:gd name="connsiteX140" fmla="*/ 915067 w 2704433"/>
              <a:gd name="connsiteY140" fmla="*/ 2403062 h 2745962"/>
              <a:gd name="connsiteX141" fmla="*/ 913448 w 2704433"/>
              <a:gd name="connsiteY141" fmla="*/ 2401443 h 2745962"/>
              <a:gd name="connsiteX142" fmla="*/ 915067 w 2704433"/>
              <a:gd name="connsiteY142" fmla="*/ 2403062 h 2745962"/>
              <a:gd name="connsiteX143" fmla="*/ 911733 w 2704433"/>
              <a:gd name="connsiteY143" fmla="*/ 2399729 h 2745962"/>
              <a:gd name="connsiteX144" fmla="*/ 911733 w 2704433"/>
              <a:gd name="connsiteY144" fmla="*/ 2399729 h 2745962"/>
              <a:gd name="connsiteX145" fmla="*/ 911733 w 2704433"/>
              <a:gd name="connsiteY145" fmla="*/ 2399729 h 27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704433" h="2745962">
                <a:moveTo>
                  <a:pt x="6763" y="363284"/>
                </a:moveTo>
                <a:lnTo>
                  <a:pt x="0" y="356616"/>
                </a:lnTo>
                <a:lnTo>
                  <a:pt x="148400" y="208217"/>
                </a:lnTo>
                <a:lnTo>
                  <a:pt x="1683068" y="208217"/>
                </a:lnTo>
                <a:lnTo>
                  <a:pt x="1836992" y="54293"/>
                </a:lnTo>
                <a:cubicBezTo>
                  <a:pt x="1828991" y="43148"/>
                  <a:pt x="1829943" y="27527"/>
                  <a:pt x="1840039" y="17526"/>
                </a:cubicBezTo>
                <a:cubicBezTo>
                  <a:pt x="1851184" y="6382"/>
                  <a:pt x="1869377" y="6382"/>
                  <a:pt x="1880521" y="17526"/>
                </a:cubicBezTo>
                <a:cubicBezTo>
                  <a:pt x="1891665" y="28670"/>
                  <a:pt x="1891665" y="46863"/>
                  <a:pt x="1880521" y="58007"/>
                </a:cubicBezTo>
                <a:cubicBezTo>
                  <a:pt x="1870520" y="68009"/>
                  <a:pt x="1854899" y="68961"/>
                  <a:pt x="1843754" y="61055"/>
                </a:cubicBezTo>
                <a:lnTo>
                  <a:pt x="1686973" y="217837"/>
                </a:lnTo>
                <a:lnTo>
                  <a:pt x="152305" y="217837"/>
                </a:lnTo>
                <a:lnTo>
                  <a:pt x="6763" y="363284"/>
                </a:lnTo>
                <a:close/>
                <a:moveTo>
                  <a:pt x="2704433" y="28575"/>
                </a:moveTo>
                <a:cubicBezTo>
                  <a:pt x="2704433" y="44482"/>
                  <a:pt x="2691574" y="57245"/>
                  <a:pt x="2675763" y="57245"/>
                </a:cubicBezTo>
                <a:cubicBezTo>
                  <a:pt x="2661571" y="57245"/>
                  <a:pt x="2649760" y="46958"/>
                  <a:pt x="2647569" y="33338"/>
                </a:cubicBezTo>
                <a:lnTo>
                  <a:pt x="2142839" y="33338"/>
                </a:lnTo>
                <a:lnTo>
                  <a:pt x="1763363" y="412814"/>
                </a:lnTo>
                <a:lnTo>
                  <a:pt x="191929" y="412814"/>
                </a:lnTo>
                <a:cubicBezTo>
                  <a:pt x="189643" y="428435"/>
                  <a:pt x="176117" y="440531"/>
                  <a:pt x="159830" y="440531"/>
                </a:cubicBezTo>
                <a:cubicBezTo>
                  <a:pt x="141923" y="440531"/>
                  <a:pt x="127349" y="425958"/>
                  <a:pt x="127349" y="408051"/>
                </a:cubicBezTo>
                <a:cubicBezTo>
                  <a:pt x="127349" y="390239"/>
                  <a:pt x="141923" y="375666"/>
                  <a:pt x="159830" y="375666"/>
                </a:cubicBezTo>
                <a:cubicBezTo>
                  <a:pt x="176117" y="375666"/>
                  <a:pt x="189643" y="387668"/>
                  <a:pt x="191929" y="403289"/>
                </a:cubicBezTo>
                <a:lnTo>
                  <a:pt x="1759458" y="403289"/>
                </a:lnTo>
                <a:lnTo>
                  <a:pt x="2138934" y="23813"/>
                </a:lnTo>
                <a:lnTo>
                  <a:pt x="2647569" y="23813"/>
                </a:lnTo>
                <a:cubicBezTo>
                  <a:pt x="2649760" y="10287"/>
                  <a:pt x="2661571" y="0"/>
                  <a:pt x="2675763" y="0"/>
                </a:cubicBezTo>
                <a:cubicBezTo>
                  <a:pt x="2691574" y="0"/>
                  <a:pt x="2704433" y="12764"/>
                  <a:pt x="2704433" y="28575"/>
                </a:cubicBezTo>
                <a:close/>
                <a:moveTo>
                  <a:pt x="184690" y="408051"/>
                </a:moveTo>
                <a:cubicBezTo>
                  <a:pt x="184690" y="406432"/>
                  <a:pt x="184499" y="404813"/>
                  <a:pt x="184214" y="403289"/>
                </a:cubicBezTo>
                <a:cubicBezTo>
                  <a:pt x="182023" y="391954"/>
                  <a:pt x="171926" y="383286"/>
                  <a:pt x="159830" y="383286"/>
                </a:cubicBezTo>
                <a:cubicBezTo>
                  <a:pt x="146114" y="383286"/>
                  <a:pt x="134969" y="394430"/>
                  <a:pt x="134969" y="408051"/>
                </a:cubicBezTo>
                <a:cubicBezTo>
                  <a:pt x="134969" y="421767"/>
                  <a:pt x="146114" y="432911"/>
                  <a:pt x="159830" y="432911"/>
                </a:cubicBezTo>
                <a:cubicBezTo>
                  <a:pt x="171926" y="432911"/>
                  <a:pt x="182023" y="424244"/>
                  <a:pt x="184214" y="412814"/>
                </a:cubicBezTo>
                <a:cubicBezTo>
                  <a:pt x="184499" y="411290"/>
                  <a:pt x="184690" y="409670"/>
                  <a:pt x="184690" y="408051"/>
                </a:cubicBezTo>
                <a:close/>
                <a:moveTo>
                  <a:pt x="3334" y="748856"/>
                </a:moveTo>
                <a:lnTo>
                  <a:pt x="48959" y="748856"/>
                </a:lnTo>
                <a:lnTo>
                  <a:pt x="296704" y="501015"/>
                </a:lnTo>
                <a:lnTo>
                  <a:pt x="1815941" y="501015"/>
                </a:lnTo>
                <a:cubicBezTo>
                  <a:pt x="1818227" y="485394"/>
                  <a:pt x="1831753" y="473297"/>
                  <a:pt x="1848041" y="473297"/>
                </a:cubicBezTo>
                <a:cubicBezTo>
                  <a:pt x="1865948" y="473297"/>
                  <a:pt x="1880521" y="487871"/>
                  <a:pt x="1880521" y="505778"/>
                </a:cubicBezTo>
                <a:cubicBezTo>
                  <a:pt x="1880521" y="523685"/>
                  <a:pt x="1865948" y="538258"/>
                  <a:pt x="1848041" y="538258"/>
                </a:cubicBezTo>
                <a:cubicBezTo>
                  <a:pt x="1831753" y="538258"/>
                  <a:pt x="1818227" y="526161"/>
                  <a:pt x="1815941" y="510540"/>
                </a:cubicBezTo>
                <a:lnTo>
                  <a:pt x="300609" y="510540"/>
                </a:lnTo>
                <a:lnTo>
                  <a:pt x="52864" y="758381"/>
                </a:lnTo>
                <a:lnTo>
                  <a:pt x="3334" y="758381"/>
                </a:lnTo>
                <a:lnTo>
                  <a:pt x="3334" y="748856"/>
                </a:lnTo>
                <a:close/>
                <a:moveTo>
                  <a:pt x="1823657" y="501015"/>
                </a:moveTo>
                <a:cubicBezTo>
                  <a:pt x="1823371" y="502539"/>
                  <a:pt x="1823180" y="504158"/>
                  <a:pt x="1823180" y="505778"/>
                </a:cubicBezTo>
                <a:cubicBezTo>
                  <a:pt x="1823180" y="507397"/>
                  <a:pt x="1823371" y="509016"/>
                  <a:pt x="1823657" y="510540"/>
                </a:cubicBezTo>
                <a:cubicBezTo>
                  <a:pt x="1825847" y="521970"/>
                  <a:pt x="1835944" y="530638"/>
                  <a:pt x="1848041" y="530638"/>
                </a:cubicBezTo>
                <a:cubicBezTo>
                  <a:pt x="1861757" y="530638"/>
                  <a:pt x="1872901" y="519494"/>
                  <a:pt x="1872901" y="505778"/>
                </a:cubicBezTo>
                <a:cubicBezTo>
                  <a:pt x="1872901" y="492062"/>
                  <a:pt x="1861757" y="480917"/>
                  <a:pt x="1848041" y="480917"/>
                </a:cubicBezTo>
                <a:cubicBezTo>
                  <a:pt x="1835944" y="480917"/>
                  <a:pt x="1825847" y="489585"/>
                  <a:pt x="1823657" y="501015"/>
                </a:cubicBezTo>
                <a:close/>
                <a:moveTo>
                  <a:pt x="2086737" y="866585"/>
                </a:moveTo>
                <a:cubicBezTo>
                  <a:pt x="2072545" y="866585"/>
                  <a:pt x="2060829" y="876967"/>
                  <a:pt x="2058543" y="890492"/>
                </a:cubicBezTo>
                <a:lnTo>
                  <a:pt x="422815" y="890492"/>
                </a:lnTo>
                <a:lnTo>
                  <a:pt x="173641" y="1139666"/>
                </a:lnTo>
                <a:lnTo>
                  <a:pt x="3334" y="1139666"/>
                </a:lnTo>
                <a:lnTo>
                  <a:pt x="3334" y="1149191"/>
                </a:lnTo>
                <a:lnTo>
                  <a:pt x="177451" y="1149191"/>
                </a:lnTo>
                <a:lnTo>
                  <a:pt x="426720" y="899922"/>
                </a:lnTo>
                <a:lnTo>
                  <a:pt x="2058638" y="899922"/>
                </a:lnTo>
                <a:cubicBezTo>
                  <a:pt x="2060924" y="913448"/>
                  <a:pt x="2072640" y="923830"/>
                  <a:pt x="2086832" y="923830"/>
                </a:cubicBezTo>
                <a:cubicBezTo>
                  <a:pt x="2102644" y="923830"/>
                  <a:pt x="2115503" y="910971"/>
                  <a:pt x="2115503" y="895160"/>
                </a:cubicBezTo>
                <a:cubicBezTo>
                  <a:pt x="2115407" y="879348"/>
                  <a:pt x="2102549" y="866585"/>
                  <a:pt x="2086737" y="866585"/>
                </a:cubicBezTo>
                <a:close/>
                <a:moveTo>
                  <a:pt x="1562862" y="1270064"/>
                </a:moveTo>
                <a:cubicBezTo>
                  <a:pt x="1548670" y="1270064"/>
                  <a:pt x="1536954" y="1280446"/>
                  <a:pt x="1534668" y="1293971"/>
                </a:cubicBezTo>
                <a:lnTo>
                  <a:pt x="463868" y="1293971"/>
                </a:lnTo>
                <a:lnTo>
                  <a:pt x="303848" y="1453991"/>
                </a:lnTo>
                <a:lnTo>
                  <a:pt x="3334" y="1453991"/>
                </a:lnTo>
                <a:lnTo>
                  <a:pt x="3334" y="1463516"/>
                </a:lnTo>
                <a:lnTo>
                  <a:pt x="307753" y="1463516"/>
                </a:lnTo>
                <a:lnTo>
                  <a:pt x="467773" y="1303496"/>
                </a:lnTo>
                <a:lnTo>
                  <a:pt x="1534668" y="1303496"/>
                </a:lnTo>
                <a:cubicBezTo>
                  <a:pt x="1536954" y="1317022"/>
                  <a:pt x="1548670" y="1327404"/>
                  <a:pt x="1562862" y="1327404"/>
                </a:cubicBezTo>
                <a:cubicBezTo>
                  <a:pt x="1578674" y="1327404"/>
                  <a:pt x="1591532" y="1314545"/>
                  <a:pt x="1591532" y="1298734"/>
                </a:cubicBezTo>
                <a:cubicBezTo>
                  <a:pt x="1591532" y="1282922"/>
                  <a:pt x="1578674" y="1270064"/>
                  <a:pt x="1562862" y="1270064"/>
                </a:cubicBezTo>
                <a:close/>
                <a:moveTo>
                  <a:pt x="942689" y="1679353"/>
                </a:moveTo>
                <a:lnTo>
                  <a:pt x="3334" y="1679353"/>
                </a:lnTo>
                <a:lnTo>
                  <a:pt x="3334" y="1669828"/>
                </a:lnTo>
                <a:lnTo>
                  <a:pt x="942689" y="1669828"/>
                </a:lnTo>
                <a:cubicBezTo>
                  <a:pt x="944975" y="1654207"/>
                  <a:pt x="958406" y="1642110"/>
                  <a:pt x="974693" y="1642110"/>
                </a:cubicBezTo>
                <a:cubicBezTo>
                  <a:pt x="992600" y="1642110"/>
                  <a:pt x="1007174" y="1656683"/>
                  <a:pt x="1007174" y="1674590"/>
                </a:cubicBezTo>
                <a:cubicBezTo>
                  <a:pt x="1007174" y="1692402"/>
                  <a:pt x="992600" y="1706975"/>
                  <a:pt x="974693" y="1706975"/>
                </a:cubicBezTo>
                <a:cubicBezTo>
                  <a:pt x="958406" y="1706975"/>
                  <a:pt x="944975" y="1694974"/>
                  <a:pt x="942689" y="1679353"/>
                </a:cubicBezTo>
                <a:close/>
                <a:moveTo>
                  <a:pt x="950405" y="1669828"/>
                </a:moveTo>
                <a:cubicBezTo>
                  <a:pt x="950119" y="1671352"/>
                  <a:pt x="949928" y="1672971"/>
                  <a:pt x="949928" y="1674590"/>
                </a:cubicBezTo>
                <a:cubicBezTo>
                  <a:pt x="949928" y="1676210"/>
                  <a:pt x="950119" y="1677829"/>
                  <a:pt x="950405" y="1679353"/>
                </a:cubicBezTo>
                <a:cubicBezTo>
                  <a:pt x="952595" y="1690688"/>
                  <a:pt x="962597" y="1699355"/>
                  <a:pt x="974693" y="1699355"/>
                </a:cubicBezTo>
                <a:cubicBezTo>
                  <a:pt x="988409" y="1699355"/>
                  <a:pt x="999554" y="1688211"/>
                  <a:pt x="999554" y="1674590"/>
                </a:cubicBezTo>
                <a:cubicBezTo>
                  <a:pt x="999554" y="1660874"/>
                  <a:pt x="988409" y="1649730"/>
                  <a:pt x="974693" y="1649730"/>
                </a:cubicBezTo>
                <a:cubicBezTo>
                  <a:pt x="962597" y="1649730"/>
                  <a:pt x="952595" y="1658398"/>
                  <a:pt x="950405" y="1669828"/>
                </a:cubicBezTo>
                <a:close/>
                <a:moveTo>
                  <a:pt x="236792" y="1856708"/>
                </a:moveTo>
                <a:lnTo>
                  <a:pt x="3334" y="1856708"/>
                </a:lnTo>
                <a:lnTo>
                  <a:pt x="3334" y="1866233"/>
                </a:lnTo>
                <a:lnTo>
                  <a:pt x="236792" y="1866233"/>
                </a:lnTo>
                <a:cubicBezTo>
                  <a:pt x="239078" y="1879759"/>
                  <a:pt x="250793" y="1890141"/>
                  <a:pt x="264986" y="1890141"/>
                </a:cubicBezTo>
                <a:cubicBezTo>
                  <a:pt x="280797" y="1890141"/>
                  <a:pt x="293656" y="1877282"/>
                  <a:pt x="293656" y="1861471"/>
                </a:cubicBezTo>
                <a:cubicBezTo>
                  <a:pt x="293656" y="1845659"/>
                  <a:pt x="280797" y="1832801"/>
                  <a:pt x="264986" y="1832801"/>
                </a:cubicBezTo>
                <a:cubicBezTo>
                  <a:pt x="250793" y="1832896"/>
                  <a:pt x="239078" y="1843183"/>
                  <a:pt x="236792" y="1856708"/>
                </a:cubicBezTo>
                <a:close/>
                <a:moveTo>
                  <a:pt x="1297210" y="1728788"/>
                </a:moveTo>
                <a:cubicBezTo>
                  <a:pt x="1283018" y="1728788"/>
                  <a:pt x="1271302" y="1739170"/>
                  <a:pt x="1269016" y="1752695"/>
                </a:cubicBezTo>
                <a:lnTo>
                  <a:pt x="809054" y="1752695"/>
                </a:lnTo>
                <a:lnTo>
                  <a:pt x="612838" y="1948910"/>
                </a:lnTo>
                <a:lnTo>
                  <a:pt x="3334" y="1948910"/>
                </a:lnTo>
                <a:lnTo>
                  <a:pt x="3334" y="1958435"/>
                </a:lnTo>
                <a:lnTo>
                  <a:pt x="616744" y="1958435"/>
                </a:lnTo>
                <a:lnTo>
                  <a:pt x="812959" y="1762220"/>
                </a:lnTo>
                <a:lnTo>
                  <a:pt x="1269016" y="1762220"/>
                </a:lnTo>
                <a:cubicBezTo>
                  <a:pt x="1271302" y="1775746"/>
                  <a:pt x="1283018" y="1786128"/>
                  <a:pt x="1297210" y="1786128"/>
                </a:cubicBezTo>
                <a:cubicBezTo>
                  <a:pt x="1313021" y="1786128"/>
                  <a:pt x="1325880" y="1773269"/>
                  <a:pt x="1325880" y="1757458"/>
                </a:cubicBezTo>
                <a:cubicBezTo>
                  <a:pt x="1325880" y="1741646"/>
                  <a:pt x="1313021" y="1728788"/>
                  <a:pt x="1297210" y="1728788"/>
                </a:cubicBezTo>
                <a:close/>
                <a:moveTo>
                  <a:pt x="1041749" y="2327815"/>
                </a:moveTo>
                <a:cubicBezTo>
                  <a:pt x="1027557" y="2327815"/>
                  <a:pt x="1015841" y="2338197"/>
                  <a:pt x="1013555" y="2351723"/>
                </a:cubicBezTo>
                <a:lnTo>
                  <a:pt x="627317" y="2351723"/>
                </a:lnTo>
                <a:lnTo>
                  <a:pt x="445675" y="2170081"/>
                </a:lnTo>
                <a:lnTo>
                  <a:pt x="3334" y="2170081"/>
                </a:lnTo>
                <a:lnTo>
                  <a:pt x="3334" y="2179606"/>
                </a:lnTo>
                <a:lnTo>
                  <a:pt x="441674" y="2179606"/>
                </a:lnTo>
                <a:lnTo>
                  <a:pt x="623316" y="2361248"/>
                </a:lnTo>
                <a:lnTo>
                  <a:pt x="1013555" y="2361248"/>
                </a:lnTo>
                <a:cubicBezTo>
                  <a:pt x="1015841" y="2374773"/>
                  <a:pt x="1027557" y="2385155"/>
                  <a:pt x="1041749" y="2385155"/>
                </a:cubicBezTo>
                <a:cubicBezTo>
                  <a:pt x="1057561" y="2385155"/>
                  <a:pt x="1070420" y="2372297"/>
                  <a:pt x="1070420" y="2356485"/>
                </a:cubicBezTo>
                <a:cubicBezTo>
                  <a:pt x="1070420" y="2340674"/>
                  <a:pt x="1057561" y="2327815"/>
                  <a:pt x="1041749" y="2327815"/>
                </a:cubicBezTo>
                <a:close/>
                <a:moveTo>
                  <a:pt x="351854" y="2367344"/>
                </a:moveTo>
                <a:cubicBezTo>
                  <a:pt x="337661" y="2367344"/>
                  <a:pt x="325946" y="2377726"/>
                  <a:pt x="323660" y="2391251"/>
                </a:cubicBezTo>
                <a:lnTo>
                  <a:pt x="3334" y="2391251"/>
                </a:lnTo>
                <a:lnTo>
                  <a:pt x="3334" y="2400776"/>
                </a:lnTo>
                <a:lnTo>
                  <a:pt x="323660" y="2400776"/>
                </a:lnTo>
                <a:cubicBezTo>
                  <a:pt x="325946" y="2414302"/>
                  <a:pt x="337661" y="2424684"/>
                  <a:pt x="351854" y="2424684"/>
                </a:cubicBezTo>
                <a:cubicBezTo>
                  <a:pt x="367665" y="2424684"/>
                  <a:pt x="380524" y="2411825"/>
                  <a:pt x="380524" y="2396014"/>
                </a:cubicBezTo>
                <a:cubicBezTo>
                  <a:pt x="380524" y="2380202"/>
                  <a:pt x="367665" y="2367344"/>
                  <a:pt x="351854" y="2367344"/>
                </a:cubicBezTo>
                <a:close/>
                <a:moveTo>
                  <a:pt x="328136" y="2688622"/>
                </a:moveTo>
                <a:cubicBezTo>
                  <a:pt x="313944" y="2688622"/>
                  <a:pt x="302228" y="2699004"/>
                  <a:pt x="299942" y="2712530"/>
                </a:cubicBezTo>
                <a:lnTo>
                  <a:pt x="3334" y="2712530"/>
                </a:lnTo>
                <a:lnTo>
                  <a:pt x="3334" y="2722055"/>
                </a:lnTo>
                <a:lnTo>
                  <a:pt x="300038" y="2722055"/>
                </a:lnTo>
                <a:cubicBezTo>
                  <a:pt x="302324" y="2735580"/>
                  <a:pt x="314039" y="2745962"/>
                  <a:pt x="328232" y="2745962"/>
                </a:cubicBezTo>
                <a:cubicBezTo>
                  <a:pt x="344043" y="2745962"/>
                  <a:pt x="356902" y="2733104"/>
                  <a:pt x="356902" y="2717292"/>
                </a:cubicBezTo>
                <a:cubicBezTo>
                  <a:pt x="356807" y="2701481"/>
                  <a:pt x="344043" y="2688622"/>
                  <a:pt x="328136" y="2688622"/>
                </a:cubicBezTo>
                <a:close/>
                <a:moveTo>
                  <a:pt x="915067" y="2403062"/>
                </a:moveTo>
                <a:cubicBezTo>
                  <a:pt x="914686" y="2402681"/>
                  <a:pt x="914114" y="2402110"/>
                  <a:pt x="913448" y="2401443"/>
                </a:cubicBezTo>
                <a:cubicBezTo>
                  <a:pt x="914019" y="2402015"/>
                  <a:pt x="914590" y="2402586"/>
                  <a:pt x="915067" y="2403062"/>
                </a:cubicBezTo>
                <a:close/>
                <a:moveTo>
                  <a:pt x="911733" y="2399729"/>
                </a:moveTo>
                <a:cubicBezTo>
                  <a:pt x="910114" y="2398109"/>
                  <a:pt x="910590" y="2398586"/>
                  <a:pt x="911733" y="2399729"/>
                </a:cubicBezTo>
                <a:lnTo>
                  <a:pt x="911733" y="2399729"/>
                </a:lnTo>
                <a:close/>
              </a:path>
            </a:pathLst>
          </a:custGeom>
          <a:solidFill>
            <a:schemeClr val="bg1">
              <a:alpha val="52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4" name="Freeform: Shape 3">
            <a:extLst>
              <a:ext uri="{FF2B5EF4-FFF2-40B4-BE49-F238E27FC236}">
                <a16:creationId xmlns:a16="http://schemas.microsoft.com/office/drawing/2014/main" id="{B8C0AE98-9B1C-4E86-9EC6-584787DD2A21}"/>
              </a:ext>
            </a:extLst>
          </p:cNvPr>
          <p:cNvSpPr/>
          <p:nvPr userDrawn="1"/>
        </p:nvSpPr>
        <p:spPr>
          <a:xfrm>
            <a:off x="3841" y="2447765"/>
            <a:ext cx="4179027" cy="2593686"/>
          </a:xfrm>
          <a:custGeom>
            <a:avLst/>
            <a:gdLst>
              <a:gd name="connsiteX0" fmla="*/ 992886 w 3626643"/>
              <a:gd name="connsiteY0" fmla="*/ 124206 h 2250852"/>
              <a:gd name="connsiteX1" fmla="*/ 1322546 w 3626643"/>
              <a:gd name="connsiteY1" fmla="*/ 124206 h 2250852"/>
              <a:gd name="connsiteX2" fmla="*/ 1354646 w 3626643"/>
              <a:gd name="connsiteY2" fmla="*/ 151924 h 2250852"/>
              <a:gd name="connsiteX3" fmla="*/ 1387031 w 3626643"/>
              <a:gd name="connsiteY3" fmla="*/ 119444 h 2250852"/>
              <a:gd name="connsiteX4" fmla="*/ 1354646 w 3626643"/>
              <a:gd name="connsiteY4" fmla="*/ 86963 h 2250852"/>
              <a:gd name="connsiteX5" fmla="*/ 1322546 w 3626643"/>
              <a:gd name="connsiteY5" fmla="*/ 114681 h 2250852"/>
              <a:gd name="connsiteX6" fmla="*/ 996791 w 3626643"/>
              <a:gd name="connsiteY6" fmla="*/ 114681 h 2250852"/>
              <a:gd name="connsiteX7" fmla="*/ 882110 w 3626643"/>
              <a:gd name="connsiteY7" fmla="*/ 0 h 2250852"/>
              <a:gd name="connsiteX8" fmla="*/ 0 w 3626643"/>
              <a:gd name="connsiteY8" fmla="*/ 0 h 2250852"/>
              <a:gd name="connsiteX9" fmla="*/ 0 w 3626643"/>
              <a:gd name="connsiteY9" fmla="*/ 9525 h 2250852"/>
              <a:gd name="connsiteX10" fmla="*/ 878205 w 3626643"/>
              <a:gd name="connsiteY10" fmla="*/ 9525 h 2250852"/>
              <a:gd name="connsiteX11" fmla="*/ 992886 w 3626643"/>
              <a:gd name="connsiteY11" fmla="*/ 124206 h 2250852"/>
              <a:gd name="connsiteX12" fmla="*/ 1330262 w 3626643"/>
              <a:gd name="connsiteY12" fmla="*/ 114681 h 2250852"/>
              <a:gd name="connsiteX13" fmla="*/ 1354646 w 3626643"/>
              <a:gd name="connsiteY13" fmla="*/ 94583 h 2250852"/>
              <a:gd name="connsiteX14" fmla="*/ 1379411 w 3626643"/>
              <a:gd name="connsiteY14" fmla="*/ 119444 h 2250852"/>
              <a:gd name="connsiteX15" fmla="*/ 1354646 w 3626643"/>
              <a:gd name="connsiteY15" fmla="*/ 144304 h 2250852"/>
              <a:gd name="connsiteX16" fmla="*/ 1330262 w 3626643"/>
              <a:gd name="connsiteY16" fmla="*/ 124206 h 2250852"/>
              <a:gd name="connsiteX17" fmla="*/ 1329785 w 3626643"/>
              <a:gd name="connsiteY17" fmla="*/ 119444 h 2250852"/>
              <a:gd name="connsiteX18" fmla="*/ 1330262 w 3626643"/>
              <a:gd name="connsiteY18" fmla="*/ 114681 h 2250852"/>
              <a:gd name="connsiteX19" fmla="*/ 188976 w 3626643"/>
              <a:gd name="connsiteY19" fmla="*/ 298323 h 2250852"/>
              <a:gd name="connsiteX20" fmla="*/ 0 w 3626643"/>
              <a:gd name="connsiteY20" fmla="*/ 298323 h 2250852"/>
              <a:gd name="connsiteX21" fmla="*/ 0 w 3626643"/>
              <a:gd name="connsiteY21" fmla="*/ 288798 h 2250852"/>
              <a:gd name="connsiteX22" fmla="*/ 188976 w 3626643"/>
              <a:gd name="connsiteY22" fmla="*/ 288798 h 2250852"/>
              <a:gd name="connsiteX23" fmla="*/ 217170 w 3626643"/>
              <a:gd name="connsiteY23" fmla="*/ 264890 h 2250852"/>
              <a:gd name="connsiteX24" fmla="*/ 245840 w 3626643"/>
              <a:gd name="connsiteY24" fmla="*/ 293561 h 2250852"/>
              <a:gd name="connsiteX25" fmla="*/ 217170 w 3626643"/>
              <a:gd name="connsiteY25" fmla="*/ 322231 h 2250852"/>
              <a:gd name="connsiteX26" fmla="*/ 188976 w 3626643"/>
              <a:gd name="connsiteY26" fmla="*/ 298323 h 2250852"/>
              <a:gd name="connsiteX27" fmla="*/ 517017 w 3626643"/>
              <a:gd name="connsiteY27" fmla="*/ 268986 h 2250852"/>
              <a:gd name="connsiteX28" fmla="*/ 485013 w 3626643"/>
              <a:gd name="connsiteY28" fmla="*/ 241364 h 2250852"/>
              <a:gd name="connsiteX29" fmla="*/ 452533 w 3626643"/>
              <a:gd name="connsiteY29" fmla="*/ 273749 h 2250852"/>
              <a:gd name="connsiteX30" fmla="*/ 485013 w 3626643"/>
              <a:gd name="connsiteY30" fmla="*/ 306229 h 2250852"/>
              <a:gd name="connsiteX31" fmla="*/ 517017 w 3626643"/>
              <a:gd name="connsiteY31" fmla="*/ 278511 h 2250852"/>
              <a:gd name="connsiteX32" fmla="*/ 1343692 w 3626643"/>
              <a:gd name="connsiteY32" fmla="*/ 278511 h 2250852"/>
              <a:gd name="connsiteX33" fmla="*/ 1509427 w 3626643"/>
              <a:gd name="connsiteY33" fmla="*/ 112871 h 2250852"/>
              <a:gd name="connsiteX34" fmla="*/ 1845659 w 3626643"/>
              <a:gd name="connsiteY34" fmla="*/ 112871 h 2250852"/>
              <a:gd name="connsiteX35" fmla="*/ 1873853 w 3626643"/>
              <a:gd name="connsiteY35" fmla="*/ 136779 h 2250852"/>
              <a:gd name="connsiteX36" fmla="*/ 1902524 w 3626643"/>
              <a:gd name="connsiteY36" fmla="*/ 108109 h 2250852"/>
              <a:gd name="connsiteX37" fmla="*/ 1873853 w 3626643"/>
              <a:gd name="connsiteY37" fmla="*/ 79439 h 2250852"/>
              <a:gd name="connsiteX38" fmla="*/ 1845659 w 3626643"/>
              <a:gd name="connsiteY38" fmla="*/ 103346 h 2250852"/>
              <a:gd name="connsiteX39" fmla="*/ 1505426 w 3626643"/>
              <a:gd name="connsiteY39" fmla="*/ 103346 h 2250852"/>
              <a:gd name="connsiteX40" fmla="*/ 1339787 w 3626643"/>
              <a:gd name="connsiteY40" fmla="*/ 268986 h 2250852"/>
              <a:gd name="connsiteX41" fmla="*/ 517017 w 3626643"/>
              <a:gd name="connsiteY41" fmla="*/ 268986 h 2250852"/>
              <a:gd name="connsiteX42" fmla="*/ 509302 w 3626643"/>
              <a:gd name="connsiteY42" fmla="*/ 278511 h 2250852"/>
              <a:gd name="connsiteX43" fmla="*/ 485013 w 3626643"/>
              <a:gd name="connsiteY43" fmla="*/ 298609 h 2250852"/>
              <a:gd name="connsiteX44" fmla="*/ 460153 w 3626643"/>
              <a:gd name="connsiteY44" fmla="*/ 273749 h 2250852"/>
              <a:gd name="connsiteX45" fmla="*/ 485013 w 3626643"/>
              <a:gd name="connsiteY45" fmla="*/ 248984 h 2250852"/>
              <a:gd name="connsiteX46" fmla="*/ 509302 w 3626643"/>
              <a:gd name="connsiteY46" fmla="*/ 268986 h 2250852"/>
              <a:gd name="connsiteX47" fmla="*/ 509778 w 3626643"/>
              <a:gd name="connsiteY47" fmla="*/ 273749 h 2250852"/>
              <a:gd name="connsiteX48" fmla="*/ 509302 w 3626643"/>
              <a:gd name="connsiteY48" fmla="*/ 278511 h 2250852"/>
              <a:gd name="connsiteX49" fmla="*/ 1464469 w 3626643"/>
              <a:gd name="connsiteY49" fmla="*/ 476822 h 2250852"/>
              <a:gd name="connsiteX50" fmla="*/ 0 w 3626643"/>
              <a:gd name="connsiteY50" fmla="*/ 476822 h 2250852"/>
              <a:gd name="connsiteX51" fmla="*/ 0 w 3626643"/>
              <a:gd name="connsiteY51" fmla="*/ 467297 h 2250852"/>
              <a:gd name="connsiteX52" fmla="*/ 1468374 w 3626643"/>
              <a:gd name="connsiteY52" fmla="*/ 467297 h 2250852"/>
              <a:gd name="connsiteX53" fmla="*/ 1645349 w 3626643"/>
              <a:gd name="connsiteY53" fmla="*/ 644271 h 2250852"/>
              <a:gd name="connsiteX54" fmla="*/ 2055209 w 3626643"/>
              <a:gd name="connsiteY54" fmla="*/ 644271 h 2250852"/>
              <a:gd name="connsiteX55" fmla="*/ 2083403 w 3626643"/>
              <a:gd name="connsiteY55" fmla="*/ 620363 h 2250852"/>
              <a:gd name="connsiteX56" fmla="*/ 2112074 w 3626643"/>
              <a:gd name="connsiteY56" fmla="*/ 649034 h 2250852"/>
              <a:gd name="connsiteX57" fmla="*/ 2083403 w 3626643"/>
              <a:gd name="connsiteY57" fmla="*/ 677704 h 2250852"/>
              <a:gd name="connsiteX58" fmla="*/ 2055209 w 3626643"/>
              <a:gd name="connsiteY58" fmla="*/ 653796 h 2250852"/>
              <a:gd name="connsiteX59" fmla="*/ 1641348 w 3626643"/>
              <a:gd name="connsiteY59" fmla="*/ 653796 h 2250852"/>
              <a:gd name="connsiteX60" fmla="*/ 1464469 w 3626643"/>
              <a:gd name="connsiteY60" fmla="*/ 476822 h 2250852"/>
              <a:gd name="connsiteX61" fmla="*/ 236506 w 3626643"/>
              <a:gd name="connsiteY61" fmla="*/ 830771 h 2250852"/>
              <a:gd name="connsiteX62" fmla="*/ 0 w 3626643"/>
              <a:gd name="connsiteY62" fmla="*/ 830771 h 2250852"/>
              <a:gd name="connsiteX63" fmla="*/ 0 w 3626643"/>
              <a:gd name="connsiteY63" fmla="*/ 821246 h 2250852"/>
              <a:gd name="connsiteX64" fmla="*/ 232505 w 3626643"/>
              <a:gd name="connsiteY64" fmla="*/ 821246 h 2250852"/>
              <a:gd name="connsiteX65" fmla="*/ 404527 w 3626643"/>
              <a:gd name="connsiteY65" fmla="*/ 649224 h 2250852"/>
              <a:gd name="connsiteX66" fmla="*/ 1165955 w 3626643"/>
              <a:gd name="connsiteY66" fmla="*/ 649224 h 2250852"/>
              <a:gd name="connsiteX67" fmla="*/ 1194149 w 3626643"/>
              <a:gd name="connsiteY67" fmla="*/ 625316 h 2250852"/>
              <a:gd name="connsiteX68" fmla="*/ 1222820 w 3626643"/>
              <a:gd name="connsiteY68" fmla="*/ 653987 h 2250852"/>
              <a:gd name="connsiteX69" fmla="*/ 1194149 w 3626643"/>
              <a:gd name="connsiteY69" fmla="*/ 682657 h 2250852"/>
              <a:gd name="connsiteX70" fmla="*/ 1165955 w 3626643"/>
              <a:gd name="connsiteY70" fmla="*/ 658749 h 2250852"/>
              <a:gd name="connsiteX71" fmla="*/ 408527 w 3626643"/>
              <a:gd name="connsiteY71" fmla="*/ 658749 h 2250852"/>
              <a:gd name="connsiteX72" fmla="*/ 236506 w 3626643"/>
              <a:gd name="connsiteY72" fmla="*/ 830771 h 2250852"/>
              <a:gd name="connsiteX73" fmla="*/ 125540 w 3626643"/>
              <a:gd name="connsiteY73" fmla="*/ 1252633 h 2250852"/>
              <a:gd name="connsiteX74" fmla="*/ 0 w 3626643"/>
              <a:gd name="connsiteY74" fmla="*/ 1252633 h 2250852"/>
              <a:gd name="connsiteX75" fmla="*/ 0 w 3626643"/>
              <a:gd name="connsiteY75" fmla="*/ 1243108 h 2250852"/>
              <a:gd name="connsiteX76" fmla="*/ 125444 w 3626643"/>
              <a:gd name="connsiteY76" fmla="*/ 1243108 h 2250852"/>
              <a:gd name="connsiteX77" fmla="*/ 153638 w 3626643"/>
              <a:gd name="connsiteY77" fmla="*/ 1219200 h 2250852"/>
              <a:gd name="connsiteX78" fmla="*/ 182309 w 3626643"/>
              <a:gd name="connsiteY78" fmla="*/ 1247870 h 2250852"/>
              <a:gd name="connsiteX79" fmla="*/ 153638 w 3626643"/>
              <a:gd name="connsiteY79" fmla="*/ 1276541 h 2250852"/>
              <a:gd name="connsiteX80" fmla="*/ 125540 w 3626643"/>
              <a:gd name="connsiteY80" fmla="*/ 1252633 h 2250852"/>
              <a:gd name="connsiteX81" fmla="*/ 1308640 w 3626643"/>
              <a:gd name="connsiteY81" fmla="*/ 1530191 h 2250852"/>
              <a:gd name="connsiteX82" fmla="*/ 2792921 w 3626643"/>
              <a:gd name="connsiteY82" fmla="*/ 1530191 h 2250852"/>
              <a:gd name="connsiteX83" fmla="*/ 2821115 w 3626643"/>
              <a:gd name="connsiteY83" fmla="*/ 1506284 h 2250852"/>
              <a:gd name="connsiteX84" fmla="*/ 2849785 w 3626643"/>
              <a:gd name="connsiteY84" fmla="*/ 1534954 h 2250852"/>
              <a:gd name="connsiteX85" fmla="*/ 2821115 w 3626643"/>
              <a:gd name="connsiteY85" fmla="*/ 1563624 h 2250852"/>
              <a:gd name="connsiteX86" fmla="*/ 2792921 w 3626643"/>
              <a:gd name="connsiteY86" fmla="*/ 1539716 h 2250852"/>
              <a:gd name="connsiteX87" fmla="*/ 1304735 w 3626643"/>
              <a:gd name="connsiteY87" fmla="*/ 1539716 h 2250852"/>
              <a:gd name="connsiteX88" fmla="*/ 1083564 w 3626643"/>
              <a:gd name="connsiteY88" fmla="*/ 1318546 h 2250852"/>
              <a:gd name="connsiteX89" fmla="*/ 452533 w 3626643"/>
              <a:gd name="connsiteY89" fmla="*/ 1318546 h 2250852"/>
              <a:gd name="connsiteX90" fmla="*/ 452533 w 3626643"/>
              <a:gd name="connsiteY90" fmla="*/ 1309021 h 2250852"/>
              <a:gd name="connsiteX91" fmla="*/ 1087469 w 3626643"/>
              <a:gd name="connsiteY91" fmla="*/ 1309021 h 2250852"/>
              <a:gd name="connsiteX92" fmla="*/ 1308640 w 3626643"/>
              <a:gd name="connsiteY92" fmla="*/ 1530191 h 2250852"/>
              <a:gd name="connsiteX93" fmla="*/ 727424 w 3626643"/>
              <a:gd name="connsiteY93" fmla="*/ 1690307 h 2250852"/>
              <a:gd name="connsiteX94" fmla="*/ 698754 w 3626643"/>
              <a:gd name="connsiteY94" fmla="*/ 1718977 h 2250852"/>
              <a:gd name="connsiteX95" fmla="*/ 670560 w 3626643"/>
              <a:gd name="connsiteY95" fmla="*/ 1695069 h 2250852"/>
              <a:gd name="connsiteX96" fmla="*/ 0 w 3626643"/>
              <a:gd name="connsiteY96" fmla="*/ 1695069 h 2250852"/>
              <a:gd name="connsiteX97" fmla="*/ 0 w 3626643"/>
              <a:gd name="connsiteY97" fmla="*/ 1685544 h 2250852"/>
              <a:gd name="connsiteX98" fmla="*/ 670560 w 3626643"/>
              <a:gd name="connsiteY98" fmla="*/ 1685544 h 2250852"/>
              <a:gd name="connsiteX99" fmla="*/ 698754 w 3626643"/>
              <a:gd name="connsiteY99" fmla="*/ 1661636 h 2250852"/>
              <a:gd name="connsiteX100" fmla="*/ 727424 w 3626643"/>
              <a:gd name="connsiteY100" fmla="*/ 1690307 h 2250852"/>
              <a:gd name="connsiteX101" fmla="*/ 661225 w 3626643"/>
              <a:gd name="connsiteY101" fmla="*/ 1919668 h 2250852"/>
              <a:gd name="connsiteX102" fmla="*/ 632555 w 3626643"/>
              <a:gd name="connsiteY102" fmla="*/ 1948339 h 2250852"/>
              <a:gd name="connsiteX103" fmla="*/ 604361 w 3626643"/>
              <a:gd name="connsiteY103" fmla="*/ 1924431 h 2250852"/>
              <a:gd name="connsiteX104" fmla="*/ 250793 w 3626643"/>
              <a:gd name="connsiteY104" fmla="*/ 1924431 h 2250852"/>
              <a:gd name="connsiteX105" fmla="*/ 93155 w 3626643"/>
              <a:gd name="connsiteY105" fmla="*/ 2082070 h 2250852"/>
              <a:gd name="connsiteX106" fmla="*/ 0 w 3626643"/>
              <a:gd name="connsiteY106" fmla="*/ 2082070 h 2250852"/>
              <a:gd name="connsiteX107" fmla="*/ 0 w 3626643"/>
              <a:gd name="connsiteY107" fmla="*/ 2072545 h 2250852"/>
              <a:gd name="connsiteX108" fmla="*/ 89154 w 3626643"/>
              <a:gd name="connsiteY108" fmla="*/ 2072545 h 2250852"/>
              <a:gd name="connsiteX109" fmla="*/ 246793 w 3626643"/>
              <a:gd name="connsiteY109" fmla="*/ 1914906 h 2250852"/>
              <a:gd name="connsiteX110" fmla="*/ 604361 w 3626643"/>
              <a:gd name="connsiteY110" fmla="*/ 1914906 h 2250852"/>
              <a:gd name="connsiteX111" fmla="*/ 632555 w 3626643"/>
              <a:gd name="connsiteY111" fmla="*/ 1890998 h 2250852"/>
              <a:gd name="connsiteX112" fmla="*/ 661225 w 3626643"/>
              <a:gd name="connsiteY112" fmla="*/ 1919668 h 2250852"/>
              <a:gd name="connsiteX113" fmla="*/ 2619375 w 3626643"/>
              <a:gd name="connsiteY113" fmla="*/ 2195703 h 2250852"/>
              <a:gd name="connsiteX114" fmla="*/ 2485644 w 3626643"/>
              <a:gd name="connsiteY114" fmla="*/ 2062067 h 2250852"/>
              <a:gd name="connsiteX115" fmla="*/ 1090136 w 3626643"/>
              <a:gd name="connsiteY115" fmla="*/ 2062067 h 2250852"/>
              <a:gd name="connsiteX116" fmla="*/ 918591 w 3626643"/>
              <a:gd name="connsiteY116" fmla="*/ 1890427 h 2250852"/>
              <a:gd name="connsiteX117" fmla="*/ 915543 w 3626643"/>
              <a:gd name="connsiteY117" fmla="*/ 1848231 h 2250852"/>
              <a:gd name="connsiteX118" fmla="*/ 869633 w 3626643"/>
              <a:gd name="connsiteY118" fmla="*/ 1848231 h 2250852"/>
              <a:gd name="connsiteX119" fmla="*/ 869633 w 3626643"/>
              <a:gd name="connsiteY119" fmla="*/ 1894142 h 2250852"/>
              <a:gd name="connsiteX120" fmla="*/ 911828 w 3626643"/>
              <a:gd name="connsiteY120" fmla="*/ 1897190 h 2250852"/>
              <a:gd name="connsiteX121" fmla="*/ 1086136 w 3626643"/>
              <a:gd name="connsiteY121" fmla="*/ 2071592 h 2250852"/>
              <a:gd name="connsiteX122" fmla="*/ 2481739 w 3626643"/>
              <a:gd name="connsiteY122" fmla="*/ 2071592 h 2250852"/>
              <a:gd name="connsiteX123" fmla="*/ 2612613 w 3626643"/>
              <a:gd name="connsiteY123" fmla="*/ 2202466 h 2250852"/>
              <a:gd name="connsiteX124" fmla="*/ 2615660 w 3626643"/>
              <a:gd name="connsiteY124" fmla="*/ 2239232 h 2250852"/>
              <a:gd name="connsiteX125" fmla="*/ 2656142 w 3626643"/>
              <a:gd name="connsiteY125" fmla="*/ 2239232 h 2250852"/>
              <a:gd name="connsiteX126" fmla="*/ 2656142 w 3626643"/>
              <a:gd name="connsiteY126" fmla="*/ 2198751 h 2250852"/>
              <a:gd name="connsiteX127" fmla="*/ 2619375 w 3626643"/>
              <a:gd name="connsiteY127" fmla="*/ 2195703 h 2250852"/>
              <a:gd name="connsiteX128" fmla="*/ 913162 w 3626643"/>
              <a:gd name="connsiteY128" fmla="*/ 1885093 h 2250852"/>
              <a:gd name="connsiteX129" fmla="*/ 910114 w 3626643"/>
              <a:gd name="connsiteY129" fmla="*/ 1888808 h 2250852"/>
              <a:gd name="connsiteX130" fmla="*/ 906399 w 3626643"/>
              <a:gd name="connsiteY130" fmla="*/ 1891856 h 2250852"/>
              <a:gd name="connsiteX131" fmla="*/ 874967 w 3626643"/>
              <a:gd name="connsiteY131" fmla="*/ 1888808 h 2250852"/>
              <a:gd name="connsiteX132" fmla="*/ 874967 w 3626643"/>
              <a:gd name="connsiteY132" fmla="*/ 1853660 h 2250852"/>
              <a:gd name="connsiteX133" fmla="*/ 910114 w 3626643"/>
              <a:gd name="connsiteY133" fmla="*/ 1853660 h 2250852"/>
              <a:gd name="connsiteX134" fmla="*/ 913162 w 3626643"/>
              <a:gd name="connsiteY134" fmla="*/ 1885093 h 2250852"/>
              <a:gd name="connsiteX135" fmla="*/ 173736 w 3626643"/>
              <a:gd name="connsiteY135" fmla="*/ 691420 h 2250852"/>
              <a:gd name="connsiteX136" fmla="*/ 206216 w 3626643"/>
              <a:gd name="connsiteY136" fmla="*/ 658940 h 2250852"/>
              <a:gd name="connsiteX137" fmla="*/ 173736 w 3626643"/>
              <a:gd name="connsiteY137" fmla="*/ 626459 h 2250852"/>
              <a:gd name="connsiteX138" fmla="*/ 141732 w 3626643"/>
              <a:gd name="connsiteY138" fmla="*/ 654177 h 2250852"/>
              <a:gd name="connsiteX139" fmla="*/ 0 w 3626643"/>
              <a:gd name="connsiteY139" fmla="*/ 654177 h 2250852"/>
              <a:gd name="connsiteX140" fmla="*/ 0 w 3626643"/>
              <a:gd name="connsiteY140" fmla="*/ 663702 h 2250852"/>
              <a:gd name="connsiteX141" fmla="*/ 141732 w 3626643"/>
              <a:gd name="connsiteY141" fmla="*/ 663702 h 2250852"/>
              <a:gd name="connsiteX142" fmla="*/ 173736 w 3626643"/>
              <a:gd name="connsiteY142" fmla="*/ 691420 h 2250852"/>
              <a:gd name="connsiteX143" fmla="*/ 149352 w 3626643"/>
              <a:gd name="connsiteY143" fmla="*/ 654177 h 2250852"/>
              <a:gd name="connsiteX144" fmla="*/ 173736 w 3626643"/>
              <a:gd name="connsiteY144" fmla="*/ 634079 h 2250852"/>
              <a:gd name="connsiteX145" fmla="*/ 198596 w 3626643"/>
              <a:gd name="connsiteY145" fmla="*/ 658940 h 2250852"/>
              <a:gd name="connsiteX146" fmla="*/ 173736 w 3626643"/>
              <a:gd name="connsiteY146" fmla="*/ 683800 h 2250852"/>
              <a:gd name="connsiteX147" fmla="*/ 149352 w 3626643"/>
              <a:gd name="connsiteY147" fmla="*/ 663702 h 2250852"/>
              <a:gd name="connsiteX148" fmla="*/ 148876 w 3626643"/>
              <a:gd name="connsiteY148" fmla="*/ 658940 h 2250852"/>
              <a:gd name="connsiteX149" fmla="*/ 149352 w 3626643"/>
              <a:gd name="connsiteY149" fmla="*/ 654177 h 2250852"/>
              <a:gd name="connsiteX150" fmla="*/ 580644 w 3626643"/>
              <a:gd name="connsiteY150" fmla="*/ 885349 h 2250852"/>
              <a:gd name="connsiteX151" fmla="*/ 1795272 w 3626643"/>
              <a:gd name="connsiteY151" fmla="*/ 885349 h 2250852"/>
              <a:gd name="connsiteX152" fmla="*/ 1827276 w 3626643"/>
              <a:gd name="connsiteY152" fmla="*/ 913067 h 2250852"/>
              <a:gd name="connsiteX153" fmla="*/ 1859756 w 3626643"/>
              <a:gd name="connsiteY153" fmla="*/ 880586 h 2250852"/>
              <a:gd name="connsiteX154" fmla="*/ 1827276 w 3626643"/>
              <a:gd name="connsiteY154" fmla="*/ 848106 h 2250852"/>
              <a:gd name="connsiteX155" fmla="*/ 1795272 w 3626643"/>
              <a:gd name="connsiteY155" fmla="*/ 875824 h 2250852"/>
              <a:gd name="connsiteX156" fmla="*/ 576644 w 3626643"/>
              <a:gd name="connsiteY156" fmla="*/ 875824 h 2250852"/>
              <a:gd name="connsiteX157" fmla="*/ 401574 w 3626643"/>
              <a:gd name="connsiteY157" fmla="*/ 1050893 h 2250852"/>
              <a:gd name="connsiteX158" fmla="*/ 0 w 3626643"/>
              <a:gd name="connsiteY158" fmla="*/ 1050893 h 2250852"/>
              <a:gd name="connsiteX159" fmla="*/ 0 w 3626643"/>
              <a:gd name="connsiteY159" fmla="*/ 1060418 h 2250852"/>
              <a:gd name="connsiteX160" fmla="*/ 405479 w 3626643"/>
              <a:gd name="connsiteY160" fmla="*/ 1060418 h 2250852"/>
              <a:gd name="connsiteX161" fmla="*/ 580644 w 3626643"/>
              <a:gd name="connsiteY161" fmla="*/ 885349 h 2250852"/>
              <a:gd name="connsiteX162" fmla="*/ 1827181 w 3626643"/>
              <a:gd name="connsiteY162" fmla="*/ 855726 h 2250852"/>
              <a:gd name="connsiteX163" fmla="*/ 1852041 w 3626643"/>
              <a:gd name="connsiteY163" fmla="*/ 880586 h 2250852"/>
              <a:gd name="connsiteX164" fmla="*/ 1827181 w 3626643"/>
              <a:gd name="connsiteY164" fmla="*/ 905447 h 2250852"/>
              <a:gd name="connsiteX165" fmla="*/ 1802797 w 3626643"/>
              <a:gd name="connsiteY165" fmla="*/ 880586 h 2250852"/>
              <a:gd name="connsiteX166" fmla="*/ 1827181 w 3626643"/>
              <a:gd name="connsiteY166" fmla="*/ 855726 h 2250852"/>
              <a:gd name="connsiteX167" fmla="*/ 1414558 w 3626643"/>
              <a:gd name="connsiteY167" fmla="*/ 1050893 h 2250852"/>
              <a:gd name="connsiteX168" fmla="*/ 955072 w 3626643"/>
              <a:gd name="connsiteY168" fmla="*/ 1050893 h 2250852"/>
              <a:gd name="connsiteX169" fmla="*/ 923068 w 3626643"/>
              <a:gd name="connsiteY169" fmla="*/ 1023175 h 2250852"/>
              <a:gd name="connsiteX170" fmla="*/ 890588 w 3626643"/>
              <a:gd name="connsiteY170" fmla="*/ 1055656 h 2250852"/>
              <a:gd name="connsiteX171" fmla="*/ 923068 w 3626643"/>
              <a:gd name="connsiteY171" fmla="*/ 1088136 h 2250852"/>
              <a:gd name="connsiteX172" fmla="*/ 955072 w 3626643"/>
              <a:gd name="connsiteY172" fmla="*/ 1060418 h 2250852"/>
              <a:gd name="connsiteX173" fmla="*/ 1410557 w 3626643"/>
              <a:gd name="connsiteY173" fmla="*/ 1060418 h 2250852"/>
              <a:gd name="connsiteX174" fmla="*/ 1543241 w 3626643"/>
              <a:gd name="connsiteY174" fmla="*/ 1193102 h 2250852"/>
              <a:gd name="connsiteX175" fmla="*/ 2511076 w 3626643"/>
              <a:gd name="connsiteY175" fmla="*/ 1193102 h 2250852"/>
              <a:gd name="connsiteX176" fmla="*/ 2539270 w 3626643"/>
              <a:gd name="connsiteY176" fmla="*/ 1217009 h 2250852"/>
              <a:gd name="connsiteX177" fmla="*/ 2567940 w 3626643"/>
              <a:gd name="connsiteY177" fmla="*/ 1188339 h 2250852"/>
              <a:gd name="connsiteX178" fmla="*/ 2539270 w 3626643"/>
              <a:gd name="connsiteY178" fmla="*/ 1159669 h 2250852"/>
              <a:gd name="connsiteX179" fmla="*/ 2511076 w 3626643"/>
              <a:gd name="connsiteY179" fmla="*/ 1183577 h 2250852"/>
              <a:gd name="connsiteX180" fmla="*/ 1547146 w 3626643"/>
              <a:gd name="connsiteY180" fmla="*/ 1183577 h 2250852"/>
              <a:gd name="connsiteX181" fmla="*/ 1414558 w 3626643"/>
              <a:gd name="connsiteY181" fmla="*/ 1050893 h 2250852"/>
              <a:gd name="connsiteX182" fmla="*/ 947452 w 3626643"/>
              <a:gd name="connsiteY182" fmla="*/ 1060418 h 2250852"/>
              <a:gd name="connsiteX183" fmla="*/ 923068 w 3626643"/>
              <a:gd name="connsiteY183" fmla="*/ 1080516 h 2250852"/>
              <a:gd name="connsiteX184" fmla="*/ 898208 w 3626643"/>
              <a:gd name="connsiteY184" fmla="*/ 1055656 h 2250852"/>
              <a:gd name="connsiteX185" fmla="*/ 923068 w 3626643"/>
              <a:gd name="connsiteY185" fmla="*/ 1030796 h 2250852"/>
              <a:gd name="connsiteX186" fmla="*/ 947452 w 3626643"/>
              <a:gd name="connsiteY186" fmla="*/ 1050893 h 2250852"/>
              <a:gd name="connsiteX187" fmla="*/ 947928 w 3626643"/>
              <a:gd name="connsiteY187" fmla="*/ 1055656 h 2250852"/>
              <a:gd name="connsiteX188" fmla="*/ 947452 w 3626643"/>
              <a:gd name="connsiteY188" fmla="*/ 1060418 h 2250852"/>
              <a:gd name="connsiteX189" fmla="*/ 1209961 w 3626643"/>
              <a:gd name="connsiteY189" fmla="*/ 1694974 h 2250852"/>
              <a:gd name="connsiteX190" fmla="*/ 2593086 w 3626643"/>
              <a:gd name="connsiteY190" fmla="*/ 1694974 h 2250852"/>
              <a:gd name="connsiteX191" fmla="*/ 2625090 w 3626643"/>
              <a:gd name="connsiteY191" fmla="*/ 1722692 h 2250852"/>
              <a:gd name="connsiteX192" fmla="*/ 2657570 w 3626643"/>
              <a:gd name="connsiteY192" fmla="*/ 1690211 h 2250852"/>
              <a:gd name="connsiteX193" fmla="*/ 2625090 w 3626643"/>
              <a:gd name="connsiteY193" fmla="*/ 1657731 h 2250852"/>
              <a:gd name="connsiteX194" fmla="*/ 2593086 w 3626643"/>
              <a:gd name="connsiteY194" fmla="*/ 1685449 h 2250852"/>
              <a:gd name="connsiteX195" fmla="*/ 1213866 w 3626643"/>
              <a:gd name="connsiteY195" fmla="*/ 1685449 h 2250852"/>
              <a:gd name="connsiteX196" fmla="*/ 990029 w 3626643"/>
              <a:gd name="connsiteY196" fmla="*/ 1461611 h 2250852"/>
              <a:gd name="connsiteX197" fmla="*/ 0 w 3626643"/>
              <a:gd name="connsiteY197" fmla="*/ 1461611 h 2250852"/>
              <a:gd name="connsiteX198" fmla="*/ 0 w 3626643"/>
              <a:gd name="connsiteY198" fmla="*/ 1471136 h 2250852"/>
              <a:gd name="connsiteX199" fmla="*/ 986123 w 3626643"/>
              <a:gd name="connsiteY199" fmla="*/ 1471136 h 2250852"/>
              <a:gd name="connsiteX200" fmla="*/ 1209961 w 3626643"/>
              <a:gd name="connsiteY200" fmla="*/ 1694974 h 2250852"/>
              <a:gd name="connsiteX201" fmla="*/ 2600706 w 3626643"/>
              <a:gd name="connsiteY201" fmla="*/ 1685449 h 2250852"/>
              <a:gd name="connsiteX202" fmla="*/ 2625090 w 3626643"/>
              <a:gd name="connsiteY202" fmla="*/ 1665351 h 2250852"/>
              <a:gd name="connsiteX203" fmla="*/ 2649950 w 3626643"/>
              <a:gd name="connsiteY203" fmla="*/ 1690211 h 2250852"/>
              <a:gd name="connsiteX204" fmla="*/ 2625090 w 3626643"/>
              <a:gd name="connsiteY204" fmla="*/ 1715072 h 2250852"/>
              <a:gd name="connsiteX205" fmla="*/ 2600706 w 3626643"/>
              <a:gd name="connsiteY205" fmla="*/ 1694974 h 2250852"/>
              <a:gd name="connsiteX206" fmla="*/ 2600230 w 3626643"/>
              <a:gd name="connsiteY206" fmla="*/ 1690211 h 2250852"/>
              <a:gd name="connsiteX207" fmla="*/ 2600706 w 3626643"/>
              <a:gd name="connsiteY207" fmla="*/ 1685449 h 2250852"/>
              <a:gd name="connsiteX208" fmla="*/ 3597878 w 3626643"/>
              <a:gd name="connsiteY208" fmla="*/ 2193512 h 2250852"/>
              <a:gd name="connsiteX209" fmla="*/ 3569684 w 3626643"/>
              <a:gd name="connsiteY209" fmla="*/ 2217420 h 2250852"/>
              <a:gd name="connsiteX210" fmla="*/ 3115056 w 3626643"/>
              <a:gd name="connsiteY210" fmla="*/ 2217420 h 2250852"/>
              <a:gd name="connsiteX211" fmla="*/ 2777966 w 3626643"/>
              <a:gd name="connsiteY211" fmla="*/ 1880330 h 2250852"/>
              <a:gd name="connsiteX212" fmla="*/ 1357979 w 3626643"/>
              <a:gd name="connsiteY212" fmla="*/ 1880330 h 2250852"/>
              <a:gd name="connsiteX213" fmla="*/ 1325975 w 3626643"/>
              <a:gd name="connsiteY213" fmla="*/ 1852613 h 2250852"/>
              <a:gd name="connsiteX214" fmla="*/ 1293495 w 3626643"/>
              <a:gd name="connsiteY214" fmla="*/ 1885093 h 2250852"/>
              <a:gd name="connsiteX215" fmla="*/ 1325975 w 3626643"/>
              <a:gd name="connsiteY215" fmla="*/ 1917573 h 2250852"/>
              <a:gd name="connsiteX216" fmla="*/ 1357979 w 3626643"/>
              <a:gd name="connsiteY216" fmla="*/ 1889855 h 2250852"/>
              <a:gd name="connsiteX217" fmla="*/ 2774061 w 3626643"/>
              <a:gd name="connsiteY217" fmla="*/ 1889855 h 2250852"/>
              <a:gd name="connsiteX218" fmla="*/ 3111151 w 3626643"/>
              <a:gd name="connsiteY218" fmla="*/ 2226945 h 2250852"/>
              <a:gd name="connsiteX219" fmla="*/ 3569780 w 3626643"/>
              <a:gd name="connsiteY219" fmla="*/ 2226945 h 2250852"/>
              <a:gd name="connsiteX220" fmla="*/ 3597974 w 3626643"/>
              <a:gd name="connsiteY220" fmla="*/ 2250853 h 2250852"/>
              <a:gd name="connsiteX221" fmla="*/ 3626644 w 3626643"/>
              <a:gd name="connsiteY221" fmla="*/ 2222183 h 2250852"/>
              <a:gd name="connsiteX222" fmla="*/ 3597878 w 3626643"/>
              <a:gd name="connsiteY222" fmla="*/ 2193512 h 2250852"/>
              <a:gd name="connsiteX223" fmla="*/ 1350359 w 3626643"/>
              <a:gd name="connsiteY223" fmla="*/ 1889855 h 2250852"/>
              <a:gd name="connsiteX224" fmla="*/ 1325975 w 3626643"/>
              <a:gd name="connsiteY224" fmla="*/ 1909953 h 2250852"/>
              <a:gd name="connsiteX225" fmla="*/ 1301115 w 3626643"/>
              <a:gd name="connsiteY225" fmla="*/ 1885093 h 2250852"/>
              <a:gd name="connsiteX226" fmla="*/ 1325975 w 3626643"/>
              <a:gd name="connsiteY226" fmla="*/ 1860233 h 2250852"/>
              <a:gd name="connsiteX227" fmla="*/ 1350359 w 3626643"/>
              <a:gd name="connsiteY227" fmla="*/ 1880330 h 2250852"/>
              <a:gd name="connsiteX228" fmla="*/ 1350836 w 3626643"/>
              <a:gd name="connsiteY228" fmla="*/ 1885093 h 2250852"/>
              <a:gd name="connsiteX229" fmla="*/ 1350359 w 3626643"/>
              <a:gd name="connsiteY229" fmla="*/ 1889855 h 22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3626643" h="2250852">
                <a:moveTo>
                  <a:pt x="992886" y="124206"/>
                </a:moveTo>
                <a:lnTo>
                  <a:pt x="1322546" y="124206"/>
                </a:lnTo>
                <a:cubicBezTo>
                  <a:pt x="1324832" y="139827"/>
                  <a:pt x="1338358" y="151924"/>
                  <a:pt x="1354646" y="151924"/>
                </a:cubicBezTo>
                <a:cubicBezTo>
                  <a:pt x="1372457" y="151924"/>
                  <a:pt x="1387031" y="137351"/>
                  <a:pt x="1387031" y="119444"/>
                </a:cubicBezTo>
                <a:cubicBezTo>
                  <a:pt x="1387031" y="101537"/>
                  <a:pt x="1372457" y="86963"/>
                  <a:pt x="1354646" y="86963"/>
                </a:cubicBezTo>
                <a:cubicBezTo>
                  <a:pt x="1338358" y="86963"/>
                  <a:pt x="1324832" y="99060"/>
                  <a:pt x="1322546" y="114681"/>
                </a:cubicBezTo>
                <a:lnTo>
                  <a:pt x="996791" y="114681"/>
                </a:lnTo>
                <a:lnTo>
                  <a:pt x="882110" y="0"/>
                </a:lnTo>
                <a:lnTo>
                  <a:pt x="0" y="0"/>
                </a:lnTo>
                <a:lnTo>
                  <a:pt x="0" y="9525"/>
                </a:lnTo>
                <a:lnTo>
                  <a:pt x="878205" y="9525"/>
                </a:lnTo>
                <a:lnTo>
                  <a:pt x="992886" y="124206"/>
                </a:lnTo>
                <a:close/>
                <a:moveTo>
                  <a:pt x="1330262" y="114681"/>
                </a:moveTo>
                <a:cubicBezTo>
                  <a:pt x="1332452" y="103251"/>
                  <a:pt x="1342549" y="94583"/>
                  <a:pt x="1354646" y="94583"/>
                </a:cubicBezTo>
                <a:cubicBezTo>
                  <a:pt x="1368266" y="94583"/>
                  <a:pt x="1379411" y="105728"/>
                  <a:pt x="1379411" y="119444"/>
                </a:cubicBezTo>
                <a:cubicBezTo>
                  <a:pt x="1379411" y="133160"/>
                  <a:pt x="1368266" y="144304"/>
                  <a:pt x="1354646" y="144304"/>
                </a:cubicBezTo>
                <a:cubicBezTo>
                  <a:pt x="1342549" y="144304"/>
                  <a:pt x="1332452" y="135636"/>
                  <a:pt x="1330262" y="124206"/>
                </a:cubicBezTo>
                <a:cubicBezTo>
                  <a:pt x="1329976" y="122682"/>
                  <a:pt x="1329785" y="121063"/>
                  <a:pt x="1329785" y="119444"/>
                </a:cubicBezTo>
                <a:cubicBezTo>
                  <a:pt x="1329785" y="117824"/>
                  <a:pt x="1329976" y="116205"/>
                  <a:pt x="1330262" y="114681"/>
                </a:cubicBezTo>
                <a:close/>
                <a:moveTo>
                  <a:pt x="188976" y="298323"/>
                </a:moveTo>
                <a:lnTo>
                  <a:pt x="0" y="298323"/>
                </a:lnTo>
                <a:lnTo>
                  <a:pt x="0" y="288798"/>
                </a:lnTo>
                <a:lnTo>
                  <a:pt x="188976" y="288798"/>
                </a:lnTo>
                <a:cubicBezTo>
                  <a:pt x="191262" y="275273"/>
                  <a:pt x="202978" y="264890"/>
                  <a:pt x="217170" y="264890"/>
                </a:cubicBezTo>
                <a:cubicBezTo>
                  <a:pt x="232982" y="264890"/>
                  <a:pt x="245840" y="277749"/>
                  <a:pt x="245840" y="293561"/>
                </a:cubicBezTo>
                <a:cubicBezTo>
                  <a:pt x="245840" y="309372"/>
                  <a:pt x="232982" y="322231"/>
                  <a:pt x="217170" y="322231"/>
                </a:cubicBezTo>
                <a:cubicBezTo>
                  <a:pt x="202978" y="322231"/>
                  <a:pt x="191262" y="311944"/>
                  <a:pt x="188976" y="298323"/>
                </a:cubicBezTo>
                <a:close/>
                <a:moveTo>
                  <a:pt x="517017" y="268986"/>
                </a:moveTo>
                <a:cubicBezTo>
                  <a:pt x="514731" y="253365"/>
                  <a:pt x="501301" y="241364"/>
                  <a:pt x="485013" y="241364"/>
                </a:cubicBezTo>
                <a:cubicBezTo>
                  <a:pt x="467106" y="241364"/>
                  <a:pt x="452533" y="255842"/>
                  <a:pt x="452533" y="273749"/>
                </a:cubicBezTo>
                <a:cubicBezTo>
                  <a:pt x="452533" y="291656"/>
                  <a:pt x="467106" y="306229"/>
                  <a:pt x="485013" y="306229"/>
                </a:cubicBezTo>
                <a:cubicBezTo>
                  <a:pt x="501301" y="306229"/>
                  <a:pt x="514731" y="294132"/>
                  <a:pt x="517017" y="278511"/>
                </a:cubicBezTo>
                <a:lnTo>
                  <a:pt x="1343692" y="278511"/>
                </a:lnTo>
                <a:lnTo>
                  <a:pt x="1509427" y="112871"/>
                </a:lnTo>
                <a:lnTo>
                  <a:pt x="1845659" y="112871"/>
                </a:lnTo>
                <a:cubicBezTo>
                  <a:pt x="1847945" y="126397"/>
                  <a:pt x="1859661" y="136779"/>
                  <a:pt x="1873853" y="136779"/>
                </a:cubicBezTo>
                <a:cubicBezTo>
                  <a:pt x="1889665" y="136779"/>
                  <a:pt x="1902524" y="123920"/>
                  <a:pt x="1902524" y="108109"/>
                </a:cubicBezTo>
                <a:cubicBezTo>
                  <a:pt x="1902524" y="92297"/>
                  <a:pt x="1889665" y="79439"/>
                  <a:pt x="1873853" y="79439"/>
                </a:cubicBezTo>
                <a:cubicBezTo>
                  <a:pt x="1859661" y="79439"/>
                  <a:pt x="1847945" y="89821"/>
                  <a:pt x="1845659" y="103346"/>
                </a:cubicBezTo>
                <a:lnTo>
                  <a:pt x="1505426" y="103346"/>
                </a:lnTo>
                <a:lnTo>
                  <a:pt x="1339787" y="268986"/>
                </a:lnTo>
                <a:lnTo>
                  <a:pt x="517017" y="268986"/>
                </a:lnTo>
                <a:close/>
                <a:moveTo>
                  <a:pt x="509302" y="278511"/>
                </a:moveTo>
                <a:cubicBezTo>
                  <a:pt x="507111" y="289941"/>
                  <a:pt x="497110" y="298609"/>
                  <a:pt x="485013" y="298609"/>
                </a:cubicBezTo>
                <a:cubicBezTo>
                  <a:pt x="471297" y="298609"/>
                  <a:pt x="460153" y="287465"/>
                  <a:pt x="460153" y="273749"/>
                </a:cubicBezTo>
                <a:cubicBezTo>
                  <a:pt x="460153" y="260033"/>
                  <a:pt x="471297" y="248984"/>
                  <a:pt x="485013" y="248984"/>
                </a:cubicBezTo>
                <a:cubicBezTo>
                  <a:pt x="497110" y="248984"/>
                  <a:pt x="507111" y="257556"/>
                  <a:pt x="509302" y="268986"/>
                </a:cubicBezTo>
                <a:cubicBezTo>
                  <a:pt x="509588" y="270510"/>
                  <a:pt x="509778" y="272129"/>
                  <a:pt x="509778" y="273749"/>
                </a:cubicBezTo>
                <a:cubicBezTo>
                  <a:pt x="509778" y="275368"/>
                  <a:pt x="509588" y="276987"/>
                  <a:pt x="509302" y="278511"/>
                </a:cubicBezTo>
                <a:close/>
                <a:moveTo>
                  <a:pt x="1464469" y="476822"/>
                </a:moveTo>
                <a:lnTo>
                  <a:pt x="0" y="476822"/>
                </a:lnTo>
                <a:lnTo>
                  <a:pt x="0" y="467297"/>
                </a:lnTo>
                <a:lnTo>
                  <a:pt x="1468374" y="467297"/>
                </a:lnTo>
                <a:lnTo>
                  <a:pt x="1645349" y="644271"/>
                </a:lnTo>
                <a:lnTo>
                  <a:pt x="2055209" y="644271"/>
                </a:lnTo>
                <a:cubicBezTo>
                  <a:pt x="2057495" y="630746"/>
                  <a:pt x="2069211" y="620363"/>
                  <a:pt x="2083403" y="620363"/>
                </a:cubicBezTo>
                <a:cubicBezTo>
                  <a:pt x="2099215" y="620363"/>
                  <a:pt x="2112074" y="633222"/>
                  <a:pt x="2112074" y="649034"/>
                </a:cubicBezTo>
                <a:cubicBezTo>
                  <a:pt x="2112074" y="664845"/>
                  <a:pt x="2099215" y="677704"/>
                  <a:pt x="2083403" y="677704"/>
                </a:cubicBezTo>
                <a:cubicBezTo>
                  <a:pt x="2069211" y="677704"/>
                  <a:pt x="2057495" y="667322"/>
                  <a:pt x="2055209" y="653796"/>
                </a:cubicBezTo>
                <a:lnTo>
                  <a:pt x="1641348" y="653796"/>
                </a:lnTo>
                <a:lnTo>
                  <a:pt x="1464469" y="476822"/>
                </a:lnTo>
                <a:close/>
                <a:moveTo>
                  <a:pt x="236506" y="830771"/>
                </a:moveTo>
                <a:lnTo>
                  <a:pt x="0" y="830771"/>
                </a:lnTo>
                <a:lnTo>
                  <a:pt x="0" y="821246"/>
                </a:lnTo>
                <a:lnTo>
                  <a:pt x="232505" y="821246"/>
                </a:lnTo>
                <a:lnTo>
                  <a:pt x="404527" y="649224"/>
                </a:lnTo>
                <a:lnTo>
                  <a:pt x="1165955" y="649224"/>
                </a:lnTo>
                <a:cubicBezTo>
                  <a:pt x="1168241" y="635699"/>
                  <a:pt x="1179957" y="625316"/>
                  <a:pt x="1194149" y="625316"/>
                </a:cubicBezTo>
                <a:cubicBezTo>
                  <a:pt x="1209961" y="625316"/>
                  <a:pt x="1222820" y="638175"/>
                  <a:pt x="1222820" y="653987"/>
                </a:cubicBezTo>
                <a:cubicBezTo>
                  <a:pt x="1222820" y="669798"/>
                  <a:pt x="1209961" y="682657"/>
                  <a:pt x="1194149" y="682657"/>
                </a:cubicBezTo>
                <a:cubicBezTo>
                  <a:pt x="1179957" y="682657"/>
                  <a:pt x="1168241" y="672275"/>
                  <a:pt x="1165955" y="658749"/>
                </a:cubicBezTo>
                <a:lnTo>
                  <a:pt x="408527" y="658749"/>
                </a:lnTo>
                <a:lnTo>
                  <a:pt x="236506" y="830771"/>
                </a:lnTo>
                <a:close/>
                <a:moveTo>
                  <a:pt x="125540" y="1252633"/>
                </a:moveTo>
                <a:lnTo>
                  <a:pt x="0" y="1252633"/>
                </a:lnTo>
                <a:lnTo>
                  <a:pt x="0" y="1243108"/>
                </a:lnTo>
                <a:lnTo>
                  <a:pt x="125444" y="1243108"/>
                </a:lnTo>
                <a:cubicBezTo>
                  <a:pt x="127730" y="1229582"/>
                  <a:pt x="139446" y="1219200"/>
                  <a:pt x="153638" y="1219200"/>
                </a:cubicBezTo>
                <a:cubicBezTo>
                  <a:pt x="169450" y="1219200"/>
                  <a:pt x="182309" y="1232059"/>
                  <a:pt x="182309" y="1247870"/>
                </a:cubicBezTo>
                <a:cubicBezTo>
                  <a:pt x="182309" y="1263682"/>
                  <a:pt x="169450" y="1276541"/>
                  <a:pt x="153638" y="1276541"/>
                </a:cubicBezTo>
                <a:cubicBezTo>
                  <a:pt x="139541" y="1276541"/>
                  <a:pt x="127826" y="1266158"/>
                  <a:pt x="125540" y="1252633"/>
                </a:cubicBezTo>
                <a:close/>
                <a:moveTo>
                  <a:pt x="1308640" y="1530191"/>
                </a:moveTo>
                <a:lnTo>
                  <a:pt x="2792921" y="1530191"/>
                </a:lnTo>
                <a:cubicBezTo>
                  <a:pt x="2795207" y="1516666"/>
                  <a:pt x="2806922" y="1506284"/>
                  <a:pt x="2821115" y="1506284"/>
                </a:cubicBezTo>
                <a:cubicBezTo>
                  <a:pt x="2836926" y="1506284"/>
                  <a:pt x="2849785" y="1519142"/>
                  <a:pt x="2849785" y="1534954"/>
                </a:cubicBezTo>
                <a:cubicBezTo>
                  <a:pt x="2849785" y="1550765"/>
                  <a:pt x="2836926" y="1563624"/>
                  <a:pt x="2821115" y="1563624"/>
                </a:cubicBezTo>
                <a:cubicBezTo>
                  <a:pt x="2806922" y="1563624"/>
                  <a:pt x="2795207" y="1553242"/>
                  <a:pt x="2792921" y="1539716"/>
                </a:cubicBezTo>
                <a:lnTo>
                  <a:pt x="1304735" y="1539716"/>
                </a:lnTo>
                <a:lnTo>
                  <a:pt x="1083564" y="1318546"/>
                </a:lnTo>
                <a:lnTo>
                  <a:pt x="452533" y="1318546"/>
                </a:lnTo>
                <a:lnTo>
                  <a:pt x="452533" y="1309021"/>
                </a:lnTo>
                <a:lnTo>
                  <a:pt x="1087469" y="1309021"/>
                </a:lnTo>
                <a:lnTo>
                  <a:pt x="1308640" y="1530191"/>
                </a:lnTo>
                <a:close/>
                <a:moveTo>
                  <a:pt x="727424" y="1690307"/>
                </a:moveTo>
                <a:cubicBezTo>
                  <a:pt x="727424" y="1706118"/>
                  <a:pt x="714566" y="1718977"/>
                  <a:pt x="698754" y="1718977"/>
                </a:cubicBezTo>
                <a:cubicBezTo>
                  <a:pt x="684562" y="1718977"/>
                  <a:pt x="672846" y="1708595"/>
                  <a:pt x="670560" y="1695069"/>
                </a:cubicBezTo>
                <a:lnTo>
                  <a:pt x="0" y="1695069"/>
                </a:lnTo>
                <a:lnTo>
                  <a:pt x="0" y="1685544"/>
                </a:lnTo>
                <a:lnTo>
                  <a:pt x="670560" y="1685544"/>
                </a:lnTo>
                <a:cubicBezTo>
                  <a:pt x="672846" y="1672019"/>
                  <a:pt x="684562" y="1661636"/>
                  <a:pt x="698754" y="1661636"/>
                </a:cubicBezTo>
                <a:cubicBezTo>
                  <a:pt x="714566" y="1661636"/>
                  <a:pt x="727424" y="1674400"/>
                  <a:pt x="727424" y="1690307"/>
                </a:cubicBezTo>
                <a:close/>
                <a:moveTo>
                  <a:pt x="661225" y="1919668"/>
                </a:moveTo>
                <a:cubicBezTo>
                  <a:pt x="661225" y="1935480"/>
                  <a:pt x="648367" y="1948339"/>
                  <a:pt x="632555" y="1948339"/>
                </a:cubicBezTo>
                <a:cubicBezTo>
                  <a:pt x="618363" y="1948339"/>
                  <a:pt x="606647" y="1937957"/>
                  <a:pt x="604361" y="1924431"/>
                </a:cubicBezTo>
                <a:lnTo>
                  <a:pt x="250793" y="1924431"/>
                </a:lnTo>
                <a:lnTo>
                  <a:pt x="93155" y="2082070"/>
                </a:lnTo>
                <a:lnTo>
                  <a:pt x="0" y="2082070"/>
                </a:lnTo>
                <a:lnTo>
                  <a:pt x="0" y="2072545"/>
                </a:lnTo>
                <a:lnTo>
                  <a:pt x="89154" y="2072545"/>
                </a:lnTo>
                <a:lnTo>
                  <a:pt x="246793" y="1914906"/>
                </a:lnTo>
                <a:lnTo>
                  <a:pt x="604361" y="1914906"/>
                </a:lnTo>
                <a:cubicBezTo>
                  <a:pt x="606647" y="1901381"/>
                  <a:pt x="618363" y="1890998"/>
                  <a:pt x="632555" y="1890998"/>
                </a:cubicBezTo>
                <a:cubicBezTo>
                  <a:pt x="648462" y="1891093"/>
                  <a:pt x="661225" y="1903857"/>
                  <a:pt x="661225" y="1919668"/>
                </a:cubicBezTo>
                <a:close/>
                <a:moveTo>
                  <a:pt x="2619375" y="2195703"/>
                </a:moveTo>
                <a:lnTo>
                  <a:pt x="2485644" y="2062067"/>
                </a:lnTo>
                <a:lnTo>
                  <a:pt x="1090136" y="2062067"/>
                </a:lnTo>
                <a:lnTo>
                  <a:pt x="918591" y="1890427"/>
                </a:lnTo>
                <a:cubicBezTo>
                  <a:pt x="928021" y="1877759"/>
                  <a:pt x="927068" y="1859756"/>
                  <a:pt x="915543" y="1848231"/>
                </a:cubicBezTo>
                <a:cubicBezTo>
                  <a:pt x="902875" y="1835563"/>
                  <a:pt x="882301" y="1835563"/>
                  <a:pt x="869633" y="1848231"/>
                </a:cubicBezTo>
                <a:cubicBezTo>
                  <a:pt x="856964" y="1860899"/>
                  <a:pt x="856964" y="1881473"/>
                  <a:pt x="869633" y="1894142"/>
                </a:cubicBezTo>
                <a:cubicBezTo>
                  <a:pt x="881158" y="1905667"/>
                  <a:pt x="899160" y="1906619"/>
                  <a:pt x="911828" y="1897190"/>
                </a:cubicBezTo>
                <a:lnTo>
                  <a:pt x="1086136" y="2071592"/>
                </a:lnTo>
                <a:lnTo>
                  <a:pt x="2481739" y="2071592"/>
                </a:lnTo>
                <a:lnTo>
                  <a:pt x="2612613" y="2202466"/>
                </a:lnTo>
                <a:cubicBezTo>
                  <a:pt x="2604611" y="2213610"/>
                  <a:pt x="2605564" y="2229231"/>
                  <a:pt x="2615660" y="2239232"/>
                </a:cubicBezTo>
                <a:cubicBezTo>
                  <a:pt x="2626805" y="2250377"/>
                  <a:pt x="2644997" y="2250377"/>
                  <a:pt x="2656142" y="2239232"/>
                </a:cubicBezTo>
                <a:cubicBezTo>
                  <a:pt x="2667286" y="2228088"/>
                  <a:pt x="2667286" y="2209895"/>
                  <a:pt x="2656142" y="2198751"/>
                </a:cubicBezTo>
                <a:cubicBezTo>
                  <a:pt x="2646140" y="2188750"/>
                  <a:pt x="2630519" y="2187798"/>
                  <a:pt x="2619375" y="2195703"/>
                </a:cubicBezTo>
                <a:close/>
                <a:moveTo>
                  <a:pt x="913162" y="1885093"/>
                </a:moveTo>
                <a:cubicBezTo>
                  <a:pt x="912305" y="1886426"/>
                  <a:pt x="911257" y="1887665"/>
                  <a:pt x="910114" y="1888808"/>
                </a:cubicBezTo>
                <a:cubicBezTo>
                  <a:pt x="908971" y="1889951"/>
                  <a:pt x="907733" y="1890998"/>
                  <a:pt x="906399" y="1891856"/>
                </a:cubicBezTo>
                <a:cubicBezTo>
                  <a:pt x="896779" y="1898333"/>
                  <a:pt x="883539" y="1897380"/>
                  <a:pt x="874967" y="1888808"/>
                </a:cubicBezTo>
                <a:cubicBezTo>
                  <a:pt x="865251" y="1879092"/>
                  <a:pt x="865251" y="1863376"/>
                  <a:pt x="874967" y="1853660"/>
                </a:cubicBezTo>
                <a:cubicBezTo>
                  <a:pt x="884682" y="1843945"/>
                  <a:pt x="900398" y="1843945"/>
                  <a:pt x="910114" y="1853660"/>
                </a:cubicBezTo>
                <a:cubicBezTo>
                  <a:pt x="918686" y="1862138"/>
                  <a:pt x="919639" y="1875377"/>
                  <a:pt x="913162" y="1885093"/>
                </a:cubicBezTo>
                <a:close/>
                <a:moveTo>
                  <a:pt x="173736" y="691420"/>
                </a:moveTo>
                <a:cubicBezTo>
                  <a:pt x="191643" y="691420"/>
                  <a:pt x="206216" y="676847"/>
                  <a:pt x="206216" y="658940"/>
                </a:cubicBezTo>
                <a:cubicBezTo>
                  <a:pt x="206216" y="641033"/>
                  <a:pt x="191643" y="626459"/>
                  <a:pt x="173736" y="626459"/>
                </a:cubicBezTo>
                <a:cubicBezTo>
                  <a:pt x="157448" y="626459"/>
                  <a:pt x="144113" y="638556"/>
                  <a:pt x="141732" y="654177"/>
                </a:cubicBezTo>
                <a:lnTo>
                  <a:pt x="0" y="654177"/>
                </a:lnTo>
                <a:lnTo>
                  <a:pt x="0" y="663702"/>
                </a:lnTo>
                <a:lnTo>
                  <a:pt x="141732" y="663702"/>
                </a:lnTo>
                <a:cubicBezTo>
                  <a:pt x="144113" y="679323"/>
                  <a:pt x="157448" y="691420"/>
                  <a:pt x="173736" y="691420"/>
                </a:cubicBezTo>
                <a:close/>
                <a:moveTo>
                  <a:pt x="149352" y="654177"/>
                </a:moveTo>
                <a:cubicBezTo>
                  <a:pt x="151543" y="642747"/>
                  <a:pt x="161639" y="634079"/>
                  <a:pt x="173736" y="634079"/>
                </a:cubicBezTo>
                <a:cubicBezTo>
                  <a:pt x="187452" y="634079"/>
                  <a:pt x="198596" y="645224"/>
                  <a:pt x="198596" y="658940"/>
                </a:cubicBezTo>
                <a:cubicBezTo>
                  <a:pt x="198596" y="672656"/>
                  <a:pt x="187452" y="683800"/>
                  <a:pt x="173736" y="683800"/>
                </a:cubicBezTo>
                <a:cubicBezTo>
                  <a:pt x="161639" y="683800"/>
                  <a:pt x="151638" y="675132"/>
                  <a:pt x="149352" y="663702"/>
                </a:cubicBezTo>
                <a:cubicBezTo>
                  <a:pt x="149066" y="662178"/>
                  <a:pt x="148876" y="660559"/>
                  <a:pt x="148876" y="658940"/>
                </a:cubicBezTo>
                <a:cubicBezTo>
                  <a:pt x="148876" y="657320"/>
                  <a:pt x="149066" y="655701"/>
                  <a:pt x="149352" y="654177"/>
                </a:cubicBezTo>
                <a:close/>
                <a:moveTo>
                  <a:pt x="580644" y="885349"/>
                </a:moveTo>
                <a:lnTo>
                  <a:pt x="1795272" y="885349"/>
                </a:lnTo>
                <a:cubicBezTo>
                  <a:pt x="1797558" y="900970"/>
                  <a:pt x="1810988" y="913067"/>
                  <a:pt x="1827276" y="913067"/>
                </a:cubicBezTo>
                <a:cubicBezTo>
                  <a:pt x="1845183" y="913067"/>
                  <a:pt x="1859756" y="898493"/>
                  <a:pt x="1859756" y="880586"/>
                </a:cubicBezTo>
                <a:cubicBezTo>
                  <a:pt x="1859756" y="862679"/>
                  <a:pt x="1845183" y="848106"/>
                  <a:pt x="1827276" y="848106"/>
                </a:cubicBezTo>
                <a:cubicBezTo>
                  <a:pt x="1810988" y="848106"/>
                  <a:pt x="1797653" y="860203"/>
                  <a:pt x="1795272" y="875824"/>
                </a:cubicBezTo>
                <a:lnTo>
                  <a:pt x="576644" y="875824"/>
                </a:lnTo>
                <a:lnTo>
                  <a:pt x="401574" y="1050893"/>
                </a:lnTo>
                <a:lnTo>
                  <a:pt x="0" y="1050893"/>
                </a:lnTo>
                <a:lnTo>
                  <a:pt x="0" y="1060418"/>
                </a:lnTo>
                <a:lnTo>
                  <a:pt x="405479" y="1060418"/>
                </a:lnTo>
                <a:lnTo>
                  <a:pt x="580644" y="885349"/>
                </a:lnTo>
                <a:close/>
                <a:moveTo>
                  <a:pt x="1827181" y="855726"/>
                </a:moveTo>
                <a:cubicBezTo>
                  <a:pt x="1840897" y="855726"/>
                  <a:pt x="1852041" y="866870"/>
                  <a:pt x="1852041" y="880586"/>
                </a:cubicBezTo>
                <a:cubicBezTo>
                  <a:pt x="1852041" y="894302"/>
                  <a:pt x="1840897" y="905447"/>
                  <a:pt x="1827181" y="905447"/>
                </a:cubicBezTo>
                <a:cubicBezTo>
                  <a:pt x="1815084" y="905447"/>
                  <a:pt x="1802797" y="893731"/>
                  <a:pt x="1802797" y="880586"/>
                </a:cubicBezTo>
                <a:cubicBezTo>
                  <a:pt x="1802797" y="868204"/>
                  <a:pt x="1815084" y="855726"/>
                  <a:pt x="1827181" y="855726"/>
                </a:cubicBezTo>
                <a:close/>
                <a:moveTo>
                  <a:pt x="1414558" y="1050893"/>
                </a:moveTo>
                <a:lnTo>
                  <a:pt x="955072" y="1050893"/>
                </a:lnTo>
                <a:cubicBezTo>
                  <a:pt x="952786" y="1035272"/>
                  <a:pt x="939356" y="1023175"/>
                  <a:pt x="923068" y="1023175"/>
                </a:cubicBezTo>
                <a:cubicBezTo>
                  <a:pt x="905161" y="1023175"/>
                  <a:pt x="890588" y="1037749"/>
                  <a:pt x="890588" y="1055656"/>
                </a:cubicBezTo>
                <a:cubicBezTo>
                  <a:pt x="890588" y="1073563"/>
                  <a:pt x="905161" y="1088136"/>
                  <a:pt x="923068" y="1088136"/>
                </a:cubicBezTo>
                <a:cubicBezTo>
                  <a:pt x="939356" y="1088136"/>
                  <a:pt x="952691" y="1076039"/>
                  <a:pt x="955072" y="1060418"/>
                </a:cubicBezTo>
                <a:lnTo>
                  <a:pt x="1410557" y="1060418"/>
                </a:lnTo>
                <a:lnTo>
                  <a:pt x="1543241" y="1193102"/>
                </a:lnTo>
                <a:lnTo>
                  <a:pt x="2511076" y="1193102"/>
                </a:lnTo>
                <a:cubicBezTo>
                  <a:pt x="2513362" y="1206627"/>
                  <a:pt x="2525078" y="1217009"/>
                  <a:pt x="2539270" y="1217009"/>
                </a:cubicBezTo>
                <a:cubicBezTo>
                  <a:pt x="2555081" y="1217009"/>
                  <a:pt x="2567940" y="1204151"/>
                  <a:pt x="2567940" y="1188339"/>
                </a:cubicBezTo>
                <a:cubicBezTo>
                  <a:pt x="2567940" y="1172528"/>
                  <a:pt x="2555081" y="1159669"/>
                  <a:pt x="2539270" y="1159669"/>
                </a:cubicBezTo>
                <a:cubicBezTo>
                  <a:pt x="2525078" y="1159669"/>
                  <a:pt x="2513362" y="1170051"/>
                  <a:pt x="2511076" y="1183577"/>
                </a:cubicBezTo>
                <a:lnTo>
                  <a:pt x="1547146" y="1183577"/>
                </a:lnTo>
                <a:lnTo>
                  <a:pt x="1414558" y="1050893"/>
                </a:lnTo>
                <a:close/>
                <a:moveTo>
                  <a:pt x="947452" y="1060418"/>
                </a:moveTo>
                <a:cubicBezTo>
                  <a:pt x="945261" y="1071848"/>
                  <a:pt x="935165" y="1080516"/>
                  <a:pt x="923068" y="1080516"/>
                </a:cubicBezTo>
                <a:cubicBezTo>
                  <a:pt x="909352" y="1080516"/>
                  <a:pt x="898208" y="1069372"/>
                  <a:pt x="898208" y="1055656"/>
                </a:cubicBezTo>
                <a:cubicBezTo>
                  <a:pt x="898208" y="1041940"/>
                  <a:pt x="909352" y="1030796"/>
                  <a:pt x="923068" y="1030796"/>
                </a:cubicBezTo>
                <a:cubicBezTo>
                  <a:pt x="935165" y="1030796"/>
                  <a:pt x="945166" y="1039463"/>
                  <a:pt x="947452" y="1050893"/>
                </a:cubicBezTo>
                <a:cubicBezTo>
                  <a:pt x="947738" y="1052417"/>
                  <a:pt x="947928" y="1054037"/>
                  <a:pt x="947928" y="1055656"/>
                </a:cubicBezTo>
                <a:cubicBezTo>
                  <a:pt x="947928" y="1057275"/>
                  <a:pt x="947738" y="1058894"/>
                  <a:pt x="947452" y="1060418"/>
                </a:cubicBezTo>
                <a:close/>
                <a:moveTo>
                  <a:pt x="1209961" y="1694974"/>
                </a:moveTo>
                <a:lnTo>
                  <a:pt x="2593086" y="1694974"/>
                </a:lnTo>
                <a:cubicBezTo>
                  <a:pt x="2595372" y="1710595"/>
                  <a:pt x="2608802" y="1722692"/>
                  <a:pt x="2625090" y="1722692"/>
                </a:cubicBezTo>
                <a:cubicBezTo>
                  <a:pt x="2642997" y="1722692"/>
                  <a:pt x="2657570" y="1708118"/>
                  <a:pt x="2657570" y="1690211"/>
                </a:cubicBezTo>
                <a:cubicBezTo>
                  <a:pt x="2657570" y="1672304"/>
                  <a:pt x="2642997" y="1657731"/>
                  <a:pt x="2625090" y="1657731"/>
                </a:cubicBezTo>
                <a:cubicBezTo>
                  <a:pt x="2608802" y="1657731"/>
                  <a:pt x="2595467" y="1669828"/>
                  <a:pt x="2593086" y="1685449"/>
                </a:cubicBezTo>
                <a:lnTo>
                  <a:pt x="1213866" y="1685449"/>
                </a:lnTo>
                <a:lnTo>
                  <a:pt x="990029" y="1461611"/>
                </a:lnTo>
                <a:lnTo>
                  <a:pt x="0" y="1461611"/>
                </a:lnTo>
                <a:lnTo>
                  <a:pt x="0" y="1471136"/>
                </a:lnTo>
                <a:lnTo>
                  <a:pt x="986123" y="1471136"/>
                </a:lnTo>
                <a:lnTo>
                  <a:pt x="1209961" y="1694974"/>
                </a:lnTo>
                <a:close/>
                <a:moveTo>
                  <a:pt x="2600706" y="1685449"/>
                </a:moveTo>
                <a:cubicBezTo>
                  <a:pt x="2602897" y="1674019"/>
                  <a:pt x="2612993" y="1665351"/>
                  <a:pt x="2625090" y="1665351"/>
                </a:cubicBezTo>
                <a:cubicBezTo>
                  <a:pt x="2638806" y="1665351"/>
                  <a:pt x="2649950" y="1676495"/>
                  <a:pt x="2649950" y="1690211"/>
                </a:cubicBezTo>
                <a:cubicBezTo>
                  <a:pt x="2649950" y="1703927"/>
                  <a:pt x="2638806" y="1715072"/>
                  <a:pt x="2625090" y="1715072"/>
                </a:cubicBezTo>
                <a:cubicBezTo>
                  <a:pt x="2612993" y="1715072"/>
                  <a:pt x="2602992" y="1706404"/>
                  <a:pt x="2600706" y="1694974"/>
                </a:cubicBezTo>
                <a:cubicBezTo>
                  <a:pt x="2600420" y="1693450"/>
                  <a:pt x="2600230" y="1691831"/>
                  <a:pt x="2600230" y="1690211"/>
                </a:cubicBezTo>
                <a:cubicBezTo>
                  <a:pt x="2600230" y="1688592"/>
                  <a:pt x="2600420" y="1687068"/>
                  <a:pt x="2600706" y="1685449"/>
                </a:cubicBezTo>
                <a:close/>
                <a:moveTo>
                  <a:pt x="3597878" y="2193512"/>
                </a:moveTo>
                <a:cubicBezTo>
                  <a:pt x="3583686" y="2193512"/>
                  <a:pt x="3571970" y="2203895"/>
                  <a:pt x="3569684" y="2217420"/>
                </a:cubicBezTo>
                <a:lnTo>
                  <a:pt x="3115056" y="2217420"/>
                </a:lnTo>
                <a:lnTo>
                  <a:pt x="2777966" y="1880330"/>
                </a:lnTo>
                <a:lnTo>
                  <a:pt x="1357979" y="1880330"/>
                </a:lnTo>
                <a:cubicBezTo>
                  <a:pt x="1355693" y="1864709"/>
                  <a:pt x="1342263" y="1852613"/>
                  <a:pt x="1325975" y="1852613"/>
                </a:cubicBezTo>
                <a:cubicBezTo>
                  <a:pt x="1308068" y="1852613"/>
                  <a:pt x="1293495" y="1867186"/>
                  <a:pt x="1293495" y="1885093"/>
                </a:cubicBezTo>
                <a:cubicBezTo>
                  <a:pt x="1293495" y="1903000"/>
                  <a:pt x="1308068" y="1917573"/>
                  <a:pt x="1325975" y="1917573"/>
                </a:cubicBezTo>
                <a:cubicBezTo>
                  <a:pt x="1342263" y="1917573"/>
                  <a:pt x="1355598" y="1905476"/>
                  <a:pt x="1357979" y="1889855"/>
                </a:cubicBezTo>
                <a:lnTo>
                  <a:pt x="2774061" y="1889855"/>
                </a:lnTo>
                <a:lnTo>
                  <a:pt x="3111151" y="2226945"/>
                </a:lnTo>
                <a:lnTo>
                  <a:pt x="3569780" y="2226945"/>
                </a:lnTo>
                <a:cubicBezTo>
                  <a:pt x="3572066" y="2240471"/>
                  <a:pt x="3583781" y="2250853"/>
                  <a:pt x="3597974" y="2250853"/>
                </a:cubicBezTo>
                <a:cubicBezTo>
                  <a:pt x="3613785" y="2250853"/>
                  <a:pt x="3626644" y="2237994"/>
                  <a:pt x="3626644" y="2222183"/>
                </a:cubicBezTo>
                <a:cubicBezTo>
                  <a:pt x="3626644" y="2206371"/>
                  <a:pt x="3613690" y="2193512"/>
                  <a:pt x="3597878" y="2193512"/>
                </a:cubicBezTo>
                <a:close/>
                <a:moveTo>
                  <a:pt x="1350359" y="1889855"/>
                </a:moveTo>
                <a:cubicBezTo>
                  <a:pt x="1348169" y="1901285"/>
                  <a:pt x="1338072" y="1909953"/>
                  <a:pt x="1325975" y="1909953"/>
                </a:cubicBezTo>
                <a:cubicBezTo>
                  <a:pt x="1312259" y="1909953"/>
                  <a:pt x="1301115" y="1898809"/>
                  <a:pt x="1301115" y="1885093"/>
                </a:cubicBezTo>
                <a:cubicBezTo>
                  <a:pt x="1301115" y="1871377"/>
                  <a:pt x="1312259" y="1860233"/>
                  <a:pt x="1325975" y="1860233"/>
                </a:cubicBezTo>
                <a:cubicBezTo>
                  <a:pt x="1338072" y="1860233"/>
                  <a:pt x="1348073" y="1868900"/>
                  <a:pt x="1350359" y="1880330"/>
                </a:cubicBezTo>
                <a:cubicBezTo>
                  <a:pt x="1350645" y="1881854"/>
                  <a:pt x="1350836" y="1883474"/>
                  <a:pt x="1350836" y="1885093"/>
                </a:cubicBezTo>
                <a:cubicBezTo>
                  <a:pt x="1350836" y="1886712"/>
                  <a:pt x="1350645" y="1888331"/>
                  <a:pt x="1350359" y="1889855"/>
                </a:cubicBezTo>
                <a:close/>
              </a:path>
            </a:pathLst>
          </a:custGeom>
          <a:solidFill>
            <a:schemeClr val="bg1">
              <a:alpha val="1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nvGrpSpPr>
          <p:cNvPr id="5" name="Group 4">
            <a:extLst>
              <a:ext uri="{FF2B5EF4-FFF2-40B4-BE49-F238E27FC236}">
                <a16:creationId xmlns:a16="http://schemas.microsoft.com/office/drawing/2014/main" id="{82F5EE5E-70F9-4825-BDC2-E51176020204}"/>
              </a:ext>
            </a:extLst>
          </p:cNvPr>
          <p:cNvGrpSpPr/>
          <p:nvPr userDrawn="1"/>
        </p:nvGrpSpPr>
        <p:grpSpPr>
          <a:xfrm>
            <a:off x="587376" y="2309813"/>
            <a:ext cx="2201544" cy="2632128"/>
            <a:chOff x="587376" y="2309813"/>
            <a:chExt cx="2201544" cy="2632128"/>
          </a:xfrm>
          <a:solidFill>
            <a:schemeClr val="accent2">
              <a:alpha val="5000"/>
            </a:schemeClr>
          </a:solidFill>
        </p:grpSpPr>
        <p:pic>
          <p:nvPicPr>
            <p:cNvPr id="6" name="Graphic 5">
              <a:extLst>
                <a:ext uri="{FF2B5EF4-FFF2-40B4-BE49-F238E27FC236}">
                  <a16:creationId xmlns:a16="http://schemas.microsoft.com/office/drawing/2014/main" id="{869F4CB0-520E-4BF2-A87F-417F1D5388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376" y="2309813"/>
              <a:ext cx="863364" cy="747587"/>
            </a:xfrm>
            <a:prstGeom prst="rect">
              <a:avLst/>
            </a:prstGeom>
          </p:spPr>
        </p:pic>
        <p:pic>
          <p:nvPicPr>
            <p:cNvPr id="7" name="Graphic 6">
              <a:extLst>
                <a:ext uri="{FF2B5EF4-FFF2-40B4-BE49-F238E27FC236}">
                  <a16:creationId xmlns:a16="http://schemas.microsoft.com/office/drawing/2014/main" id="{329267BB-7683-470A-B8D2-36533B72BA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7422" y="3717925"/>
              <a:ext cx="326337" cy="282575"/>
            </a:xfrm>
            <a:prstGeom prst="rect">
              <a:avLst/>
            </a:prstGeom>
          </p:spPr>
        </p:pic>
        <p:pic>
          <p:nvPicPr>
            <p:cNvPr id="8" name="Graphic 7">
              <a:extLst>
                <a:ext uri="{FF2B5EF4-FFF2-40B4-BE49-F238E27FC236}">
                  <a16:creationId xmlns:a16="http://schemas.microsoft.com/office/drawing/2014/main" id="{1B70ECA0-D47D-4E62-A755-A99A9F0069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403" y="4659366"/>
              <a:ext cx="326337" cy="282575"/>
            </a:xfrm>
            <a:prstGeom prst="rect">
              <a:avLst/>
            </a:prstGeom>
          </p:spPr>
        </p:pic>
        <p:pic>
          <p:nvPicPr>
            <p:cNvPr id="9" name="Graphic 8">
              <a:extLst>
                <a:ext uri="{FF2B5EF4-FFF2-40B4-BE49-F238E27FC236}">
                  <a16:creationId xmlns:a16="http://schemas.microsoft.com/office/drawing/2014/main" id="{0FECF642-7CFB-4C6A-9140-14ED48B0CB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3759" y="4326926"/>
              <a:ext cx="515161" cy="446078"/>
            </a:xfrm>
            <a:prstGeom prst="rect">
              <a:avLst/>
            </a:prstGeom>
          </p:spPr>
        </p:pic>
      </p:grpSp>
      <p:sp>
        <p:nvSpPr>
          <p:cNvPr id="10" name="Freeform: Shape 9">
            <a:extLst>
              <a:ext uri="{FF2B5EF4-FFF2-40B4-BE49-F238E27FC236}">
                <a16:creationId xmlns:a16="http://schemas.microsoft.com/office/drawing/2014/main" id="{22FCB748-6E5F-47B5-92D6-9B740BEBFDCB}"/>
              </a:ext>
            </a:extLst>
          </p:cNvPr>
          <p:cNvSpPr/>
          <p:nvPr userDrawn="1"/>
        </p:nvSpPr>
        <p:spPr>
          <a:xfrm flipH="1" flipV="1">
            <a:off x="9075647" y="1877244"/>
            <a:ext cx="3116353" cy="3164207"/>
          </a:xfrm>
          <a:custGeom>
            <a:avLst/>
            <a:gdLst>
              <a:gd name="connsiteX0" fmla="*/ 6763 w 2704433"/>
              <a:gd name="connsiteY0" fmla="*/ 363284 h 2745962"/>
              <a:gd name="connsiteX1" fmla="*/ 0 w 2704433"/>
              <a:gd name="connsiteY1" fmla="*/ 356616 h 2745962"/>
              <a:gd name="connsiteX2" fmla="*/ 148400 w 2704433"/>
              <a:gd name="connsiteY2" fmla="*/ 208217 h 2745962"/>
              <a:gd name="connsiteX3" fmla="*/ 1683068 w 2704433"/>
              <a:gd name="connsiteY3" fmla="*/ 208217 h 2745962"/>
              <a:gd name="connsiteX4" fmla="*/ 1836992 w 2704433"/>
              <a:gd name="connsiteY4" fmla="*/ 54293 h 2745962"/>
              <a:gd name="connsiteX5" fmla="*/ 1840039 w 2704433"/>
              <a:gd name="connsiteY5" fmla="*/ 17526 h 2745962"/>
              <a:gd name="connsiteX6" fmla="*/ 1880521 w 2704433"/>
              <a:gd name="connsiteY6" fmla="*/ 17526 h 2745962"/>
              <a:gd name="connsiteX7" fmla="*/ 1880521 w 2704433"/>
              <a:gd name="connsiteY7" fmla="*/ 58007 h 2745962"/>
              <a:gd name="connsiteX8" fmla="*/ 1843754 w 2704433"/>
              <a:gd name="connsiteY8" fmla="*/ 61055 h 2745962"/>
              <a:gd name="connsiteX9" fmla="*/ 1686973 w 2704433"/>
              <a:gd name="connsiteY9" fmla="*/ 217837 h 2745962"/>
              <a:gd name="connsiteX10" fmla="*/ 152305 w 2704433"/>
              <a:gd name="connsiteY10" fmla="*/ 217837 h 2745962"/>
              <a:gd name="connsiteX11" fmla="*/ 6763 w 2704433"/>
              <a:gd name="connsiteY11" fmla="*/ 363284 h 2745962"/>
              <a:gd name="connsiteX12" fmla="*/ 2704433 w 2704433"/>
              <a:gd name="connsiteY12" fmla="*/ 28575 h 2745962"/>
              <a:gd name="connsiteX13" fmla="*/ 2675763 w 2704433"/>
              <a:gd name="connsiteY13" fmla="*/ 57245 h 2745962"/>
              <a:gd name="connsiteX14" fmla="*/ 2647569 w 2704433"/>
              <a:gd name="connsiteY14" fmla="*/ 33338 h 2745962"/>
              <a:gd name="connsiteX15" fmla="*/ 2142839 w 2704433"/>
              <a:gd name="connsiteY15" fmla="*/ 33338 h 2745962"/>
              <a:gd name="connsiteX16" fmla="*/ 1763363 w 2704433"/>
              <a:gd name="connsiteY16" fmla="*/ 412814 h 2745962"/>
              <a:gd name="connsiteX17" fmla="*/ 191929 w 2704433"/>
              <a:gd name="connsiteY17" fmla="*/ 412814 h 2745962"/>
              <a:gd name="connsiteX18" fmla="*/ 159830 w 2704433"/>
              <a:gd name="connsiteY18" fmla="*/ 440531 h 2745962"/>
              <a:gd name="connsiteX19" fmla="*/ 127349 w 2704433"/>
              <a:gd name="connsiteY19" fmla="*/ 408051 h 2745962"/>
              <a:gd name="connsiteX20" fmla="*/ 159830 w 2704433"/>
              <a:gd name="connsiteY20" fmla="*/ 375666 h 2745962"/>
              <a:gd name="connsiteX21" fmla="*/ 191929 w 2704433"/>
              <a:gd name="connsiteY21" fmla="*/ 403289 h 2745962"/>
              <a:gd name="connsiteX22" fmla="*/ 1759458 w 2704433"/>
              <a:gd name="connsiteY22" fmla="*/ 403289 h 2745962"/>
              <a:gd name="connsiteX23" fmla="*/ 2138934 w 2704433"/>
              <a:gd name="connsiteY23" fmla="*/ 23813 h 2745962"/>
              <a:gd name="connsiteX24" fmla="*/ 2647569 w 2704433"/>
              <a:gd name="connsiteY24" fmla="*/ 23813 h 2745962"/>
              <a:gd name="connsiteX25" fmla="*/ 2675763 w 2704433"/>
              <a:gd name="connsiteY25" fmla="*/ 0 h 2745962"/>
              <a:gd name="connsiteX26" fmla="*/ 2704433 w 2704433"/>
              <a:gd name="connsiteY26" fmla="*/ 28575 h 2745962"/>
              <a:gd name="connsiteX27" fmla="*/ 184690 w 2704433"/>
              <a:gd name="connsiteY27" fmla="*/ 408051 h 2745962"/>
              <a:gd name="connsiteX28" fmla="*/ 184214 w 2704433"/>
              <a:gd name="connsiteY28" fmla="*/ 403289 h 2745962"/>
              <a:gd name="connsiteX29" fmla="*/ 159830 w 2704433"/>
              <a:gd name="connsiteY29" fmla="*/ 383286 h 2745962"/>
              <a:gd name="connsiteX30" fmla="*/ 134969 w 2704433"/>
              <a:gd name="connsiteY30" fmla="*/ 408051 h 2745962"/>
              <a:gd name="connsiteX31" fmla="*/ 159830 w 2704433"/>
              <a:gd name="connsiteY31" fmla="*/ 432911 h 2745962"/>
              <a:gd name="connsiteX32" fmla="*/ 184214 w 2704433"/>
              <a:gd name="connsiteY32" fmla="*/ 412814 h 2745962"/>
              <a:gd name="connsiteX33" fmla="*/ 184690 w 2704433"/>
              <a:gd name="connsiteY33" fmla="*/ 408051 h 2745962"/>
              <a:gd name="connsiteX34" fmla="*/ 3334 w 2704433"/>
              <a:gd name="connsiteY34" fmla="*/ 748856 h 2745962"/>
              <a:gd name="connsiteX35" fmla="*/ 48959 w 2704433"/>
              <a:gd name="connsiteY35" fmla="*/ 748856 h 2745962"/>
              <a:gd name="connsiteX36" fmla="*/ 296704 w 2704433"/>
              <a:gd name="connsiteY36" fmla="*/ 501015 h 2745962"/>
              <a:gd name="connsiteX37" fmla="*/ 1815941 w 2704433"/>
              <a:gd name="connsiteY37" fmla="*/ 501015 h 2745962"/>
              <a:gd name="connsiteX38" fmla="*/ 1848041 w 2704433"/>
              <a:gd name="connsiteY38" fmla="*/ 473297 h 2745962"/>
              <a:gd name="connsiteX39" fmla="*/ 1880521 w 2704433"/>
              <a:gd name="connsiteY39" fmla="*/ 505778 h 2745962"/>
              <a:gd name="connsiteX40" fmla="*/ 1848041 w 2704433"/>
              <a:gd name="connsiteY40" fmla="*/ 538258 h 2745962"/>
              <a:gd name="connsiteX41" fmla="*/ 1815941 w 2704433"/>
              <a:gd name="connsiteY41" fmla="*/ 510540 h 2745962"/>
              <a:gd name="connsiteX42" fmla="*/ 300609 w 2704433"/>
              <a:gd name="connsiteY42" fmla="*/ 510540 h 2745962"/>
              <a:gd name="connsiteX43" fmla="*/ 52864 w 2704433"/>
              <a:gd name="connsiteY43" fmla="*/ 758381 h 2745962"/>
              <a:gd name="connsiteX44" fmla="*/ 3334 w 2704433"/>
              <a:gd name="connsiteY44" fmla="*/ 758381 h 2745962"/>
              <a:gd name="connsiteX45" fmla="*/ 3334 w 2704433"/>
              <a:gd name="connsiteY45" fmla="*/ 748856 h 2745962"/>
              <a:gd name="connsiteX46" fmla="*/ 1823657 w 2704433"/>
              <a:gd name="connsiteY46" fmla="*/ 501015 h 2745962"/>
              <a:gd name="connsiteX47" fmla="*/ 1823180 w 2704433"/>
              <a:gd name="connsiteY47" fmla="*/ 505778 h 2745962"/>
              <a:gd name="connsiteX48" fmla="*/ 1823657 w 2704433"/>
              <a:gd name="connsiteY48" fmla="*/ 510540 h 2745962"/>
              <a:gd name="connsiteX49" fmla="*/ 1848041 w 2704433"/>
              <a:gd name="connsiteY49" fmla="*/ 530638 h 2745962"/>
              <a:gd name="connsiteX50" fmla="*/ 1872901 w 2704433"/>
              <a:gd name="connsiteY50" fmla="*/ 505778 h 2745962"/>
              <a:gd name="connsiteX51" fmla="*/ 1848041 w 2704433"/>
              <a:gd name="connsiteY51" fmla="*/ 480917 h 2745962"/>
              <a:gd name="connsiteX52" fmla="*/ 1823657 w 2704433"/>
              <a:gd name="connsiteY52" fmla="*/ 501015 h 2745962"/>
              <a:gd name="connsiteX53" fmla="*/ 2086737 w 2704433"/>
              <a:gd name="connsiteY53" fmla="*/ 866585 h 2745962"/>
              <a:gd name="connsiteX54" fmla="*/ 2058543 w 2704433"/>
              <a:gd name="connsiteY54" fmla="*/ 890492 h 2745962"/>
              <a:gd name="connsiteX55" fmla="*/ 422815 w 2704433"/>
              <a:gd name="connsiteY55" fmla="*/ 890492 h 2745962"/>
              <a:gd name="connsiteX56" fmla="*/ 173641 w 2704433"/>
              <a:gd name="connsiteY56" fmla="*/ 1139666 h 2745962"/>
              <a:gd name="connsiteX57" fmla="*/ 3334 w 2704433"/>
              <a:gd name="connsiteY57" fmla="*/ 1139666 h 2745962"/>
              <a:gd name="connsiteX58" fmla="*/ 3334 w 2704433"/>
              <a:gd name="connsiteY58" fmla="*/ 1149191 h 2745962"/>
              <a:gd name="connsiteX59" fmla="*/ 177451 w 2704433"/>
              <a:gd name="connsiteY59" fmla="*/ 1149191 h 2745962"/>
              <a:gd name="connsiteX60" fmla="*/ 426720 w 2704433"/>
              <a:gd name="connsiteY60" fmla="*/ 899922 h 2745962"/>
              <a:gd name="connsiteX61" fmla="*/ 2058638 w 2704433"/>
              <a:gd name="connsiteY61" fmla="*/ 899922 h 2745962"/>
              <a:gd name="connsiteX62" fmla="*/ 2086832 w 2704433"/>
              <a:gd name="connsiteY62" fmla="*/ 923830 h 2745962"/>
              <a:gd name="connsiteX63" fmla="*/ 2115503 w 2704433"/>
              <a:gd name="connsiteY63" fmla="*/ 895160 h 2745962"/>
              <a:gd name="connsiteX64" fmla="*/ 2086737 w 2704433"/>
              <a:gd name="connsiteY64" fmla="*/ 866585 h 2745962"/>
              <a:gd name="connsiteX65" fmla="*/ 1562862 w 2704433"/>
              <a:gd name="connsiteY65" fmla="*/ 1270064 h 2745962"/>
              <a:gd name="connsiteX66" fmla="*/ 1534668 w 2704433"/>
              <a:gd name="connsiteY66" fmla="*/ 1293971 h 2745962"/>
              <a:gd name="connsiteX67" fmla="*/ 463868 w 2704433"/>
              <a:gd name="connsiteY67" fmla="*/ 1293971 h 2745962"/>
              <a:gd name="connsiteX68" fmla="*/ 303848 w 2704433"/>
              <a:gd name="connsiteY68" fmla="*/ 1453991 h 2745962"/>
              <a:gd name="connsiteX69" fmla="*/ 3334 w 2704433"/>
              <a:gd name="connsiteY69" fmla="*/ 1453991 h 2745962"/>
              <a:gd name="connsiteX70" fmla="*/ 3334 w 2704433"/>
              <a:gd name="connsiteY70" fmla="*/ 1463516 h 2745962"/>
              <a:gd name="connsiteX71" fmla="*/ 307753 w 2704433"/>
              <a:gd name="connsiteY71" fmla="*/ 1463516 h 2745962"/>
              <a:gd name="connsiteX72" fmla="*/ 467773 w 2704433"/>
              <a:gd name="connsiteY72" fmla="*/ 1303496 h 2745962"/>
              <a:gd name="connsiteX73" fmla="*/ 1534668 w 2704433"/>
              <a:gd name="connsiteY73" fmla="*/ 1303496 h 2745962"/>
              <a:gd name="connsiteX74" fmla="*/ 1562862 w 2704433"/>
              <a:gd name="connsiteY74" fmla="*/ 1327404 h 2745962"/>
              <a:gd name="connsiteX75" fmla="*/ 1591532 w 2704433"/>
              <a:gd name="connsiteY75" fmla="*/ 1298734 h 2745962"/>
              <a:gd name="connsiteX76" fmla="*/ 1562862 w 2704433"/>
              <a:gd name="connsiteY76" fmla="*/ 1270064 h 2745962"/>
              <a:gd name="connsiteX77" fmla="*/ 942689 w 2704433"/>
              <a:gd name="connsiteY77" fmla="*/ 1679353 h 2745962"/>
              <a:gd name="connsiteX78" fmla="*/ 3334 w 2704433"/>
              <a:gd name="connsiteY78" fmla="*/ 1679353 h 2745962"/>
              <a:gd name="connsiteX79" fmla="*/ 3334 w 2704433"/>
              <a:gd name="connsiteY79" fmla="*/ 1669828 h 2745962"/>
              <a:gd name="connsiteX80" fmla="*/ 942689 w 2704433"/>
              <a:gd name="connsiteY80" fmla="*/ 1669828 h 2745962"/>
              <a:gd name="connsiteX81" fmla="*/ 974693 w 2704433"/>
              <a:gd name="connsiteY81" fmla="*/ 1642110 h 2745962"/>
              <a:gd name="connsiteX82" fmla="*/ 1007174 w 2704433"/>
              <a:gd name="connsiteY82" fmla="*/ 1674590 h 2745962"/>
              <a:gd name="connsiteX83" fmla="*/ 974693 w 2704433"/>
              <a:gd name="connsiteY83" fmla="*/ 1706975 h 2745962"/>
              <a:gd name="connsiteX84" fmla="*/ 942689 w 2704433"/>
              <a:gd name="connsiteY84" fmla="*/ 1679353 h 2745962"/>
              <a:gd name="connsiteX85" fmla="*/ 950405 w 2704433"/>
              <a:gd name="connsiteY85" fmla="*/ 1669828 h 2745962"/>
              <a:gd name="connsiteX86" fmla="*/ 949928 w 2704433"/>
              <a:gd name="connsiteY86" fmla="*/ 1674590 h 2745962"/>
              <a:gd name="connsiteX87" fmla="*/ 950405 w 2704433"/>
              <a:gd name="connsiteY87" fmla="*/ 1679353 h 2745962"/>
              <a:gd name="connsiteX88" fmla="*/ 974693 w 2704433"/>
              <a:gd name="connsiteY88" fmla="*/ 1699355 h 2745962"/>
              <a:gd name="connsiteX89" fmla="*/ 999554 w 2704433"/>
              <a:gd name="connsiteY89" fmla="*/ 1674590 h 2745962"/>
              <a:gd name="connsiteX90" fmla="*/ 974693 w 2704433"/>
              <a:gd name="connsiteY90" fmla="*/ 1649730 h 2745962"/>
              <a:gd name="connsiteX91" fmla="*/ 950405 w 2704433"/>
              <a:gd name="connsiteY91" fmla="*/ 1669828 h 2745962"/>
              <a:gd name="connsiteX92" fmla="*/ 236792 w 2704433"/>
              <a:gd name="connsiteY92" fmla="*/ 1856708 h 2745962"/>
              <a:gd name="connsiteX93" fmla="*/ 3334 w 2704433"/>
              <a:gd name="connsiteY93" fmla="*/ 1856708 h 2745962"/>
              <a:gd name="connsiteX94" fmla="*/ 3334 w 2704433"/>
              <a:gd name="connsiteY94" fmla="*/ 1866233 h 2745962"/>
              <a:gd name="connsiteX95" fmla="*/ 236792 w 2704433"/>
              <a:gd name="connsiteY95" fmla="*/ 1866233 h 2745962"/>
              <a:gd name="connsiteX96" fmla="*/ 264986 w 2704433"/>
              <a:gd name="connsiteY96" fmla="*/ 1890141 h 2745962"/>
              <a:gd name="connsiteX97" fmla="*/ 293656 w 2704433"/>
              <a:gd name="connsiteY97" fmla="*/ 1861471 h 2745962"/>
              <a:gd name="connsiteX98" fmla="*/ 264986 w 2704433"/>
              <a:gd name="connsiteY98" fmla="*/ 1832801 h 2745962"/>
              <a:gd name="connsiteX99" fmla="*/ 236792 w 2704433"/>
              <a:gd name="connsiteY99" fmla="*/ 1856708 h 2745962"/>
              <a:gd name="connsiteX100" fmla="*/ 1297210 w 2704433"/>
              <a:gd name="connsiteY100" fmla="*/ 1728788 h 2745962"/>
              <a:gd name="connsiteX101" fmla="*/ 1269016 w 2704433"/>
              <a:gd name="connsiteY101" fmla="*/ 1752695 h 2745962"/>
              <a:gd name="connsiteX102" fmla="*/ 809054 w 2704433"/>
              <a:gd name="connsiteY102" fmla="*/ 1752695 h 2745962"/>
              <a:gd name="connsiteX103" fmla="*/ 612838 w 2704433"/>
              <a:gd name="connsiteY103" fmla="*/ 1948910 h 2745962"/>
              <a:gd name="connsiteX104" fmla="*/ 3334 w 2704433"/>
              <a:gd name="connsiteY104" fmla="*/ 1948910 h 2745962"/>
              <a:gd name="connsiteX105" fmla="*/ 3334 w 2704433"/>
              <a:gd name="connsiteY105" fmla="*/ 1958435 h 2745962"/>
              <a:gd name="connsiteX106" fmla="*/ 616744 w 2704433"/>
              <a:gd name="connsiteY106" fmla="*/ 1958435 h 2745962"/>
              <a:gd name="connsiteX107" fmla="*/ 812959 w 2704433"/>
              <a:gd name="connsiteY107" fmla="*/ 1762220 h 2745962"/>
              <a:gd name="connsiteX108" fmla="*/ 1269016 w 2704433"/>
              <a:gd name="connsiteY108" fmla="*/ 1762220 h 2745962"/>
              <a:gd name="connsiteX109" fmla="*/ 1297210 w 2704433"/>
              <a:gd name="connsiteY109" fmla="*/ 1786128 h 2745962"/>
              <a:gd name="connsiteX110" fmla="*/ 1325880 w 2704433"/>
              <a:gd name="connsiteY110" fmla="*/ 1757458 h 2745962"/>
              <a:gd name="connsiteX111" fmla="*/ 1297210 w 2704433"/>
              <a:gd name="connsiteY111" fmla="*/ 1728788 h 2745962"/>
              <a:gd name="connsiteX112" fmla="*/ 1041749 w 2704433"/>
              <a:gd name="connsiteY112" fmla="*/ 2327815 h 2745962"/>
              <a:gd name="connsiteX113" fmla="*/ 1013555 w 2704433"/>
              <a:gd name="connsiteY113" fmla="*/ 2351723 h 2745962"/>
              <a:gd name="connsiteX114" fmla="*/ 627317 w 2704433"/>
              <a:gd name="connsiteY114" fmla="*/ 2351723 h 2745962"/>
              <a:gd name="connsiteX115" fmla="*/ 445675 w 2704433"/>
              <a:gd name="connsiteY115" fmla="*/ 2170081 h 2745962"/>
              <a:gd name="connsiteX116" fmla="*/ 3334 w 2704433"/>
              <a:gd name="connsiteY116" fmla="*/ 2170081 h 2745962"/>
              <a:gd name="connsiteX117" fmla="*/ 3334 w 2704433"/>
              <a:gd name="connsiteY117" fmla="*/ 2179606 h 2745962"/>
              <a:gd name="connsiteX118" fmla="*/ 441674 w 2704433"/>
              <a:gd name="connsiteY118" fmla="*/ 2179606 h 2745962"/>
              <a:gd name="connsiteX119" fmla="*/ 623316 w 2704433"/>
              <a:gd name="connsiteY119" fmla="*/ 2361248 h 2745962"/>
              <a:gd name="connsiteX120" fmla="*/ 1013555 w 2704433"/>
              <a:gd name="connsiteY120" fmla="*/ 2361248 h 2745962"/>
              <a:gd name="connsiteX121" fmla="*/ 1041749 w 2704433"/>
              <a:gd name="connsiteY121" fmla="*/ 2385155 h 2745962"/>
              <a:gd name="connsiteX122" fmla="*/ 1070420 w 2704433"/>
              <a:gd name="connsiteY122" fmla="*/ 2356485 h 2745962"/>
              <a:gd name="connsiteX123" fmla="*/ 1041749 w 2704433"/>
              <a:gd name="connsiteY123" fmla="*/ 2327815 h 2745962"/>
              <a:gd name="connsiteX124" fmla="*/ 351854 w 2704433"/>
              <a:gd name="connsiteY124" fmla="*/ 2367344 h 2745962"/>
              <a:gd name="connsiteX125" fmla="*/ 323660 w 2704433"/>
              <a:gd name="connsiteY125" fmla="*/ 2391251 h 2745962"/>
              <a:gd name="connsiteX126" fmla="*/ 3334 w 2704433"/>
              <a:gd name="connsiteY126" fmla="*/ 2391251 h 2745962"/>
              <a:gd name="connsiteX127" fmla="*/ 3334 w 2704433"/>
              <a:gd name="connsiteY127" fmla="*/ 2400776 h 2745962"/>
              <a:gd name="connsiteX128" fmla="*/ 323660 w 2704433"/>
              <a:gd name="connsiteY128" fmla="*/ 2400776 h 2745962"/>
              <a:gd name="connsiteX129" fmla="*/ 351854 w 2704433"/>
              <a:gd name="connsiteY129" fmla="*/ 2424684 h 2745962"/>
              <a:gd name="connsiteX130" fmla="*/ 380524 w 2704433"/>
              <a:gd name="connsiteY130" fmla="*/ 2396014 h 2745962"/>
              <a:gd name="connsiteX131" fmla="*/ 351854 w 2704433"/>
              <a:gd name="connsiteY131" fmla="*/ 2367344 h 2745962"/>
              <a:gd name="connsiteX132" fmla="*/ 328136 w 2704433"/>
              <a:gd name="connsiteY132" fmla="*/ 2688622 h 2745962"/>
              <a:gd name="connsiteX133" fmla="*/ 299942 w 2704433"/>
              <a:gd name="connsiteY133" fmla="*/ 2712530 h 2745962"/>
              <a:gd name="connsiteX134" fmla="*/ 3334 w 2704433"/>
              <a:gd name="connsiteY134" fmla="*/ 2712530 h 2745962"/>
              <a:gd name="connsiteX135" fmla="*/ 3334 w 2704433"/>
              <a:gd name="connsiteY135" fmla="*/ 2722055 h 2745962"/>
              <a:gd name="connsiteX136" fmla="*/ 300038 w 2704433"/>
              <a:gd name="connsiteY136" fmla="*/ 2722055 h 2745962"/>
              <a:gd name="connsiteX137" fmla="*/ 328232 w 2704433"/>
              <a:gd name="connsiteY137" fmla="*/ 2745962 h 2745962"/>
              <a:gd name="connsiteX138" fmla="*/ 356902 w 2704433"/>
              <a:gd name="connsiteY138" fmla="*/ 2717292 h 2745962"/>
              <a:gd name="connsiteX139" fmla="*/ 328136 w 2704433"/>
              <a:gd name="connsiteY139" fmla="*/ 2688622 h 2745962"/>
              <a:gd name="connsiteX140" fmla="*/ 915067 w 2704433"/>
              <a:gd name="connsiteY140" fmla="*/ 2403062 h 2745962"/>
              <a:gd name="connsiteX141" fmla="*/ 913448 w 2704433"/>
              <a:gd name="connsiteY141" fmla="*/ 2401443 h 2745962"/>
              <a:gd name="connsiteX142" fmla="*/ 915067 w 2704433"/>
              <a:gd name="connsiteY142" fmla="*/ 2403062 h 2745962"/>
              <a:gd name="connsiteX143" fmla="*/ 911733 w 2704433"/>
              <a:gd name="connsiteY143" fmla="*/ 2399729 h 2745962"/>
              <a:gd name="connsiteX144" fmla="*/ 911733 w 2704433"/>
              <a:gd name="connsiteY144" fmla="*/ 2399729 h 2745962"/>
              <a:gd name="connsiteX145" fmla="*/ 911733 w 2704433"/>
              <a:gd name="connsiteY145" fmla="*/ 2399729 h 274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704433" h="2745962">
                <a:moveTo>
                  <a:pt x="6763" y="363284"/>
                </a:moveTo>
                <a:lnTo>
                  <a:pt x="0" y="356616"/>
                </a:lnTo>
                <a:lnTo>
                  <a:pt x="148400" y="208217"/>
                </a:lnTo>
                <a:lnTo>
                  <a:pt x="1683068" y="208217"/>
                </a:lnTo>
                <a:lnTo>
                  <a:pt x="1836992" y="54293"/>
                </a:lnTo>
                <a:cubicBezTo>
                  <a:pt x="1828991" y="43148"/>
                  <a:pt x="1829943" y="27527"/>
                  <a:pt x="1840039" y="17526"/>
                </a:cubicBezTo>
                <a:cubicBezTo>
                  <a:pt x="1851184" y="6382"/>
                  <a:pt x="1869377" y="6382"/>
                  <a:pt x="1880521" y="17526"/>
                </a:cubicBezTo>
                <a:cubicBezTo>
                  <a:pt x="1891665" y="28670"/>
                  <a:pt x="1891665" y="46863"/>
                  <a:pt x="1880521" y="58007"/>
                </a:cubicBezTo>
                <a:cubicBezTo>
                  <a:pt x="1870520" y="68009"/>
                  <a:pt x="1854899" y="68961"/>
                  <a:pt x="1843754" y="61055"/>
                </a:cubicBezTo>
                <a:lnTo>
                  <a:pt x="1686973" y="217837"/>
                </a:lnTo>
                <a:lnTo>
                  <a:pt x="152305" y="217837"/>
                </a:lnTo>
                <a:lnTo>
                  <a:pt x="6763" y="363284"/>
                </a:lnTo>
                <a:close/>
                <a:moveTo>
                  <a:pt x="2704433" y="28575"/>
                </a:moveTo>
                <a:cubicBezTo>
                  <a:pt x="2704433" y="44482"/>
                  <a:pt x="2691574" y="57245"/>
                  <a:pt x="2675763" y="57245"/>
                </a:cubicBezTo>
                <a:cubicBezTo>
                  <a:pt x="2661571" y="57245"/>
                  <a:pt x="2649760" y="46958"/>
                  <a:pt x="2647569" y="33338"/>
                </a:cubicBezTo>
                <a:lnTo>
                  <a:pt x="2142839" y="33338"/>
                </a:lnTo>
                <a:lnTo>
                  <a:pt x="1763363" y="412814"/>
                </a:lnTo>
                <a:lnTo>
                  <a:pt x="191929" y="412814"/>
                </a:lnTo>
                <a:cubicBezTo>
                  <a:pt x="189643" y="428435"/>
                  <a:pt x="176117" y="440531"/>
                  <a:pt x="159830" y="440531"/>
                </a:cubicBezTo>
                <a:cubicBezTo>
                  <a:pt x="141923" y="440531"/>
                  <a:pt x="127349" y="425958"/>
                  <a:pt x="127349" y="408051"/>
                </a:cubicBezTo>
                <a:cubicBezTo>
                  <a:pt x="127349" y="390239"/>
                  <a:pt x="141923" y="375666"/>
                  <a:pt x="159830" y="375666"/>
                </a:cubicBezTo>
                <a:cubicBezTo>
                  <a:pt x="176117" y="375666"/>
                  <a:pt x="189643" y="387668"/>
                  <a:pt x="191929" y="403289"/>
                </a:cubicBezTo>
                <a:lnTo>
                  <a:pt x="1759458" y="403289"/>
                </a:lnTo>
                <a:lnTo>
                  <a:pt x="2138934" y="23813"/>
                </a:lnTo>
                <a:lnTo>
                  <a:pt x="2647569" y="23813"/>
                </a:lnTo>
                <a:cubicBezTo>
                  <a:pt x="2649760" y="10287"/>
                  <a:pt x="2661571" y="0"/>
                  <a:pt x="2675763" y="0"/>
                </a:cubicBezTo>
                <a:cubicBezTo>
                  <a:pt x="2691574" y="0"/>
                  <a:pt x="2704433" y="12764"/>
                  <a:pt x="2704433" y="28575"/>
                </a:cubicBezTo>
                <a:close/>
                <a:moveTo>
                  <a:pt x="184690" y="408051"/>
                </a:moveTo>
                <a:cubicBezTo>
                  <a:pt x="184690" y="406432"/>
                  <a:pt x="184499" y="404813"/>
                  <a:pt x="184214" y="403289"/>
                </a:cubicBezTo>
                <a:cubicBezTo>
                  <a:pt x="182023" y="391954"/>
                  <a:pt x="171926" y="383286"/>
                  <a:pt x="159830" y="383286"/>
                </a:cubicBezTo>
                <a:cubicBezTo>
                  <a:pt x="146114" y="383286"/>
                  <a:pt x="134969" y="394430"/>
                  <a:pt x="134969" y="408051"/>
                </a:cubicBezTo>
                <a:cubicBezTo>
                  <a:pt x="134969" y="421767"/>
                  <a:pt x="146114" y="432911"/>
                  <a:pt x="159830" y="432911"/>
                </a:cubicBezTo>
                <a:cubicBezTo>
                  <a:pt x="171926" y="432911"/>
                  <a:pt x="182023" y="424244"/>
                  <a:pt x="184214" y="412814"/>
                </a:cubicBezTo>
                <a:cubicBezTo>
                  <a:pt x="184499" y="411290"/>
                  <a:pt x="184690" y="409670"/>
                  <a:pt x="184690" y="408051"/>
                </a:cubicBezTo>
                <a:close/>
                <a:moveTo>
                  <a:pt x="3334" y="748856"/>
                </a:moveTo>
                <a:lnTo>
                  <a:pt x="48959" y="748856"/>
                </a:lnTo>
                <a:lnTo>
                  <a:pt x="296704" y="501015"/>
                </a:lnTo>
                <a:lnTo>
                  <a:pt x="1815941" y="501015"/>
                </a:lnTo>
                <a:cubicBezTo>
                  <a:pt x="1818227" y="485394"/>
                  <a:pt x="1831753" y="473297"/>
                  <a:pt x="1848041" y="473297"/>
                </a:cubicBezTo>
                <a:cubicBezTo>
                  <a:pt x="1865948" y="473297"/>
                  <a:pt x="1880521" y="487871"/>
                  <a:pt x="1880521" y="505778"/>
                </a:cubicBezTo>
                <a:cubicBezTo>
                  <a:pt x="1880521" y="523685"/>
                  <a:pt x="1865948" y="538258"/>
                  <a:pt x="1848041" y="538258"/>
                </a:cubicBezTo>
                <a:cubicBezTo>
                  <a:pt x="1831753" y="538258"/>
                  <a:pt x="1818227" y="526161"/>
                  <a:pt x="1815941" y="510540"/>
                </a:cubicBezTo>
                <a:lnTo>
                  <a:pt x="300609" y="510540"/>
                </a:lnTo>
                <a:lnTo>
                  <a:pt x="52864" y="758381"/>
                </a:lnTo>
                <a:lnTo>
                  <a:pt x="3334" y="758381"/>
                </a:lnTo>
                <a:lnTo>
                  <a:pt x="3334" y="748856"/>
                </a:lnTo>
                <a:close/>
                <a:moveTo>
                  <a:pt x="1823657" y="501015"/>
                </a:moveTo>
                <a:cubicBezTo>
                  <a:pt x="1823371" y="502539"/>
                  <a:pt x="1823180" y="504158"/>
                  <a:pt x="1823180" y="505778"/>
                </a:cubicBezTo>
                <a:cubicBezTo>
                  <a:pt x="1823180" y="507397"/>
                  <a:pt x="1823371" y="509016"/>
                  <a:pt x="1823657" y="510540"/>
                </a:cubicBezTo>
                <a:cubicBezTo>
                  <a:pt x="1825847" y="521970"/>
                  <a:pt x="1835944" y="530638"/>
                  <a:pt x="1848041" y="530638"/>
                </a:cubicBezTo>
                <a:cubicBezTo>
                  <a:pt x="1861757" y="530638"/>
                  <a:pt x="1872901" y="519494"/>
                  <a:pt x="1872901" y="505778"/>
                </a:cubicBezTo>
                <a:cubicBezTo>
                  <a:pt x="1872901" y="492062"/>
                  <a:pt x="1861757" y="480917"/>
                  <a:pt x="1848041" y="480917"/>
                </a:cubicBezTo>
                <a:cubicBezTo>
                  <a:pt x="1835944" y="480917"/>
                  <a:pt x="1825847" y="489585"/>
                  <a:pt x="1823657" y="501015"/>
                </a:cubicBezTo>
                <a:close/>
                <a:moveTo>
                  <a:pt x="2086737" y="866585"/>
                </a:moveTo>
                <a:cubicBezTo>
                  <a:pt x="2072545" y="866585"/>
                  <a:pt x="2060829" y="876967"/>
                  <a:pt x="2058543" y="890492"/>
                </a:cubicBezTo>
                <a:lnTo>
                  <a:pt x="422815" y="890492"/>
                </a:lnTo>
                <a:lnTo>
                  <a:pt x="173641" y="1139666"/>
                </a:lnTo>
                <a:lnTo>
                  <a:pt x="3334" y="1139666"/>
                </a:lnTo>
                <a:lnTo>
                  <a:pt x="3334" y="1149191"/>
                </a:lnTo>
                <a:lnTo>
                  <a:pt x="177451" y="1149191"/>
                </a:lnTo>
                <a:lnTo>
                  <a:pt x="426720" y="899922"/>
                </a:lnTo>
                <a:lnTo>
                  <a:pt x="2058638" y="899922"/>
                </a:lnTo>
                <a:cubicBezTo>
                  <a:pt x="2060924" y="913448"/>
                  <a:pt x="2072640" y="923830"/>
                  <a:pt x="2086832" y="923830"/>
                </a:cubicBezTo>
                <a:cubicBezTo>
                  <a:pt x="2102644" y="923830"/>
                  <a:pt x="2115503" y="910971"/>
                  <a:pt x="2115503" y="895160"/>
                </a:cubicBezTo>
                <a:cubicBezTo>
                  <a:pt x="2115407" y="879348"/>
                  <a:pt x="2102549" y="866585"/>
                  <a:pt x="2086737" y="866585"/>
                </a:cubicBezTo>
                <a:close/>
                <a:moveTo>
                  <a:pt x="1562862" y="1270064"/>
                </a:moveTo>
                <a:cubicBezTo>
                  <a:pt x="1548670" y="1270064"/>
                  <a:pt x="1536954" y="1280446"/>
                  <a:pt x="1534668" y="1293971"/>
                </a:cubicBezTo>
                <a:lnTo>
                  <a:pt x="463868" y="1293971"/>
                </a:lnTo>
                <a:lnTo>
                  <a:pt x="303848" y="1453991"/>
                </a:lnTo>
                <a:lnTo>
                  <a:pt x="3334" y="1453991"/>
                </a:lnTo>
                <a:lnTo>
                  <a:pt x="3334" y="1463516"/>
                </a:lnTo>
                <a:lnTo>
                  <a:pt x="307753" y="1463516"/>
                </a:lnTo>
                <a:lnTo>
                  <a:pt x="467773" y="1303496"/>
                </a:lnTo>
                <a:lnTo>
                  <a:pt x="1534668" y="1303496"/>
                </a:lnTo>
                <a:cubicBezTo>
                  <a:pt x="1536954" y="1317022"/>
                  <a:pt x="1548670" y="1327404"/>
                  <a:pt x="1562862" y="1327404"/>
                </a:cubicBezTo>
                <a:cubicBezTo>
                  <a:pt x="1578674" y="1327404"/>
                  <a:pt x="1591532" y="1314545"/>
                  <a:pt x="1591532" y="1298734"/>
                </a:cubicBezTo>
                <a:cubicBezTo>
                  <a:pt x="1591532" y="1282922"/>
                  <a:pt x="1578674" y="1270064"/>
                  <a:pt x="1562862" y="1270064"/>
                </a:cubicBezTo>
                <a:close/>
                <a:moveTo>
                  <a:pt x="942689" y="1679353"/>
                </a:moveTo>
                <a:lnTo>
                  <a:pt x="3334" y="1679353"/>
                </a:lnTo>
                <a:lnTo>
                  <a:pt x="3334" y="1669828"/>
                </a:lnTo>
                <a:lnTo>
                  <a:pt x="942689" y="1669828"/>
                </a:lnTo>
                <a:cubicBezTo>
                  <a:pt x="944975" y="1654207"/>
                  <a:pt x="958406" y="1642110"/>
                  <a:pt x="974693" y="1642110"/>
                </a:cubicBezTo>
                <a:cubicBezTo>
                  <a:pt x="992600" y="1642110"/>
                  <a:pt x="1007174" y="1656683"/>
                  <a:pt x="1007174" y="1674590"/>
                </a:cubicBezTo>
                <a:cubicBezTo>
                  <a:pt x="1007174" y="1692402"/>
                  <a:pt x="992600" y="1706975"/>
                  <a:pt x="974693" y="1706975"/>
                </a:cubicBezTo>
                <a:cubicBezTo>
                  <a:pt x="958406" y="1706975"/>
                  <a:pt x="944975" y="1694974"/>
                  <a:pt x="942689" y="1679353"/>
                </a:cubicBezTo>
                <a:close/>
                <a:moveTo>
                  <a:pt x="950405" y="1669828"/>
                </a:moveTo>
                <a:cubicBezTo>
                  <a:pt x="950119" y="1671352"/>
                  <a:pt x="949928" y="1672971"/>
                  <a:pt x="949928" y="1674590"/>
                </a:cubicBezTo>
                <a:cubicBezTo>
                  <a:pt x="949928" y="1676210"/>
                  <a:pt x="950119" y="1677829"/>
                  <a:pt x="950405" y="1679353"/>
                </a:cubicBezTo>
                <a:cubicBezTo>
                  <a:pt x="952595" y="1690688"/>
                  <a:pt x="962597" y="1699355"/>
                  <a:pt x="974693" y="1699355"/>
                </a:cubicBezTo>
                <a:cubicBezTo>
                  <a:pt x="988409" y="1699355"/>
                  <a:pt x="999554" y="1688211"/>
                  <a:pt x="999554" y="1674590"/>
                </a:cubicBezTo>
                <a:cubicBezTo>
                  <a:pt x="999554" y="1660874"/>
                  <a:pt x="988409" y="1649730"/>
                  <a:pt x="974693" y="1649730"/>
                </a:cubicBezTo>
                <a:cubicBezTo>
                  <a:pt x="962597" y="1649730"/>
                  <a:pt x="952595" y="1658398"/>
                  <a:pt x="950405" y="1669828"/>
                </a:cubicBezTo>
                <a:close/>
                <a:moveTo>
                  <a:pt x="236792" y="1856708"/>
                </a:moveTo>
                <a:lnTo>
                  <a:pt x="3334" y="1856708"/>
                </a:lnTo>
                <a:lnTo>
                  <a:pt x="3334" y="1866233"/>
                </a:lnTo>
                <a:lnTo>
                  <a:pt x="236792" y="1866233"/>
                </a:lnTo>
                <a:cubicBezTo>
                  <a:pt x="239078" y="1879759"/>
                  <a:pt x="250793" y="1890141"/>
                  <a:pt x="264986" y="1890141"/>
                </a:cubicBezTo>
                <a:cubicBezTo>
                  <a:pt x="280797" y="1890141"/>
                  <a:pt x="293656" y="1877282"/>
                  <a:pt x="293656" y="1861471"/>
                </a:cubicBezTo>
                <a:cubicBezTo>
                  <a:pt x="293656" y="1845659"/>
                  <a:pt x="280797" y="1832801"/>
                  <a:pt x="264986" y="1832801"/>
                </a:cubicBezTo>
                <a:cubicBezTo>
                  <a:pt x="250793" y="1832896"/>
                  <a:pt x="239078" y="1843183"/>
                  <a:pt x="236792" y="1856708"/>
                </a:cubicBezTo>
                <a:close/>
                <a:moveTo>
                  <a:pt x="1297210" y="1728788"/>
                </a:moveTo>
                <a:cubicBezTo>
                  <a:pt x="1283018" y="1728788"/>
                  <a:pt x="1271302" y="1739170"/>
                  <a:pt x="1269016" y="1752695"/>
                </a:cubicBezTo>
                <a:lnTo>
                  <a:pt x="809054" y="1752695"/>
                </a:lnTo>
                <a:lnTo>
                  <a:pt x="612838" y="1948910"/>
                </a:lnTo>
                <a:lnTo>
                  <a:pt x="3334" y="1948910"/>
                </a:lnTo>
                <a:lnTo>
                  <a:pt x="3334" y="1958435"/>
                </a:lnTo>
                <a:lnTo>
                  <a:pt x="616744" y="1958435"/>
                </a:lnTo>
                <a:lnTo>
                  <a:pt x="812959" y="1762220"/>
                </a:lnTo>
                <a:lnTo>
                  <a:pt x="1269016" y="1762220"/>
                </a:lnTo>
                <a:cubicBezTo>
                  <a:pt x="1271302" y="1775746"/>
                  <a:pt x="1283018" y="1786128"/>
                  <a:pt x="1297210" y="1786128"/>
                </a:cubicBezTo>
                <a:cubicBezTo>
                  <a:pt x="1313021" y="1786128"/>
                  <a:pt x="1325880" y="1773269"/>
                  <a:pt x="1325880" y="1757458"/>
                </a:cubicBezTo>
                <a:cubicBezTo>
                  <a:pt x="1325880" y="1741646"/>
                  <a:pt x="1313021" y="1728788"/>
                  <a:pt x="1297210" y="1728788"/>
                </a:cubicBezTo>
                <a:close/>
                <a:moveTo>
                  <a:pt x="1041749" y="2327815"/>
                </a:moveTo>
                <a:cubicBezTo>
                  <a:pt x="1027557" y="2327815"/>
                  <a:pt x="1015841" y="2338197"/>
                  <a:pt x="1013555" y="2351723"/>
                </a:cubicBezTo>
                <a:lnTo>
                  <a:pt x="627317" y="2351723"/>
                </a:lnTo>
                <a:lnTo>
                  <a:pt x="445675" y="2170081"/>
                </a:lnTo>
                <a:lnTo>
                  <a:pt x="3334" y="2170081"/>
                </a:lnTo>
                <a:lnTo>
                  <a:pt x="3334" y="2179606"/>
                </a:lnTo>
                <a:lnTo>
                  <a:pt x="441674" y="2179606"/>
                </a:lnTo>
                <a:lnTo>
                  <a:pt x="623316" y="2361248"/>
                </a:lnTo>
                <a:lnTo>
                  <a:pt x="1013555" y="2361248"/>
                </a:lnTo>
                <a:cubicBezTo>
                  <a:pt x="1015841" y="2374773"/>
                  <a:pt x="1027557" y="2385155"/>
                  <a:pt x="1041749" y="2385155"/>
                </a:cubicBezTo>
                <a:cubicBezTo>
                  <a:pt x="1057561" y="2385155"/>
                  <a:pt x="1070420" y="2372297"/>
                  <a:pt x="1070420" y="2356485"/>
                </a:cubicBezTo>
                <a:cubicBezTo>
                  <a:pt x="1070420" y="2340674"/>
                  <a:pt x="1057561" y="2327815"/>
                  <a:pt x="1041749" y="2327815"/>
                </a:cubicBezTo>
                <a:close/>
                <a:moveTo>
                  <a:pt x="351854" y="2367344"/>
                </a:moveTo>
                <a:cubicBezTo>
                  <a:pt x="337661" y="2367344"/>
                  <a:pt x="325946" y="2377726"/>
                  <a:pt x="323660" y="2391251"/>
                </a:cubicBezTo>
                <a:lnTo>
                  <a:pt x="3334" y="2391251"/>
                </a:lnTo>
                <a:lnTo>
                  <a:pt x="3334" y="2400776"/>
                </a:lnTo>
                <a:lnTo>
                  <a:pt x="323660" y="2400776"/>
                </a:lnTo>
                <a:cubicBezTo>
                  <a:pt x="325946" y="2414302"/>
                  <a:pt x="337661" y="2424684"/>
                  <a:pt x="351854" y="2424684"/>
                </a:cubicBezTo>
                <a:cubicBezTo>
                  <a:pt x="367665" y="2424684"/>
                  <a:pt x="380524" y="2411825"/>
                  <a:pt x="380524" y="2396014"/>
                </a:cubicBezTo>
                <a:cubicBezTo>
                  <a:pt x="380524" y="2380202"/>
                  <a:pt x="367665" y="2367344"/>
                  <a:pt x="351854" y="2367344"/>
                </a:cubicBezTo>
                <a:close/>
                <a:moveTo>
                  <a:pt x="328136" y="2688622"/>
                </a:moveTo>
                <a:cubicBezTo>
                  <a:pt x="313944" y="2688622"/>
                  <a:pt x="302228" y="2699004"/>
                  <a:pt x="299942" y="2712530"/>
                </a:cubicBezTo>
                <a:lnTo>
                  <a:pt x="3334" y="2712530"/>
                </a:lnTo>
                <a:lnTo>
                  <a:pt x="3334" y="2722055"/>
                </a:lnTo>
                <a:lnTo>
                  <a:pt x="300038" y="2722055"/>
                </a:lnTo>
                <a:cubicBezTo>
                  <a:pt x="302324" y="2735580"/>
                  <a:pt x="314039" y="2745962"/>
                  <a:pt x="328232" y="2745962"/>
                </a:cubicBezTo>
                <a:cubicBezTo>
                  <a:pt x="344043" y="2745962"/>
                  <a:pt x="356902" y="2733104"/>
                  <a:pt x="356902" y="2717292"/>
                </a:cubicBezTo>
                <a:cubicBezTo>
                  <a:pt x="356807" y="2701481"/>
                  <a:pt x="344043" y="2688622"/>
                  <a:pt x="328136" y="2688622"/>
                </a:cubicBezTo>
                <a:close/>
                <a:moveTo>
                  <a:pt x="915067" y="2403062"/>
                </a:moveTo>
                <a:cubicBezTo>
                  <a:pt x="914686" y="2402681"/>
                  <a:pt x="914114" y="2402110"/>
                  <a:pt x="913448" y="2401443"/>
                </a:cubicBezTo>
                <a:cubicBezTo>
                  <a:pt x="914019" y="2402015"/>
                  <a:pt x="914590" y="2402586"/>
                  <a:pt x="915067" y="2403062"/>
                </a:cubicBezTo>
                <a:close/>
                <a:moveTo>
                  <a:pt x="911733" y="2399729"/>
                </a:moveTo>
                <a:cubicBezTo>
                  <a:pt x="910114" y="2398109"/>
                  <a:pt x="910590" y="2398586"/>
                  <a:pt x="911733" y="2399729"/>
                </a:cubicBezTo>
                <a:lnTo>
                  <a:pt x="911733" y="2399729"/>
                </a:lnTo>
                <a:close/>
              </a:path>
            </a:pathLst>
          </a:custGeom>
          <a:solidFill>
            <a:schemeClr val="bg1">
              <a:alpha val="52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5B9F1D11-CECB-4AD3-96E1-0AEA933B486F}"/>
              </a:ext>
            </a:extLst>
          </p:cNvPr>
          <p:cNvSpPr/>
          <p:nvPr userDrawn="1"/>
        </p:nvSpPr>
        <p:spPr>
          <a:xfrm flipH="1" flipV="1">
            <a:off x="8009132" y="1816549"/>
            <a:ext cx="4179027" cy="2593686"/>
          </a:xfrm>
          <a:custGeom>
            <a:avLst/>
            <a:gdLst>
              <a:gd name="connsiteX0" fmla="*/ 992886 w 3626643"/>
              <a:gd name="connsiteY0" fmla="*/ 124206 h 2250852"/>
              <a:gd name="connsiteX1" fmla="*/ 1322546 w 3626643"/>
              <a:gd name="connsiteY1" fmla="*/ 124206 h 2250852"/>
              <a:gd name="connsiteX2" fmla="*/ 1354646 w 3626643"/>
              <a:gd name="connsiteY2" fmla="*/ 151924 h 2250852"/>
              <a:gd name="connsiteX3" fmla="*/ 1387031 w 3626643"/>
              <a:gd name="connsiteY3" fmla="*/ 119444 h 2250852"/>
              <a:gd name="connsiteX4" fmla="*/ 1354646 w 3626643"/>
              <a:gd name="connsiteY4" fmla="*/ 86963 h 2250852"/>
              <a:gd name="connsiteX5" fmla="*/ 1322546 w 3626643"/>
              <a:gd name="connsiteY5" fmla="*/ 114681 h 2250852"/>
              <a:gd name="connsiteX6" fmla="*/ 996791 w 3626643"/>
              <a:gd name="connsiteY6" fmla="*/ 114681 h 2250852"/>
              <a:gd name="connsiteX7" fmla="*/ 882110 w 3626643"/>
              <a:gd name="connsiteY7" fmla="*/ 0 h 2250852"/>
              <a:gd name="connsiteX8" fmla="*/ 0 w 3626643"/>
              <a:gd name="connsiteY8" fmla="*/ 0 h 2250852"/>
              <a:gd name="connsiteX9" fmla="*/ 0 w 3626643"/>
              <a:gd name="connsiteY9" fmla="*/ 9525 h 2250852"/>
              <a:gd name="connsiteX10" fmla="*/ 878205 w 3626643"/>
              <a:gd name="connsiteY10" fmla="*/ 9525 h 2250852"/>
              <a:gd name="connsiteX11" fmla="*/ 992886 w 3626643"/>
              <a:gd name="connsiteY11" fmla="*/ 124206 h 2250852"/>
              <a:gd name="connsiteX12" fmla="*/ 1330262 w 3626643"/>
              <a:gd name="connsiteY12" fmla="*/ 114681 h 2250852"/>
              <a:gd name="connsiteX13" fmla="*/ 1354646 w 3626643"/>
              <a:gd name="connsiteY13" fmla="*/ 94583 h 2250852"/>
              <a:gd name="connsiteX14" fmla="*/ 1379411 w 3626643"/>
              <a:gd name="connsiteY14" fmla="*/ 119444 h 2250852"/>
              <a:gd name="connsiteX15" fmla="*/ 1354646 w 3626643"/>
              <a:gd name="connsiteY15" fmla="*/ 144304 h 2250852"/>
              <a:gd name="connsiteX16" fmla="*/ 1330262 w 3626643"/>
              <a:gd name="connsiteY16" fmla="*/ 124206 h 2250852"/>
              <a:gd name="connsiteX17" fmla="*/ 1329785 w 3626643"/>
              <a:gd name="connsiteY17" fmla="*/ 119444 h 2250852"/>
              <a:gd name="connsiteX18" fmla="*/ 1330262 w 3626643"/>
              <a:gd name="connsiteY18" fmla="*/ 114681 h 2250852"/>
              <a:gd name="connsiteX19" fmla="*/ 188976 w 3626643"/>
              <a:gd name="connsiteY19" fmla="*/ 298323 h 2250852"/>
              <a:gd name="connsiteX20" fmla="*/ 0 w 3626643"/>
              <a:gd name="connsiteY20" fmla="*/ 298323 h 2250852"/>
              <a:gd name="connsiteX21" fmla="*/ 0 w 3626643"/>
              <a:gd name="connsiteY21" fmla="*/ 288798 h 2250852"/>
              <a:gd name="connsiteX22" fmla="*/ 188976 w 3626643"/>
              <a:gd name="connsiteY22" fmla="*/ 288798 h 2250852"/>
              <a:gd name="connsiteX23" fmla="*/ 217170 w 3626643"/>
              <a:gd name="connsiteY23" fmla="*/ 264890 h 2250852"/>
              <a:gd name="connsiteX24" fmla="*/ 245840 w 3626643"/>
              <a:gd name="connsiteY24" fmla="*/ 293561 h 2250852"/>
              <a:gd name="connsiteX25" fmla="*/ 217170 w 3626643"/>
              <a:gd name="connsiteY25" fmla="*/ 322231 h 2250852"/>
              <a:gd name="connsiteX26" fmla="*/ 188976 w 3626643"/>
              <a:gd name="connsiteY26" fmla="*/ 298323 h 2250852"/>
              <a:gd name="connsiteX27" fmla="*/ 517017 w 3626643"/>
              <a:gd name="connsiteY27" fmla="*/ 268986 h 2250852"/>
              <a:gd name="connsiteX28" fmla="*/ 485013 w 3626643"/>
              <a:gd name="connsiteY28" fmla="*/ 241364 h 2250852"/>
              <a:gd name="connsiteX29" fmla="*/ 452533 w 3626643"/>
              <a:gd name="connsiteY29" fmla="*/ 273749 h 2250852"/>
              <a:gd name="connsiteX30" fmla="*/ 485013 w 3626643"/>
              <a:gd name="connsiteY30" fmla="*/ 306229 h 2250852"/>
              <a:gd name="connsiteX31" fmla="*/ 517017 w 3626643"/>
              <a:gd name="connsiteY31" fmla="*/ 278511 h 2250852"/>
              <a:gd name="connsiteX32" fmla="*/ 1343692 w 3626643"/>
              <a:gd name="connsiteY32" fmla="*/ 278511 h 2250852"/>
              <a:gd name="connsiteX33" fmla="*/ 1509427 w 3626643"/>
              <a:gd name="connsiteY33" fmla="*/ 112871 h 2250852"/>
              <a:gd name="connsiteX34" fmla="*/ 1845659 w 3626643"/>
              <a:gd name="connsiteY34" fmla="*/ 112871 h 2250852"/>
              <a:gd name="connsiteX35" fmla="*/ 1873853 w 3626643"/>
              <a:gd name="connsiteY35" fmla="*/ 136779 h 2250852"/>
              <a:gd name="connsiteX36" fmla="*/ 1902524 w 3626643"/>
              <a:gd name="connsiteY36" fmla="*/ 108109 h 2250852"/>
              <a:gd name="connsiteX37" fmla="*/ 1873853 w 3626643"/>
              <a:gd name="connsiteY37" fmla="*/ 79439 h 2250852"/>
              <a:gd name="connsiteX38" fmla="*/ 1845659 w 3626643"/>
              <a:gd name="connsiteY38" fmla="*/ 103346 h 2250852"/>
              <a:gd name="connsiteX39" fmla="*/ 1505426 w 3626643"/>
              <a:gd name="connsiteY39" fmla="*/ 103346 h 2250852"/>
              <a:gd name="connsiteX40" fmla="*/ 1339787 w 3626643"/>
              <a:gd name="connsiteY40" fmla="*/ 268986 h 2250852"/>
              <a:gd name="connsiteX41" fmla="*/ 517017 w 3626643"/>
              <a:gd name="connsiteY41" fmla="*/ 268986 h 2250852"/>
              <a:gd name="connsiteX42" fmla="*/ 509302 w 3626643"/>
              <a:gd name="connsiteY42" fmla="*/ 278511 h 2250852"/>
              <a:gd name="connsiteX43" fmla="*/ 485013 w 3626643"/>
              <a:gd name="connsiteY43" fmla="*/ 298609 h 2250852"/>
              <a:gd name="connsiteX44" fmla="*/ 460153 w 3626643"/>
              <a:gd name="connsiteY44" fmla="*/ 273749 h 2250852"/>
              <a:gd name="connsiteX45" fmla="*/ 485013 w 3626643"/>
              <a:gd name="connsiteY45" fmla="*/ 248984 h 2250852"/>
              <a:gd name="connsiteX46" fmla="*/ 509302 w 3626643"/>
              <a:gd name="connsiteY46" fmla="*/ 268986 h 2250852"/>
              <a:gd name="connsiteX47" fmla="*/ 509778 w 3626643"/>
              <a:gd name="connsiteY47" fmla="*/ 273749 h 2250852"/>
              <a:gd name="connsiteX48" fmla="*/ 509302 w 3626643"/>
              <a:gd name="connsiteY48" fmla="*/ 278511 h 2250852"/>
              <a:gd name="connsiteX49" fmla="*/ 1464469 w 3626643"/>
              <a:gd name="connsiteY49" fmla="*/ 476822 h 2250852"/>
              <a:gd name="connsiteX50" fmla="*/ 0 w 3626643"/>
              <a:gd name="connsiteY50" fmla="*/ 476822 h 2250852"/>
              <a:gd name="connsiteX51" fmla="*/ 0 w 3626643"/>
              <a:gd name="connsiteY51" fmla="*/ 467297 h 2250852"/>
              <a:gd name="connsiteX52" fmla="*/ 1468374 w 3626643"/>
              <a:gd name="connsiteY52" fmla="*/ 467297 h 2250852"/>
              <a:gd name="connsiteX53" fmla="*/ 1645349 w 3626643"/>
              <a:gd name="connsiteY53" fmla="*/ 644271 h 2250852"/>
              <a:gd name="connsiteX54" fmla="*/ 2055209 w 3626643"/>
              <a:gd name="connsiteY54" fmla="*/ 644271 h 2250852"/>
              <a:gd name="connsiteX55" fmla="*/ 2083403 w 3626643"/>
              <a:gd name="connsiteY55" fmla="*/ 620363 h 2250852"/>
              <a:gd name="connsiteX56" fmla="*/ 2112074 w 3626643"/>
              <a:gd name="connsiteY56" fmla="*/ 649034 h 2250852"/>
              <a:gd name="connsiteX57" fmla="*/ 2083403 w 3626643"/>
              <a:gd name="connsiteY57" fmla="*/ 677704 h 2250852"/>
              <a:gd name="connsiteX58" fmla="*/ 2055209 w 3626643"/>
              <a:gd name="connsiteY58" fmla="*/ 653796 h 2250852"/>
              <a:gd name="connsiteX59" fmla="*/ 1641348 w 3626643"/>
              <a:gd name="connsiteY59" fmla="*/ 653796 h 2250852"/>
              <a:gd name="connsiteX60" fmla="*/ 1464469 w 3626643"/>
              <a:gd name="connsiteY60" fmla="*/ 476822 h 2250852"/>
              <a:gd name="connsiteX61" fmla="*/ 236506 w 3626643"/>
              <a:gd name="connsiteY61" fmla="*/ 830771 h 2250852"/>
              <a:gd name="connsiteX62" fmla="*/ 0 w 3626643"/>
              <a:gd name="connsiteY62" fmla="*/ 830771 h 2250852"/>
              <a:gd name="connsiteX63" fmla="*/ 0 w 3626643"/>
              <a:gd name="connsiteY63" fmla="*/ 821246 h 2250852"/>
              <a:gd name="connsiteX64" fmla="*/ 232505 w 3626643"/>
              <a:gd name="connsiteY64" fmla="*/ 821246 h 2250852"/>
              <a:gd name="connsiteX65" fmla="*/ 404527 w 3626643"/>
              <a:gd name="connsiteY65" fmla="*/ 649224 h 2250852"/>
              <a:gd name="connsiteX66" fmla="*/ 1165955 w 3626643"/>
              <a:gd name="connsiteY66" fmla="*/ 649224 h 2250852"/>
              <a:gd name="connsiteX67" fmla="*/ 1194149 w 3626643"/>
              <a:gd name="connsiteY67" fmla="*/ 625316 h 2250852"/>
              <a:gd name="connsiteX68" fmla="*/ 1222820 w 3626643"/>
              <a:gd name="connsiteY68" fmla="*/ 653987 h 2250852"/>
              <a:gd name="connsiteX69" fmla="*/ 1194149 w 3626643"/>
              <a:gd name="connsiteY69" fmla="*/ 682657 h 2250852"/>
              <a:gd name="connsiteX70" fmla="*/ 1165955 w 3626643"/>
              <a:gd name="connsiteY70" fmla="*/ 658749 h 2250852"/>
              <a:gd name="connsiteX71" fmla="*/ 408527 w 3626643"/>
              <a:gd name="connsiteY71" fmla="*/ 658749 h 2250852"/>
              <a:gd name="connsiteX72" fmla="*/ 236506 w 3626643"/>
              <a:gd name="connsiteY72" fmla="*/ 830771 h 2250852"/>
              <a:gd name="connsiteX73" fmla="*/ 125540 w 3626643"/>
              <a:gd name="connsiteY73" fmla="*/ 1252633 h 2250852"/>
              <a:gd name="connsiteX74" fmla="*/ 0 w 3626643"/>
              <a:gd name="connsiteY74" fmla="*/ 1252633 h 2250852"/>
              <a:gd name="connsiteX75" fmla="*/ 0 w 3626643"/>
              <a:gd name="connsiteY75" fmla="*/ 1243108 h 2250852"/>
              <a:gd name="connsiteX76" fmla="*/ 125444 w 3626643"/>
              <a:gd name="connsiteY76" fmla="*/ 1243108 h 2250852"/>
              <a:gd name="connsiteX77" fmla="*/ 153638 w 3626643"/>
              <a:gd name="connsiteY77" fmla="*/ 1219200 h 2250852"/>
              <a:gd name="connsiteX78" fmla="*/ 182309 w 3626643"/>
              <a:gd name="connsiteY78" fmla="*/ 1247870 h 2250852"/>
              <a:gd name="connsiteX79" fmla="*/ 153638 w 3626643"/>
              <a:gd name="connsiteY79" fmla="*/ 1276541 h 2250852"/>
              <a:gd name="connsiteX80" fmla="*/ 125540 w 3626643"/>
              <a:gd name="connsiteY80" fmla="*/ 1252633 h 2250852"/>
              <a:gd name="connsiteX81" fmla="*/ 1308640 w 3626643"/>
              <a:gd name="connsiteY81" fmla="*/ 1530191 h 2250852"/>
              <a:gd name="connsiteX82" fmla="*/ 2792921 w 3626643"/>
              <a:gd name="connsiteY82" fmla="*/ 1530191 h 2250852"/>
              <a:gd name="connsiteX83" fmla="*/ 2821115 w 3626643"/>
              <a:gd name="connsiteY83" fmla="*/ 1506284 h 2250852"/>
              <a:gd name="connsiteX84" fmla="*/ 2849785 w 3626643"/>
              <a:gd name="connsiteY84" fmla="*/ 1534954 h 2250852"/>
              <a:gd name="connsiteX85" fmla="*/ 2821115 w 3626643"/>
              <a:gd name="connsiteY85" fmla="*/ 1563624 h 2250852"/>
              <a:gd name="connsiteX86" fmla="*/ 2792921 w 3626643"/>
              <a:gd name="connsiteY86" fmla="*/ 1539716 h 2250852"/>
              <a:gd name="connsiteX87" fmla="*/ 1304735 w 3626643"/>
              <a:gd name="connsiteY87" fmla="*/ 1539716 h 2250852"/>
              <a:gd name="connsiteX88" fmla="*/ 1083564 w 3626643"/>
              <a:gd name="connsiteY88" fmla="*/ 1318546 h 2250852"/>
              <a:gd name="connsiteX89" fmla="*/ 452533 w 3626643"/>
              <a:gd name="connsiteY89" fmla="*/ 1318546 h 2250852"/>
              <a:gd name="connsiteX90" fmla="*/ 452533 w 3626643"/>
              <a:gd name="connsiteY90" fmla="*/ 1309021 h 2250852"/>
              <a:gd name="connsiteX91" fmla="*/ 1087469 w 3626643"/>
              <a:gd name="connsiteY91" fmla="*/ 1309021 h 2250852"/>
              <a:gd name="connsiteX92" fmla="*/ 1308640 w 3626643"/>
              <a:gd name="connsiteY92" fmla="*/ 1530191 h 2250852"/>
              <a:gd name="connsiteX93" fmla="*/ 727424 w 3626643"/>
              <a:gd name="connsiteY93" fmla="*/ 1690307 h 2250852"/>
              <a:gd name="connsiteX94" fmla="*/ 698754 w 3626643"/>
              <a:gd name="connsiteY94" fmla="*/ 1718977 h 2250852"/>
              <a:gd name="connsiteX95" fmla="*/ 670560 w 3626643"/>
              <a:gd name="connsiteY95" fmla="*/ 1695069 h 2250852"/>
              <a:gd name="connsiteX96" fmla="*/ 0 w 3626643"/>
              <a:gd name="connsiteY96" fmla="*/ 1695069 h 2250852"/>
              <a:gd name="connsiteX97" fmla="*/ 0 w 3626643"/>
              <a:gd name="connsiteY97" fmla="*/ 1685544 h 2250852"/>
              <a:gd name="connsiteX98" fmla="*/ 670560 w 3626643"/>
              <a:gd name="connsiteY98" fmla="*/ 1685544 h 2250852"/>
              <a:gd name="connsiteX99" fmla="*/ 698754 w 3626643"/>
              <a:gd name="connsiteY99" fmla="*/ 1661636 h 2250852"/>
              <a:gd name="connsiteX100" fmla="*/ 727424 w 3626643"/>
              <a:gd name="connsiteY100" fmla="*/ 1690307 h 2250852"/>
              <a:gd name="connsiteX101" fmla="*/ 661225 w 3626643"/>
              <a:gd name="connsiteY101" fmla="*/ 1919668 h 2250852"/>
              <a:gd name="connsiteX102" fmla="*/ 632555 w 3626643"/>
              <a:gd name="connsiteY102" fmla="*/ 1948339 h 2250852"/>
              <a:gd name="connsiteX103" fmla="*/ 604361 w 3626643"/>
              <a:gd name="connsiteY103" fmla="*/ 1924431 h 2250852"/>
              <a:gd name="connsiteX104" fmla="*/ 250793 w 3626643"/>
              <a:gd name="connsiteY104" fmla="*/ 1924431 h 2250852"/>
              <a:gd name="connsiteX105" fmla="*/ 93155 w 3626643"/>
              <a:gd name="connsiteY105" fmla="*/ 2082070 h 2250852"/>
              <a:gd name="connsiteX106" fmla="*/ 0 w 3626643"/>
              <a:gd name="connsiteY106" fmla="*/ 2082070 h 2250852"/>
              <a:gd name="connsiteX107" fmla="*/ 0 w 3626643"/>
              <a:gd name="connsiteY107" fmla="*/ 2072545 h 2250852"/>
              <a:gd name="connsiteX108" fmla="*/ 89154 w 3626643"/>
              <a:gd name="connsiteY108" fmla="*/ 2072545 h 2250852"/>
              <a:gd name="connsiteX109" fmla="*/ 246793 w 3626643"/>
              <a:gd name="connsiteY109" fmla="*/ 1914906 h 2250852"/>
              <a:gd name="connsiteX110" fmla="*/ 604361 w 3626643"/>
              <a:gd name="connsiteY110" fmla="*/ 1914906 h 2250852"/>
              <a:gd name="connsiteX111" fmla="*/ 632555 w 3626643"/>
              <a:gd name="connsiteY111" fmla="*/ 1890998 h 2250852"/>
              <a:gd name="connsiteX112" fmla="*/ 661225 w 3626643"/>
              <a:gd name="connsiteY112" fmla="*/ 1919668 h 2250852"/>
              <a:gd name="connsiteX113" fmla="*/ 2619375 w 3626643"/>
              <a:gd name="connsiteY113" fmla="*/ 2195703 h 2250852"/>
              <a:gd name="connsiteX114" fmla="*/ 2485644 w 3626643"/>
              <a:gd name="connsiteY114" fmla="*/ 2062067 h 2250852"/>
              <a:gd name="connsiteX115" fmla="*/ 1090136 w 3626643"/>
              <a:gd name="connsiteY115" fmla="*/ 2062067 h 2250852"/>
              <a:gd name="connsiteX116" fmla="*/ 918591 w 3626643"/>
              <a:gd name="connsiteY116" fmla="*/ 1890427 h 2250852"/>
              <a:gd name="connsiteX117" fmla="*/ 915543 w 3626643"/>
              <a:gd name="connsiteY117" fmla="*/ 1848231 h 2250852"/>
              <a:gd name="connsiteX118" fmla="*/ 869633 w 3626643"/>
              <a:gd name="connsiteY118" fmla="*/ 1848231 h 2250852"/>
              <a:gd name="connsiteX119" fmla="*/ 869633 w 3626643"/>
              <a:gd name="connsiteY119" fmla="*/ 1894142 h 2250852"/>
              <a:gd name="connsiteX120" fmla="*/ 911828 w 3626643"/>
              <a:gd name="connsiteY120" fmla="*/ 1897190 h 2250852"/>
              <a:gd name="connsiteX121" fmla="*/ 1086136 w 3626643"/>
              <a:gd name="connsiteY121" fmla="*/ 2071592 h 2250852"/>
              <a:gd name="connsiteX122" fmla="*/ 2481739 w 3626643"/>
              <a:gd name="connsiteY122" fmla="*/ 2071592 h 2250852"/>
              <a:gd name="connsiteX123" fmla="*/ 2612613 w 3626643"/>
              <a:gd name="connsiteY123" fmla="*/ 2202466 h 2250852"/>
              <a:gd name="connsiteX124" fmla="*/ 2615660 w 3626643"/>
              <a:gd name="connsiteY124" fmla="*/ 2239232 h 2250852"/>
              <a:gd name="connsiteX125" fmla="*/ 2656142 w 3626643"/>
              <a:gd name="connsiteY125" fmla="*/ 2239232 h 2250852"/>
              <a:gd name="connsiteX126" fmla="*/ 2656142 w 3626643"/>
              <a:gd name="connsiteY126" fmla="*/ 2198751 h 2250852"/>
              <a:gd name="connsiteX127" fmla="*/ 2619375 w 3626643"/>
              <a:gd name="connsiteY127" fmla="*/ 2195703 h 2250852"/>
              <a:gd name="connsiteX128" fmla="*/ 913162 w 3626643"/>
              <a:gd name="connsiteY128" fmla="*/ 1885093 h 2250852"/>
              <a:gd name="connsiteX129" fmla="*/ 910114 w 3626643"/>
              <a:gd name="connsiteY129" fmla="*/ 1888808 h 2250852"/>
              <a:gd name="connsiteX130" fmla="*/ 906399 w 3626643"/>
              <a:gd name="connsiteY130" fmla="*/ 1891856 h 2250852"/>
              <a:gd name="connsiteX131" fmla="*/ 874967 w 3626643"/>
              <a:gd name="connsiteY131" fmla="*/ 1888808 h 2250852"/>
              <a:gd name="connsiteX132" fmla="*/ 874967 w 3626643"/>
              <a:gd name="connsiteY132" fmla="*/ 1853660 h 2250852"/>
              <a:gd name="connsiteX133" fmla="*/ 910114 w 3626643"/>
              <a:gd name="connsiteY133" fmla="*/ 1853660 h 2250852"/>
              <a:gd name="connsiteX134" fmla="*/ 913162 w 3626643"/>
              <a:gd name="connsiteY134" fmla="*/ 1885093 h 2250852"/>
              <a:gd name="connsiteX135" fmla="*/ 173736 w 3626643"/>
              <a:gd name="connsiteY135" fmla="*/ 691420 h 2250852"/>
              <a:gd name="connsiteX136" fmla="*/ 206216 w 3626643"/>
              <a:gd name="connsiteY136" fmla="*/ 658940 h 2250852"/>
              <a:gd name="connsiteX137" fmla="*/ 173736 w 3626643"/>
              <a:gd name="connsiteY137" fmla="*/ 626459 h 2250852"/>
              <a:gd name="connsiteX138" fmla="*/ 141732 w 3626643"/>
              <a:gd name="connsiteY138" fmla="*/ 654177 h 2250852"/>
              <a:gd name="connsiteX139" fmla="*/ 0 w 3626643"/>
              <a:gd name="connsiteY139" fmla="*/ 654177 h 2250852"/>
              <a:gd name="connsiteX140" fmla="*/ 0 w 3626643"/>
              <a:gd name="connsiteY140" fmla="*/ 663702 h 2250852"/>
              <a:gd name="connsiteX141" fmla="*/ 141732 w 3626643"/>
              <a:gd name="connsiteY141" fmla="*/ 663702 h 2250852"/>
              <a:gd name="connsiteX142" fmla="*/ 173736 w 3626643"/>
              <a:gd name="connsiteY142" fmla="*/ 691420 h 2250852"/>
              <a:gd name="connsiteX143" fmla="*/ 149352 w 3626643"/>
              <a:gd name="connsiteY143" fmla="*/ 654177 h 2250852"/>
              <a:gd name="connsiteX144" fmla="*/ 173736 w 3626643"/>
              <a:gd name="connsiteY144" fmla="*/ 634079 h 2250852"/>
              <a:gd name="connsiteX145" fmla="*/ 198596 w 3626643"/>
              <a:gd name="connsiteY145" fmla="*/ 658940 h 2250852"/>
              <a:gd name="connsiteX146" fmla="*/ 173736 w 3626643"/>
              <a:gd name="connsiteY146" fmla="*/ 683800 h 2250852"/>
              <a:gd name="connsiteX147" fmla="*/ 149352 w 3626643"/>
              <a:gd name="connsiteY147" fmla="*/ 663702 h 2250852"/>
              <a:gd name="connsiteX148" fmla="*/ 148876 w 3626643"/>
              <a:gd name="connsiteY148" fmla="*/ 658940 h 2250852"/>
              <a:gd name="connsiteX149" fmla="*/ 149352 w 3626643"/>
              <a:gd name="connsiteY149" fmla="*/ 654177 h 2250852"/>
              <a:gd name="connsiteX150" fmla="*/ 580644 w 3626643"/>
              <a:gd name="connsiteY150" fmla="*/ 885349 h 2250852"/>
              <a:gd name="connsiteX151" fmla="*/ 1795272 w 3626643"/>
              <a:gd name="connsiteY151" fmla="*/ 885349 h 2250852"/>
              <a:gd name="connsiteX152" fmla="*/ 1827276 w 3626643"/>
              <a:gd name="connsiteY152" fmla="*/ 913067 h 2250852"/>
              <a:gd name="connsiteX153" fmla="*/ 1859756 w 3626643"/>
              <a:gd name="connsiteY153" fmla="*/ 880586 h 2250852"/>
              <a:gd name="connsiteX154" fmla="*/ 1827276 w 3626643"/>
              <a:gd name="connsiteY154" fmla="*/ 848106 h 2250852"/>
              <a:gd name="connsiteX155" fmla="*/ 1795272 w 3626643"/>
              <a:gd name="connsiteY155" fmla="*/ 875824 h 2250852"/>
              <a:gd name="connsiteX156" fmla="*/ 576644 w 3626643"/>
              <a:gd name="connsiteY156" fmla="*/ 875824 h 2250852"/>
              <a:gd name="connsiteX157" fmla="*/ 401574 w 3626643"/>
              <a:gd name="connsiteY157" fmla="*/ 1050893 h 2250852"/>
              <a:gd name="connsiteX158" fmla="*/ 0 w 3626643"/>
              <a:gd name="connsiteY158" fmla="*/ 1050893 h 2250852"/>
              <a:gd name="connsiteX159" fmla="*/ 0 w 3626643"/>
              <a:gd name="connsiteY159" fmla="*/ 1060418 h 2250852"/>
              <a:gd name="connsiteX160" fmla="*/ 405479 w 3626643"/>
              <a:gd name="connsiteY160" fmla="*/ 1060418 h 2250852"/>
              <a:gd name="connsiteX161" fmla="*/ 580644 w 3626643"/>
              <a:gd name="connsiteY161" fmla="*/ 885349 h 2250852"/>
              <a:gd name="connsiteX162" fmla="*/ 1827181 w 3626643"/>
              <a:gd name="connsiteY162" fmla="*/ 855726 h 2250852"/>
              <a:gd name="connsiteX163" fmla="*/ 1852041 w 3626643"/>
              <a:gd name="connsiteY163" fmla="*/ 880586 h 2250852"/>
              <a:gd name="connsiteX164" fmla="*/ 1827181 w 3626643"/>
              <a:gd name="connsiteY164" fmla="*/ 905447 h 2250852"/>
              <a:gd name="connsiteX165" fmla="*/ 1802797 w 3626643"/>
              <a:gd name="connsiteY165" fmla="*/ 880586 h 2250852"/>
              <a:gd name="connsiteX166" fmla="*/ 1827181 w 3626643"/>
              <a:gd name="connsiteY166" fmla="*/ 855726 h 2250852"/>
              <a:gd name="connsiteX167" fmla="*/ 1414558 w 3626643"/>
              <a:gd name="connsiteY167" fmla="*/ 1050893 h 2250852"/>
              <a:gd name="connsiteX168" fmla="*/ 955072 w 3626643"/>
              <a:gd name="connsiteY168" fmla="*/ 1050893 h 2250852"/>
              <a:gd name="connsiteX169" fmla="*/ 923068 w 3626643"/>
              <a:gd name="connsiteY169" fmla="*/ 1023175 h 2250852"/>
              <a:gd name="connsiteX170" fmla="*/ 890588 w 3626643"/>
              <a:gd name="connsiteY170" fmla="*/ 1055656 h 2250852"/>
              <a:gd name="connsiteX171" fmla="*/ 923068 w 3626643"/>
              <a:gd name="connsiteY171" fmla="*/ 1088136 h 2250852"/>
              <a:gd name="connsiteX172" fmla="*/ 955072 w 3626643"/>
              <a:gd name="connsiteY172" fmla="*/ 1060418 h 2250852"/>
              <a:gd name="connsiteX173" fmla="*/ 1410557 w 3626643"/>
              <a:gd name="connsiteY173" fmla="*/ 1060418 h 2250852"/>
              <a:gd name="connsiteX174" fmla="*/ 1543241 w 3626643"/>
              <a:gd name="connsiteY174" fmla="*/ 1193102 h 2250852"/>
              <a:gd name="connsiteX175" fmla="*/ 2511076 w 3626643"/>
              <a:gd name="connsiteY175" fmla="*/ 1193102 h 2250852"/>
              <a:gd name="connsiteX176" fmla="*/ 2539270 w 3626643"/>
              <a:gd name="connsiteY176" fmla="*/ 1217009 h 2250852"/>
              <a:gd name="connsiteX177" fmla="*/ 2567940 w 3626643"/>
              <a:gd name="connsiteY177" fmla="*/ 1188339 h 2250852"/>
              <a:gd name="connsiteX178" fmla="*/ 2539270 w 3626643"/>
              <a:gd name="connsiteY178" fmla="*/ 1159669 h 2250852"/>
              <a:gd name="connsiteX179" fmla="*/ 2511076 w 3626643"/>
              <a:gd name="connsiteY179" fmla="*/ 1183577 h 2250852"/>
              <a:gd name="connsiteX180" fmla="*/ 1547146 w 3626643"/>
              <a:gd name="connsiteY180" fmla="*/ 1183577 h 2250852"/>
              <a:gd name="connsiteX181" fmla="*/ 1414558 w 3626643"/>
              <a:gd name="connsiteY181" fmla="*/ 1050893 h 2250852"/>
              <a:gd name="connsiteX182" fmla="*/ 947452 w 3626643"/>
              <a:gd name="connsiteY182" fmla="*/ 1060418 h 2250852"/>
              <a:gd name="connsiteX183" fmla="*/ 923068 w 3626643"/>
              <a:gd name="connsiteY183" fmla="*/ 1080516 h 2250852"/>
              <a:gd name="connsiteX184" fmla="*/ 898208 w 3626643"/>
              <a:gd name="connsiteY184" fmla="*/ 1055656 h 2250852"/>
              <a:gd name="connsiteX185" fmla="*/ 923068 w 3626643"/>
              <a:gd name="connsiteY185" fmla="*/ 1030796 h 2250852"/>
              <a:gd name="connsiteX186" fmla="*/ 947452 w 3626643"/>
              <a:gd name="connsiteY186" fmla="*/ 1050893 h 2250852"/>
              <a:gd name="connsiteX187" fmla="*/ 947928 w 3626643"/>
              <a:gd name="connsiteY187" fmla="*/ 1055656 h 2250852"/>
              <a:gd name="connsiteX188" fmla="*/ 947452 w 3626643"/>
              <a:gd name="connsiteY188" fmla="*/ 1060418 h 2250852"/>
              <a:gd name="connsiteX189" fmla="*/ 1209961 w 3626643"/>
              <a:gd name="connsiteY189" fmla="*/ 1694974 h 2250852"/>
              <a:gd name="connsiteX190" fmla="*/ 2593086 w 3626643"/>
              <a:gd name="connsiteY190" fmla="*/ 1694974 h 2250852"/>
              <a:gd name="connsiteX191" fmla="*/ 2625090 w 3626643"/>
              <a:gd name="connsiteY191" fmla="*/ 1722692 h 2250852"/>
              <a:gd name="connsiteX192" fmla="*/ 2657570 w 3626643"/>
              <a:gd name="connsiteY192" fmla="*/ 1690211 h 2250852"/>
              <a:gd name="connsiteX193" fmla="*/ 2625090 w 3626643"/>
              <a:gd name="connsiteY193" fmla="*/ 1657731 h 2250852"/>
              <a:gd name="connsiteX194" fmla="*/ 2593086 w 3626643"/>
              <a:gd name="connsiteY194" fmla="*/ 1685449 h 2250852"/>
              <a:gd name="connsiteX195" fmla="*/ 1213866 w 3626643"/>
              <a:gd name="connsiteY195" fmla="*/ 1685449 h 2250852"/>
              <a:gd name="connsiteX196" fmla="*/ 990029 w 3626643"/>
              <a:gd name="connsiteY196" fmla="*/ 1461611 h 2250852"/>
              <a:gd name="connsiteX197" fmla="*/ 0 w 3626643"/>
              <a:gd name="connsiteY197" fmla="*/ 1461611 h 2250852"/>
              <a:gd name="connsiteX198" fmla="*/ 0 w 3626643"/>
              <a:gd name="connsiteY198" fmla="*/ 1471136 h 2250852"/>
              <a:gd name="connsiteX199" fmla="*/ 986123 w 3626643"/>
              <a:gd name="connsiteY199" fmla="*/ 1471136 h 2250852"/>
              <a:gd name="connsiteX200" fmla="*/ 1209961 w 3626643"/>
              <a:gd name="connsiteY200" fmla="*/ 1694974 h 2250852"/>
              <a:gd name="connsiteX201" fmla="*/ 2600706 w 3626643"/>
              <a:gd name="connsiteY201" fmla="*/ 1685449 h 2250852"/>
              <a:gd name="connsiteX202" fmla="*/ 2625090 w 3626643"/>
              <a:gd name="connsiteY202" fmla="*/ 1665351 h 2250852"/>
              <a:gd name="connsiteX203" fmla="*/ 2649950 w 3626643"/>
              <a:gd name="connsiteY203" fmla="*/ 1690211 h 2250852"/>
              <a:gd name="connsiteX204" fmla="*/ 2625090 w 3626643"/>
              <a:gd name="connsiteY204" fmla="*/ 1715072 h 2250852"/>
              <a:gd name="connsiteX205" fmla="*/ 2600706 w 3626643"/>
              <a:gd name="connsiteY205" fmla="*/ 1694974 h 2250852"/>
              <a:gd name="connsiteX206" fmla="*/ 2600230 w 3626643"/>
              <a:gd name="connsiteY206" fmla="*/ 1690211 h 2250852"/>
              <a:gd name="connsiteX207" fmla="*/ 2600706 w 3626643"/>
              <a:gd name="connsiteY207" fmla="*/ 1685449 h 2250852"/>
              <a:gd name="connsiteX208" fmla="*/ 3597878 w 3626643"/>
              <a:gd name="connsiteY208" fmla="*/ 2193512 h 2250852"/>
              <a:gd name="connsiteX209" fmla="*/ 3569684 w 3626643"/>
              <a:gd name="connsiteY209" fmla="*/ 2217420 h 2250852"/>
              <a:gd name="connsiteX210" fmla="*/ 3115056 w 3626643"/>
              <a:gd name="connsiteY210" fmla="*/ 2217420 h 2250852"/>
              <a:gd name="connsiteX211" fmla="*/ 2777966 w 3626643"/>
              <a:gd name="connsiteY211" fmla="*/ 1880330 h 2250852"/>
              <a:gd name="connsiteX212" fmla="*/ 1357979 w 3626643"/>
              <a:gd name="connsiteY212" fmla="*/ 1880330 h 2250852"/>
              <a:gd name="connsiteX213" fmla="*/ 1325975 w 3626643"/>
              <a:gd name="connsiteY213" fmla="*/ 1852613 h 2250852"/>
              <a:gd name="connsiteX214" fmla="*/ 1293495 w 3626643"/>
              <a:gd name="connsiteY214" fmla="*/ 1885093 h 2250852"/>
              <a:gd name="connsiteX215" fmla="*/ 1325975 w 3626643"/>
              <a:gd name="connsiteY215" fmla="*/ 1917573 h 2250852"/>
              <a:gd name="connsiteX216" fmla="*/ 1357979 w 3626643"/>
              <a:gd name="connsiteY216" fmla="*/ 1889855 h 2250852"/>
              <a:gd name="connsiteX217" fmla="*/ 2774061 w 3626643"/>
              <a:gd name="connsiteY217" fmla="*/ 1889855 h 2250852"/>
              <a:gd name="connsiteX218" fmla="*/ 3111151 w 3626643"/>
              <a:gd name="connsiteY218" fmla="*/ 2226945 h 2250852"/>
              <a:gd name="connsiteX219" fmla="*/ 3569780 w 3626643"/>
              <a:gd name="connsiteY219" fmla="*/ 2226945 h 2250852"/>
              <a:gd name="connsiteX220" fmla="*/ 3597974 w 3626643"/>
              <a:gd name="connsiteY220" fmla="*/ 2250853 h 2250852"/>
              <a:gd name="connsiteX221" fmla="*/ 3626644 w 3626643"/>
              <a:gd name="connsiteY221" fmla="*/ 2222183 h 2250852"/>
              <a:gd name="connsiteX222" fmla="*/ 3597878 w 3626643"/>
              <a:gd name="connsiteY222" fmla="*/ 2193512 h 2250852"/>
              <a:gd name="connsiteX223" fmla="*/ 1350359 w 3626643"/>
              <a:gd name="connsiteY223" fmla="*/ 1889855 h 2250852"/>
              <a:gd name="connsiteX224" fmla="*/ 1325975 w 3626643"/>
              <a:gd name="connsiteY224" fmla="*/ 1909953 h 2250852"/>
              <a:gd name="connsiteX225" fmla="*/ 1301115 w 3626643"/>
              <a:gd name="connsiteY225" fmla="*/ 1885093 h 2250852"/>
              <a:gd name="connsiteX226" fmla="*/ 1325975 w 3626643"/>
              <a:gd name="connsiteY226" fmla="*/ 1860233 h 2250852"/>
              <a:gd name="connsiteX227" fmla="*/ 1350359 w 3626643"/>
              <a:gd name="connsiteY227" fmla="*/ 1880330 h 2250852"/>
              <a:gd name="connsiteX228" fmla="*/ 1350836 w 3626643"/>
              <a:gd name="connsiteY228" fmla="*/ 1885093 h 2250852"/>
              <a:gd name="connsiteX229" fmla="*/ 1350359 w 3626643"/>
              <a:gd name="connsiteY229" fmla="*/ 1889855 h 22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3626643" h="2250852">
                <a:moveTo>
                  <a:pt x="992886" y="124206"/>
                </a:moveTo>
                <a:lnTo>
                  <a:pt x="1322546" y="124206"/>
                </a:lnTo>
                <a:cubicBezTo>
                  <a:pt x="1324832" y="139827"/>
                  <a:pt x="1338358" y="151924"/>
                  <a:pt x="1354646" y="151924"/>
                </a:cubicBezTo>
                <a:cubicBezTo>
                  <a:pt x="1372457" y="151924"/>
                  <a:pt x="1387031" y="137351"/>
                  <a:pt x="1387031" y="119444"/>
                </a:cubicBezTo>
                <a:cubicBezTo>
                  <a:pt x="1387031" y="101537"/>
                  <a:pt x="1372457" y="86963"/>
                  <a:pt x="1354646" y="86963"/>
                </a:cubicBezTo>
                <a:cubicBezTo>
                  <a:pt x="1338358" y="86963"/>
                  <a:pt x="1324832" y="99060"/>
                  <a:pt x="1322546" y="114681"/>
                </a:cubicBezTo>
                <a:lnTo>
                  <a:pt x="996791" y="114681"/>
                </a:lnTo>
                <a:lnTo>
                  <a:pt x="882110" y="0"/>
                </a:lnTo>
                <a:lnTo>
                  <a:pt x="0" y="0"/>
                </a:lnTo>
                <a:lnTo>
                  <a:pt x="0" y="9525"/>
                </a:lnTo>
                <a:lnTo>
                  <a:pt x="878205" y="9525"/>
                </a:lnTo>
                <a:lnTo>
                  <a:pt x="992886" y="124206"/>
                </a:lnTo>
                <a:close/>
                <a:moveTo>
                  <a:pt x="1330262" y="114681"/>
                </a:moveTo>
                <a:cubicBezTo>
                  <a:pt x="1332452" y="103251"/>
                  <a:pt x="1342549" y="94583"/>
                  <a:pt x="1354646" y="94583"/>
                </a:cubicBezTo>
                <a:cubicBezTo>
                  <a:pt x="1368266" y="94583"/>
                  <a:pt x="1379411" y="105728"/>
                  <a:pt x="1379411" y="119444"/>
                </a:cubicBezTo>
                <a:cubicBezTo>
                  <a:pt x="1379411" y="133160"/>
                  <a:pt x="1368266" y="144304"/>
                  <a:pt x="1354646" y="144304"/>
                </a:cubicBezTo>
                <a:cubicBezTo>
                  <a:pt x="1342549" y="144304"/>
                  <a:pt x="1332452" y="135636"/>
                  <a:pt x="1330262" y="124206"/>
                </a:cubicBezTo>
                <a:cubicBezTo>
                  <a:pt x="1329976" y="122682"/>
                  <a:pt x="1329785" y="121063"/>
                  <a:pt x="1329785" y="119444"/>
                </a:cubicBezTo>
                <a:cubicBezTo>
                  <a:pt x="1329785" y="117824"/>
                  <a:pt x="1329976" y="116205"/>
                  <a:pt x="1330262" y="114681"/>
                </a:cubicBezTo>
                <a:close/>
                <a:moveTo>
                  <a:pt x="188976" y="298323"/>
                </a:moveTo>
                <a:lnTo>
                  <a:pt x="0" y="298323"/>
                </a:lnTo>
                <a:lnTo>
                  <a:pt x="0" y="288798"/>
                </a:lnTo>
                <a:lnTo>
                  <a:pt x="188976" y="288798"/>
                </a:lnTo>
                <a:cubicBezTo>
                  <a:pt x="191262" y="275273"/>
                  <a:pt x="202978" y="264890"/>
                  <a:pt x="217170" y="264890"/>
                </a:cubicBezTo>
                <a:cubicBezTo>
                  <a:pt x="232982" y="264890"/>
                  <a:pt x="245840" y="277749"/>
                  <a:pt x="245840" y="293561"/>
                </a:cubicBezTo>
                <a:cubicBezTo>
                  <a:pt x="245840" y="309372"/>
                  <a:pt x="232982" y="322231"/>
                  <a:pt x="217170" y="322231"/>
                </a:cubicBezTo>
                <a:cubicBezTo>
                  <a:pt x="202978" y="322231"/>
                  <a:pt x="191262" y="311944"/>
                  <a:pt x="188976" y="298323"/>
                </a:cubicBezTo>
                <a:close/>
                <a:moveTo>
                  <a:pt x="517017" y="268986"/>
                </a:moveTo>
                <a:cubicBezTo>
                  <a:pt x="514731" y="253365"/>
                  <a:pt x="501301" y="241364"/>
                  <a:pt x="485013" y="241364"/>
                </a:cubicBezTo>
                <a:cubicBezTo>
                  <a:pt x="467106" y="241364"/>
                  <a:pt x="452533" y="255842"/>
                  <a:pt x="452533" y="273749"/>
                </a:cubicBezTo>
                <a:cubicBezTo>
                  <a:pt x="452533" y="291656"/>
                  <a:pt x="467106" y="306229"/>
                  <a:pt x="485013" y="306229"/>
                </a:cubicBezTo>
                <a:cubicBezTo>
                  <a:pt x="501301" y="306229"/>
                  <a:pt x="514731" y="294132"/>
                  <a:pt x="517017" y="278511"/>
                </a:cubicBezTo>
                <a:lnTo>
                  <a:pt x="1343692" y="278511"/>
                </a:lnTo>
                <a:lnTo>
                  <a:pt x="1509427" y="112871"/>
                </a:lnTo>
                <a:lnTo>
                  <a:pt x="1845659" y="112871"/>
                </a:lnTo>
                <a:cubicBezTo>
                  <a:pt x="1847945" y="126397"/>
                  <a:pt x="1859661" y="136779"/>
                  <a:pt x="1873853" y="136779"/>
                </a:cubicBezTo>
                <a:cubicBezTo>
                  <a:pt x="1889665" y="136779"/>
                  <a:pt x="1902524" y="123920"/>
                  <a:pt x="1902524" y="108109"/>
                </a:cubicBezTo>
                <a:cubicBezTo>
                  <a:pt x="1902524" y="92297"/>
                  <a:pt x="1889665" y="79439"/>
                  <a:pt x="1873853" y="79439"/>
                </a:cubicBezTo>
                <a:cubicBezTo>
                  <a:pt x="1859661" y="79439"/>
                  <a:pt x="1847945" y="89821"/>
                  <a:pt x="1845659" y="103346"/>
                </a:cubicBezTo>
                <a:lnTo>
                  <a:pt x="1505426" y="103346"/>
                </a:lnTo>
                <a:lnTo>
                  <a:pt x="1339787" y="268986"/>
                </a:lnTo>
                <a:lnTo>
                  <a:pt x="517017" y="268986"/>
                </a:lnTo>
                <a:close/>
                <a:moveTo>
                  <a:pt x="509302" y="278511"/>
                </a:moveTo>
                <a:cubicBezTo>
                  <a:pt x="507111" y="289941"/>
                  <a:pt x="497110" y="298609"/>
                  <a:pt x="485013" y="298609"/>
                </a:cubicBezTo>
                <a:cubicBezTo>
                  <a:pt x="471297" y="298609"/>
                  <a:pt x="460153" y="287465"/>
                  <a:pt x="460153" y="273749"/>
                </a:cubicBezTo>
                <a:cubicBezTo>
                  <a:pt x="460153" y="260033"/>
                  <a:pt x="471297" y="248984"/>
                  <a:pt x="485013" y="248984"/>
                </a:cubicBezTo>
                <a:cubicBezTo>
                  <a:pt x="497110" y="248984"/>
                  <a:pt x="507111" y="257556"/>
                  <a:pt x="509302" y="268986"/>
                </a:cubicBezTo>
                <a:cubicBezTo>
                  <a:pt x="509588" y="270510"/>
                  <a:pt x="509778" y="272129"/>
                  <a:pt x="509778" y="273749"/>
                </a:cubicBezTo>
                <a:cubicBezTo>
                  <a:pt x="509778" y="275368"/>
                  <a:pt x="509588" y="276987"/>
                  <a:pt x="509302" y="278511"/>
                </a:cubicBezTo>
                <a:close/>
                <a:moveTo>
                  <a:pt x="1464469" y="476822"/>
                </a:moveTo>
                <a:lnTo>
                  <a:pt x="0" y="476822"/>
                </a:lnTo>
                <a:lnTo>
                  <a:pt x="0" y="467297"/>
                </a:lnTo>
                <a:lnTo>
                  <a:pt x="1468374" y="467297"/>
                </a:lnTo>
                <a:lnTo>
                  <a:pt x="1645349" y="644271"/>
                </a:lnTo>
                <a:lnTo>
                  <a:pt x="2055209" y="644271"/>
                </a:lnTo>
                <a:cubicBezTo>
                  <a:pt x="2057495" y="630746"/>
                  <a:pt x="2069211" y="620363"/>
                  <a:pt x="2083403" y="620363"/>
                </a:cubicBezTo>
                <a:cubicBezTo>
                  <a:pt x="2099215" y="620363"/>
                  <a:pt x="2112074" y="633222"/>
                  <a:pt x="2112074" y="649034"/>
                </a:cubicBezTo>
                <a:cubicBezTo>
                  <a:pt x="2112074" y="664845"/>
                  <a:pt x="2099215" y="677704"/>
                  <a:pt x="2083403" y="677704"/>
                </a:cubicBezTo>
                <a:cubicBezTo>
                  <a:pt x="2069211" y="677704"/>
                  <a:pt x="2057495" y="667322"/>
                  <a:pt x="2055209" y="653796"/>
                </a:cubicBezTo>
                <a:lnTo>
                  <a:pt x="1641348" y="653796"/>
                </a:lnTo>
                <a:lnTo>
                  <a:pt x="1464469" y="476822"/>
                </a:lnTo>
                <a:close/>
                <a:moveTo>
                  <a:pt x="236506" y="830771"/>
                </a:moveTo>
                <a:lnTo>
                  <a:pt x="0" y="830771"/>
                </a:lnTo>
                <a:lnTo>
                  <a:pt x="0" y="821246"/>
                </a:lnTo>
                <a:lnTo>
                  <a:pt x="232505" y="821246"/>
                </a:lnTo>
                <a:lnTo>
                  <a:pt x="404527" y="649224"/>
                </a:lnTo>
                <a:lnTo>
                  <a:pt x="1165955" y="649224"/>
                </a:lnTo>
                <a:cubicBezTo>
                  <a:pt x="1168241" y="635699"/>
                  <a:pt x="1179957" y="625316"/>
                  <a:pt x="1194149" y="625316"/>
                </a:cubicBezTo>
                <a:cubicBezTo>
                  <a:pt x="1209961" y="625316"/>
                  <a:pt x="1222820" y="638175"/>
                  <a:pt x="1222820" y="653987"/>
                </a:cubicBezTo>
                <a:cubicBezTo>
                  <a:pt x="1222820" y="669798"/>
                  <a:pt x="1209961" y="682657"/>
                  <a:pt x="1194149" y="682657"/>
                </a:cubicBezTo>
                <a:cubicBezTo>
                  <a:pt x="1179957" y="682657"/>
                  <a:pt x="1168241" y="672275"/>
                  <a:pt x="1165955" y="658749"/>
                </a:cubicBezTo>
                <a:lnTo>
                  <a:pt x="408527" y="658749"/>
                </a:lnTo>
                <a:lnTo>
                  <a:pt x="236506" y="830771"/>
                </a:lnTo>
                <a:close/>
                <a:moveTo>
                  <a:pt x="125540" y="1252633"/>
                </a:moveTo>
                <a:lnTo>
                  <a:pt x="0" y="1252633"/>
                </a:lnTo>
                <a:lnTo>
                  <a:pt x="0" y="1243108"/>
                </a:lnTo>
                <a:lnTo>
                  <a:pt x="125444" y="1243108"/>
                </a:lnTo>
                <a:cubicBezTo>
                  <a:pt x="127730" y="1229582"/>
                  <a:pt x="139446" y="1219200"/>
                  <a:pt x="153638" y="1219200"/>
                </a:cubicBezTo>
                <a:cubicBezTo>
                  <a:pt x="169450" y="1219200"/>
                  <a:pt x="182309" y="1232059"/>
                  <a:pt x="182309" y="1247870"/>
                </a:cubicBezTo>
                <a:cubicBezTo>
                  <a:pt x="182309" y="1263682"/>
                  <a:pt x="169450" y="1276541"/>
                  <a:pt x="153638" y="1276541"/>
                </a:cubicBezTo>
                <a:cubicBezTo>
                  <a:pt x="139541" y="1276541"/>
                  <a:pt x="127826" y="1266158"/>
                  <a:pt x="125540" y="1252633"/>
                </a:cubicBezTo>
                <a:close/>
                <a:moveTo>
                  <a:pt x="1308640" y="1530191"/>
                </a:moveTo>
                <a:lnTo>
                  <a:pt x="2792921" y="1530191"/>
                </a:lnTo>
                <a:cubicBezTo>
                  <a:pt x="2795207" y="1516666"/>
                  <a:pt x="2806922" y="1506284"/>
                  <a:pt x="2821115" y="1506284"/>
                </a:cubicBezTo>
                <a:cubicBezTo>
                  <a:pt x="2836926" y="1506284"/>
                  <a:pt x="2849785" y="1519142"/>
                  <a:pt x="2849785" y="1534954"/>
                </a:cubicBezTo>
                <a:cubicBezTo>
                  <a:pt x="2849785" y="1550765"/>
                  <a:pt x="2836926" y="1563624"/>
                  <a:pt x="2821115" y="1563624"/>
                </a:cubicBezTo>
                <a:cubicBezTo>
                  <a:pt x="2806922" y="1563624"/>
                  <a:pt x="2795207" y="1553242"/>
                  <a:pt x="2792921" y="1539716"/>
                </a:cubicBezTo>
                <a:lnTo>
                  <a:pt x="1304735" y="1539716"/>
                </a:lnTo>
                <a:lnTo>
                  <a:pt x="1083564" y="1318546"/>
                </a:lnTo>
                <a:lnTo>
                  <a:pt x="452533" y="1318546"/>
                </a:lnTo>
                <a:lnTo>
                  <a:pt x="452533" y="1309021"/>
                </a:lnTo>
                <a:lnTo>
                  <a:pt x="1087469" y="1309021"/>
                </a:lnTo>
                <a:lnTo>
                  <a:pt x="1308640" y="1530191"/>
                </a:lnTo>
                <a:close/>
                <a:moveTo>
                  <a:pt x="727424" y="1690307"/>
                </a:moveTo>
                <a:cubicBezTo>
                  <a:pt x="727424" y="1706118"/>
                  <a:pt x="714566" y="1718977"/>
                  <a:pt x="698754" y="1718977"/>
                </a:cubicBezTo>
                <a:cubicBezTo>
                  <a:pt x="684562" y="1718977"/>
                  <a:pt x="672846" y="1708595"/>
                  <a:pt x="670560" y="1695069"/>
                </a:cubicBezTo>
                <a:lnTo>
                  <a:pt x="0" y="1695069"/>
                </a:lnTo>
                <a:lnTo>
                  <a:pt x="0" y="1685544"/>
                </a:lnTo>
                <a:lnTo>
                  <a:pt x="670560" y="1685544"/>
                </a:lnTo>
                <a:cubicBezTo>
                  <a:pt x="672846" y="1672019"/>
                  <a:pt x="684562" y="1661636"/>
                  <a:pt x="698754" y="1661636"/>
                </a:cubicBezTo>
                <a:cubicBezTo>
                  <a:pt x="714566" y="1661636"/>
                  <a:pt x="727424" y="1674400"/>
                  <a:pt x="727424" y="1690307"/>
                </a:cubicBezTo>
                <a:close/>
                <a:moveTo>
                  <a:pt x="661225" y="1919668"/>
                </a:moveTo>
                <a:cubicBezTo>
                  <a:pt x="661225" y="1935480"/>
                  <a:pt x="648367" y="1948339"/>
                  <a:pt x="632555" y="1948339"/>
                </a:cubicBezTo>
                <a:cubicBezTo>
                  <a:pt x="618363" y="1948339"/>
                  <a:pt x="606647" y="1937957"/>
                  <a:pt x="604361" y="1924431"/>
                </a:cubicBezTo>
                <a:lnTo>
                  <a:pt x="250793" y="1924431"/>
                </a:lnTo>
                <a:lnTo>
                  <a:pt x="93155" y="2082070"/>
                </a:lnTo>
                <a:lnTo>
                  <a:pt x="0" y="2082070"/>
                </a:lnTo>
                <a:lnTo>
                  <a:pt x="0" y="2072545"/>
                </a:lnTo>
                <a:lnTo>
                  <a:pt x="89154" y="2072545"/>
                </a:lnTo>
                <a:lnTo>
                  <a:pt x="246793" y="1914906"/>
                </a:lnTo>
                <a:lnTo>
                  <a:pt x="604361" y="1914906"/>
                </a:lnTo>
                <a:cubicBezTo>
                  <a:pt x="606647" y="1901381"/>
                  <a:pt x="618363" y="1890998"/>
                  <a:pt x="632555" y="1890998"/>
                </a:cubicBezTo>
                <a:cubicBezTo>
                  <a:pt x="648462" y="1891093"/>
                  <a:pt x="661225" y="1903857"/>
                  <a:pt x="661225" y="1919668"/>
                </a:cubicBezTo>
                <a:close/>
                <a:moveTo>
                  <a:pt x="2619375" y="2195703"/>
                </a:moveTo>
                <a:lnTo>
                  <a:pt x="2485644" y="2062067"/>
                </a:lnTo>
                <a:lnTo>
                  <a:pt x="1090136" y="2062067"/>
                </a:lnTo>
                <a:lnTo>
                  <a:pt x="918591" y="1890427"/>
                </a:lnTo>
                <a:cubicBezTo>
                  <a:pt x="928021" y="1877759"/>
                  <a:pt x="927068" y="1859756"/>
                  <a:pt x="915543" y="1848231"/>
                </a:cubicBezTo>
                <a:cubicBezTo>
                  <a:pt x="902875" y="1835563"/>
                  <a:pt x="882301" y="1835563"/>
                  <a:pt x="869633" y="1848231"/>
                </a:cubicBezTo>
                <a:cubicBezTo>
                  <a:pt x="856964" y="1860899"/>
                  <a:pt x="856964" y="1881473"/>
                  <a:pt x="869633" y="1894142"/>
                </a:cubicBezTo>
                <a:cubicBezTo>
                  <a:pt x="881158" y="1905667"/>
                  <a:pt x="899160" y="1906619"/>
                  <a:pt x="911828" y="1897190"/>
                </a:cubicBezTo>
                <a:lnTo>
                  <a:pt x="1086136" y="2071592"/>
                </a:lnTo>
                <a:lnTo>
                  <a:pt x="2481739" y="2071592"/>
                </a:lnTo>
                <a:lnTo>
                  <a:pt x="2612613" y="2202466"/>
                </a:lnTo>
                <a:cubicBezTo>
                  <a:pt x="2604611" y="2213610"/>
                  <a:pt x="2605564" y="2229231"/>
                  <a:pt x="2615660" y="2239232"/>
                </a:cubicBezTo>
                <a:cubicBezTo>
                  <a:pt x="2626805" y="2250377"/>
                  <a:pt x="2644997" y="2250377"/>
                  <a:pt x="2656142" y="2239232"/>
                </a:cubicBezTo>
                <a:cubicBezTo>
                  <a:pt x="2667286" y="2228088"/>
                  <a:pt x="2667286" y="2209895"/>
                  <a:pt x="2656142" y="2198751"/>
                </a:cubicBezTo>
                <a:cubicBezTo>
                  <a:pt x="2646140" y="2188750"/>
                  <a:pt x="2630519" y="2187798"/>
                  <a:pt x="2619375" y="2195703"/>
                </a:cubicBezTo>
                <a:close/>
                <a:moveTo>
                  <a:pt x="913162" y="1885093"/>
                </a:moveTo>
                <a:cubicBezTo>
                  <a:pt x="912305" y="1886426"/>
                  <a:pt x="911257" y="1887665"/>
                  <a:pt x="910114" y="1888808"/>
                </a:cubicBezTo>
                <a:cubicBezTo>
                  <a:pt x="908971" y="1889951"/>
                  <a:pt x="907733" y="1890998"/>
                  <a:pt x="906399" y="1891856"/>
                </a:cubicBezTo>
                <a:cubicBezTo>
                  <a:pt x="896779" y="1898333"/>
                  <a:pt x="883539" y="1897380"/>
                  <a:pt x="874967" y="1888808"/>
                </a:cubicBezTo>
                <a:cubicBezTo>
                  <a:pt x="865251" y="1879092"/>
                  <a:pt x="865251" y="1863376"/>
                  <a:pt x="874967" y="1853660"/>
                </a:cubicBezTo>
                <a:cubicBezTo>
                  <a:pt x="884682" y="1843945"/>
                  <a:pt x="900398" y="1843945"/>
                  <a:pt x="910114" y="1853660"/>
                </a:cubicBezTo>
                <a:cubicBezTo>
                  <a:pt x="918686" y="1862138"/>
                  <a:pt x="919639" y="1875377"/>
                  <a:pt x="913162" y="1885093"/>
                </a:cubicBezTo>
                <a:close/>
                <a:moveTo>
                  <a:pt x="173736" y="691420"/>
                </a:moveTo>
                <a:cubicBezTo>
                  <a:pt x="191643" y="691420"/>
                  <a:pt x="206216" y="676847"/>
                  <a:pt x="206216" y="658940"/>
                </a:cubicBezTo>
                <a:cubicBezTo>
                  <a:pt x="206216" y="641033"/>
                  <a:pt x="191643" y="626459"/>
                  <a:pt x="173736" y="626459"/>
                </a:cubicBezTo>
                <a:cubicBezTo>
                  <a:pt x="157448" y="626459"/>
                  <a:pt x="144113" y="638556"/>
                  <a:pt x="141732" y="654177"/>
                </a:cubicBezTo>
                <a:lnTo>
                  <a:pt x="0" y="654177"/>
                </a:lnTo>
                <a:lnTo>
                  <a:pt x="0" y="663702"/>
                </a:lnTo>
                <a:lnTo>
                  <a:pt x="141732" y="663702"/>
                </a:lnTo>
                <a:cubicBezTo>
                  <a:pt x="144113" y="679323"/>
                  <a:pt x="157448" y="691420"/>
                  <a:pt x="173736" y="691420"/>
                </a:cubicBezTo>
                <a:close/>
                <a:moveTo>
                  <a:pt x="149352" y="654177"/>
                </a:moveTo>
                <a:cubicBezTo>
                  <a:pt x="151543" y="642747"/>
                  <a:pt x="161639" y="634079"/>
                  <a:pt x="173736" y="634079"/>
                </a:cubicBezTo>
                <a:cubicBezTo>
                  <a:pt x="187452" y="634079"/>
                  <a:pt x="198596" y="645224"/>
                  <a:pt x="198596" y="658940"/>
                </a:cubicBezTo>
                <a:cubicBezTo>
                  <a:pt x="198596" y="672656"/>
                  <a:pt x="187452" y="683800"/>
                  <a:pt x="173736" y="683800"/>
                </a:cubicBezTo>
                <a:cubicBezTo>
                  <a:pt x="161639" y="683800"/>
                  <a:pt x="151638" y="675132"/>
                  <a:pt x="149352" y="663702"/>
                </a:cubicBezTo>
                <a:cubicBezTo>
                  <a:pt x="149066" y="662178"/>
                  <a:pt x="148876" y="660559"/>
                  <a:pt x="148876" y="658940"/>
                </a:cubicBezTo>
                <a:cubicBezTo>
                  <a:pt x="148876" y="657320"/>
                  <a:pt x="149066" y="655701"/>
                  <a:pt x="149352" y="654177"/>
                </a:cubicBezTo>
                <a:close/>
                <a:moveTo>
                  <a:pt x="580644" y="885349"/>
                </a:moveTo>
                <a:lnTo>
                  <a:pt x="1795272" y="885349"/>
                </a:lnTo>
                <a:cubicBezTo>
                  <a:pt x="1797558" y="900970"/>
                  <a:pt x="1810988" y="913067"/>
                  <a:pt x="1827276" y="913067"/>
                </a:cubicBezTo>
                <a:cubicBezTo>
                  <a:pt x="1845183" y="913067"/>
                  <a:pt x="1859756" y="898493"/>
                  <a:pt x="1859756" y="880586"/>
                </a:cubicBezTo>
                <a:cubicBezTo>
                  <a:pt x="1859756" y="862679"/>
                  <a:pt x="1845183" y="848106"/>
                  <a:pt x="1827276" y="848106"/>
                </a:cubicBezTo>
                <a:cubicBezTo>
                  <a:pt x="1810988" y="848106"/>
                  <a:pt x="1797653" y="860203"/>
                  <a:pt x="1795272" y="875824"/>
                </a:cubicBezTo>
                <a:lnTo>
                  <a:pt x="576644" y="875824"/>
                </a:lnTo>
                <a:lnTo>
                  <a:pt x="401574" y="1050893"/>
                </a:lnTo>
                <a:lnTo>
                  <a:pt x="0" y="1050893"/>
                </a:lnTo>
                <a:lnTo>
                  <a:pt x="0" y="1060418"/>
                </a:lnTo>
                <a:lnTo>
                  <a:pt x="405479" y="1060418"/>
                </a:lnTo>
                <a:lnTo>
                  <a:pt x="580644" y="885349"/>
                </a:lnTo>
                <a:close/>
                <a:moveTo>
                  <a:pt x="1827181" y="855726"/>
                </a:moveTo>
                <a:cubicBezTo>
                  <a:pt x="1840897" y="855726"/>
                  <a:pt x="1852041" y="866870"/>
                  <a:pt x="1852041" y="880586"/>
                </a:cubicBezTo>
                <a:cubicBezTo>
                  <a:pt x="1852041" y="894302"/>
                  <a:pt x="1840897" y="905447"/>
                  <a:pt x="1827181" y="905447"/>
                </a:cubicBezTo>
                <a:cubicBezTo>
                  <a:pt x="1815084" y="905447"/>
                  <a:pt x="1802797" y="893731"/>
                  <a:pt x="1802797" y="880586"/>
                </a:cubicBezTo>
                <a:cubicBezTo>
                  <a:pt x="1802797" y="868204"/>
                  <a:pt x="1815084" y="855726"/>
                  <a:pt x="1827181" y="855726"/>
                </a:cubicBezTo>
                <a:close/>
                <a:moveTo>
                  <a:pt x="1414558" y="1050893"/>
                </a:moveTo>
                <a:lnTo>
                  <a:pt x="955072" y="1050893"/>
                </a:lnTo>
                <a:cubicBezTo>
                  <a:pt x="952786" y="1035272"/>
                  <a:pt x="939356" y="1023175"/>
                  <a:pt x="923068" y="1023175"/>
                </a:cubicBezTo>
                <a:cubicBezTo>
                  <a:pt x="905161" y="1023175"/>
                  <a:pt x="890588" y="1037749"/>
                  <a:pt x="890588" y="1055656"/>
                </a:cubicBezTo>
                <a:cubicBezTo>
                  <a:pt x="890588" y="1073563"/>
                  <a:pt x="905161" y="1088136"/>
                  <a:pt x="923068" y="1088136"/>
                </a:cubicBezTo>
                <a:cubicBezTo>
                  <a:pt x="939356" y="1088136"/>
                  <a:pt x="952691" y="1076039"/>
                  <a:pt x="955072" y="1060418"/>
                </a:cubicBezTo>
                <a:lnTo>
                  <a:pt x="1410557" y="1060418"/>
                </a:lnTo>
                <a:lnTo>
                  <a:pt x="1543241" y="1193102"/>
                </a:lnTo>
                <a:lnTo>
                  <a:pt x="2511076" y="1193102"/>
                </a:lnTo>
                <a:cubicBezTo>
                  <a:pt x="2513362" y="1206627"/>
                  <a:pt x="2525078" y="1217009"/>
                  <a:pt x="2539270" y="1217009"/>
                </a:cubicBezTo>
                <a:cubicBezTo>
                  <a:pt x="2555081" y="1217009"/>
                  <a:pt x="2567940" y="1204151"/>
                  <a:pt x="2567940" y="1188339"/>
                </a:cubicBezTo>
                <a:cubicBezTo>
                  <a:pt x="2567940" y="1172528"/>
                  <a:pt x="2555081" y="1159669"/>
                  <a:pt x="2539270" y="1159669"/>
                </a:cubicBezTo>
                <a:cubicBezTo>
                  <a:pt x="2525078" y="1159669"/>
                  <a:pt x="2513362" y="1170051"/>
                  <a:pt x="2511076" y="1183577"/>
                </a:cubicBezTo>
                <a:lnTo>
                  <a:pt x="1547146" y="1183577"/>
                </a:lnTo>
                <a:lnTo>
                  <a:pt x="1414558" y="1050893"/>
                </a:lnTo>
                <a:close/>
                <a:moveTo>
                  <a:pt x="947452" y="1060418"/>
                </a:moveTo>
                <a:cubicBezTo>
                  <a:pt x="945261" y="1071848"/>
                  <a:pt x="935165" y="1080516"/>
                  <a:pt x="923068" y="1080516"/>
                </a:cubicBezTo>
                <a:cubicBezTo>
                  <a:pt x="909352" y="1080516"/>
                  <a:pt x="898208" y="1069372"/>
                  <a:pt x="898208" y="1055656"/>
                </a:cubicBezTo>
                <a:cubicBezTo>
                  <a:pt x="898208" y="1041940"/>
                  <a:pt x="909352" y="1030796"/>
                  <a:pt x="923068" y="1030796"/>
                </a:cubicBezTo>
                <a:cubicBezTo>
                  <a:pt x="935165" y="1030796"/>
                  <a:pt x="945166" y="1039463"/>
                  <a:pt x="947452" y="1050893"/>
                </a:cubicBezTo>
                <a:cubicBezTo>
                  <a:pt x="947738" y="1052417"/>
                  <a:pt x="947928" y="1054037"/>
                  <a:pt x="947928" y="1055656"/>
                </a:cubicBezTo>
                <a:cubicBezTo>
                  <a:pt x="947928" y="1057275"/>
                  <a:pt x="947738" y="1058894"/>
                  <a:pt x="947452" y="1060418"/>
                </a:cubicBezTo>
                <a:close/>
                <a:moveTo>
                  <a:pt x="1209961" y="1694974"/>
                </a:moveTo>
                <a:lnTo>
                  <a:pt x="2593086" y="1694974"/>
                </a:lnTo>
                <a:cubicBezTo>
                  <a:pt x="2595372" y="1710595"/>
                  <a:pt x="2608802" y="1722692"/>
                  <a:pt x="2625090" y="1722692"/>
                </a:cubicBezTo>
                <a:cubicBezTo>
                  <a:pt x="2642997" y="1722692"/>
                  <a:pt x="2657570" y="1708118"/>
                  <a:pt x="2657570" y="1690211"/>
                </a:cubicBezTo>
                <a:cubicBezTo>
                  <a:pt x="2657570" y="1672304"/>
                  <a:pt x="2642997" y="1657731"/>
                  <a:pt x="2625090" y="1657731"/>
                </a:cubicBezTo>
                <a:cubicBezTo>
                  <a:pt x="2608802" y="1657731"/>
                  <a:pt x="2595467" y="1669828"/>
                  <a:pt x="2593086" y="1685449"/>
                </a:cubicBezTo>
                <a:lnTo>
                  <a:pt x="1213866" y="1685449"/>
                </a:lnTo>
                <a:lnTo>
                  <a:pt x="990029" y="1461611"/>
                </a:lnTo>
                <a:lnTo>
                  <a:pt x="0" y="1461611"/>
                </a:lnTo>
                <a:lnTo>
                  <a:pt x="0" y="1471136"/>
                </a:lnTo>
                <a:lnTo>
                  <a:pt x="986123" y="1471136"/>
                </a:lnTo>
                <a:lnTo>
                  <a:pt x="1209961" y="1694974"/>
                </a:lnTo>
                <a:close/>
                <a:moveTo>
                  <a:pt x="2600706" y="1685449"/>
                </a:moveTo>
                <a:cubicBezTo>
                  <a:pt x="2602897" y="1674019"/>
                  <a:pt x="2612993" y="1665351"/>
                  <a:pt x="2625090" y="1665351"/>
                </a:cubicBezTo>
                <a:cubicBezTo>
                  <a:pt x="2638806" y="1665351"/>
                  <a:pt x="2649950" y="1676495"/>
                  <a:pt x="2649950" y="1690211"/>
                </a:cubicBezTo>
                <a:cubicBezTo>
                  <a:pt x="2649950" y="1703927"/>
                  <a:pt x="2638806" y="1715072"/>
                  <a:pt x="2625090" y="1715072"/>
                </a:cubicBezTo>
                <a:cubicBezTo>
                  <a:pt x="2612993" y="1715072"/>
                  <a:pt x="2602992" y="1706404"/>
                  <a:pt x="2600706" y="1694974"/>
                </a:cubicBezTo>
                <a:cubicBezTo>
                  <a:pt x="2600420" y="1693450"/>
                  <a:pt x="2600230" y="1691831"/>
                  <a:pt x="2600230" y="1690211"/>
                </a:cubicBezTo>
                <a:cubicBezTo>
                  <a:pt x="2600230" y="1688592"/>
                  <a:pt x="2600420" y="1687068"/>
                  <a:pt x="2600706" y="1685449"/>
                </a:cubicBezTo>
                <a:close/>
                <a:moveTo>
                  <a:pt x="3597878" y="2193512"/>
                </a:moveTo>
                <a:cubicBezTo>
                  <a:pt x="3583686" y="2193512"/>
                  <a:pt x="3571970" y="2203895"/>
                  <a:pt x="3569684" y="2217420"/>
                </a:cubicBezTo>
                <a:lnTo>
                  <a:pt x="3115056" y="2217420"/>
                </a:lnTo>
                <a:lnTo>
                  <a:pt x="2777966" y="1880330"/>
                </a:lnTo>
                <a:lnTo>
                  <a:pt x="1357979" y="1880330"/>
                </a:lnTo>
                <a:cubicBezTo>
                  <a:pt x="1355693" y="1864709"/>
                  <a:pt x="1342263" y="1852613"/>
                  <a:pt x="1325975" y="1852613"/>
                </a:cubicBezTo>
                <a:cubicBezTo>
                  <a:pt x="1308068" y="1852613"/>
                  <a:pt x="1293495" y="1867186"/>
                  <a:pt x="1293495" y="1885093"/>
                </a:cubicBezTo>
                <a:cubicBezTo>
                  <a:pt x="1293495" y="1903000"/>
                  <a:pt x="1308068" y="1917573"/>
                  <a:pt x="1325975" y="1917573"/>
                </a:cubicBezTo>
                <a:cubicBezTo>
                  <a:pt x="1342263" y="1917573"/>
                  <a:pt x="1355598" y="1905476"/>
                  <a:pt x="1357979" y="1889855"/>
                </a:cubicBezTo>
                <a:lnTo>
                  <a:pt x="2774061" y="1889855"/>
                </a:lnTo>
                <a:lnTo>
                  <a:pt x="3111151" y="2226945"/>
                </a:lnTo>
                <a:lnTo>
                  <a:pt x="3569780" y="2226945"/>
                </a:lnTo>
                <a:cubicBezTo>
                  <a:pt x="3572066" y="2240471"/>
                  <a:pt x="3583781" y="2250853"/>
                  <a:pt x="3597974" y="2250853"/>
                </a:cubicBezTo>
                <a:cubicBezTo>
                  <a:pt x="3613785" y="2250853"/>
                  <a:pt x="3626644" y="2237994"/>
                  <a:pt x="3626644" y="2222183"/>
                </a:cubicBezTo>
                <a:cubicBezTo>
                  <a:pt x="3626644" y="2206371"/>
                  <a:pt x="3613690" y="2193512"/>
                  <a:pt x="3597878" y="2193512"/>
                </a:cubicBezTo>
                <a:close/>
                <a:moveTo>
                  <a:pt x="1350359" y="1889855"/>
                </a:moveTo>
                <a:cubicBezTo>
                  <a:pt x="1348169" y="1901285"/>
                  <a:pt x="1338072" y="1909953"/>
                  <a:pt x="1325975" y="1909953"/>
                </a:cubicBezTo>
                <a:cubicBezTo>
                  <a:pt x="1312259" y="1909953"/>
                  <a:pt x="1301115" y="1898809"/>
                  <a:pt x="1301115" y="1885093"/>
                </a:cubicBezTo>
                <a:cubicBezTo>
                  <a:pt x="1301115" y="1871377"/>
                  <a:pt x="1312259" y="1860233"/>
                  <a:pt x="1325975" y="1860233"/>
                </a:cubicBezTo>
                <a:cubicBezTo>
                  <a:pt x="1338072" y="1860233"/>
                  <a:pt x="1348073" y="1868900"/>
                  <a:pt x="1350359" y="1880330"/>
                </a:cubicBezTo>
                <a:cubicBezTo>
                  <a:pt x="1350645" y="1881854"/>
                  <a:pt x="1350836" y="1883474"/>
                  <a:pt x="1350836" y="1885093"/>
                </a:cubicBezTo>
                <a:cubicBezTo>
                  <a:pt x="1350836" y="1886712"/>
                  <a:pt x="1350645" y="1888331"/>
                  <a:pt x="1350359" y="1889855"/>
                </a:cubicBezTo>
                <a:close/>
              </a:path>
            </a:pathLst>
          </a:custGeom>
          <a:solidFill>
            <a:schemeClr val="bg1">
              <a:alpha val="1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nvGrpSpPr>
          <p:cNvPr id="12" name="Group 11">
            <a:extLst>
              <a:ext uri="{FF2B5EF4-FFF2-40B4-BE49-F238E27FC236}">
                <a16:creationId xmlns:a16="http://schemas.microsoft.com/office/drawing/2014/main" id="{869FC0AF-EB4D-48D2-86F6-5E656022A1FC}"/>
              </a:ext>
            </a:extLst>
          </p:cNvPr>
          <p:cNvGrpSpPr/>
          <p:nvPr userDrawn="1"/>
        </p:nvGrpSpPr>
        <p:grpSpPr>
          <a:xfrm>
            <a:off x="9403080" y="1916059"/>
            <a:ext cx="2201544" cy="2632128"/>
            <a:chOff x="9403080" y="1916059"/>
            <a:chExt cx="2201544" cy="2632128"/>
          </a:xfrm>
          <a:solidFill>
            <a:schemeClr val="accent2">
              <a:alpha val="5000"/>
            </a:schemeClr>
          </a:solidFill>
        </p:grpSpPr>
        <p:pic>
          <p:nvPicPr>
            <p:cNvPr id="13" name="Graphic 12">
              <a:extLst>
                <a:ext uri="{FF2B5EF4-FFF2-40B4-BE49-F238E27FC236}">
                  <a16:creationId xmlns:a16="http://schemas.microsoft.com/office/drawing/2014/main" id="{A42CE7DF-4EF0-492D-BD76-F90B98716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0741260" y="3800600"/>
              <a:ext cx="863364" cy="747587"/>
            </a:xfrm>
            <a:prstGeom prst="rect">
              <a:avLst/>
            </a:prstGeom>
          </p:spPr>
        </p:pic>
        <p:pic>
          <p:nvPicPr>
            <p:cNvPr id="14" name="Graphic 13">
              <a:extLst>
                <a:ext uri="{FF2B5EF4-FFF2-40B4-BE49-F238E27FC236}">
                  <a16:creationId xmlns:a16="http://schemas.microsoft.com/office/drawing/2014/main" id="{3DDBBFB6-FDF8-41E8-A355-8BCBB65C79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918241" y="2857500"/>
              <a:ext cx="326337" cy="282575"/>
            </a:xfrm>
            <a:prstGeom prst="rect">
              <a:avLst/>
            </a:prstGeom>
          </p:spPr>
        </p:pic>
        <p:pic>
          <p:nvPicPr>
            <p:cNvPr id="15" name="Graphic 14">
              <a:extLst>
                <a:ext uri="{FF2B5EF4-FFF2-40B4-BE49-F238E27FC236}">
                  <a16:creationId xmlns:a16="http://schemas.microsoft.com/office/drawing/2014/main" id="{F264DEB9-B63F-4947-8EFD-2D731D20F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0741260" y="1916059"/>
              <a:ext cx="326337" cy="282575"/>
            </a:xfrm>
            <a:prstGeom prst="rect">
              <a:avLst/>
            </a:prstGeom>
          </p:spPr>
        </p:pic>
        <p:pic>
          <p:nvPicPr>
            <p:cNvPr id="16" name="Graphic 15">
              <a:extLst>
                <a:ext uri="{FF2B5EF4-FFF2-40B4-BE49-F238E27FC236}">
                  <a16:creationId xmlns:a16="http://schemas.microsoft.com/office/drawing/2014/main" id="{84B1343F-E4DA-4019-9A85-992B6D7EF8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403080" y="2084996"/>
              <a:ext cx="515161" cy="446078"/>
            </a:xfrm>
            <a:prstGeom prst="rect">
              <a:avLst/>
            </a:prstGeom>
          </p:spPr>
        </p:pic>
      </p:grpSp>
      <p:pic>
        <p:nvPicPr>
          <p:cNvPr id="18" name="Picture 17">
            <a:extLst>
              <a:ext uri="{FF2B5EF4-FFF2-40B4-BE49-F238E27FC236}">
                <a16:creationId xmlns:a16="http://schemas.microsoft.com/office/drawing/2014/main" id="{53BA5896-D331-499A-97DA-B50C68E3011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056129" y="1891806"/>
            <a:ext cx="1886488" cy="832458"/>
          </a:xfrm>
          <a:prstGeom prst="rect">
            <a:avLst/>
          </a:prstGeom>
        </p:spPr>
      </p:pic>
      <p:sp>
        <p:nvSpPr>
          <p:cNvPr id="19" name="TextBox 18">
            <a:extLst>
              <a:ext uri="{FF2B5EF4-FFF2-40B4-BE49-F238E27FC236}">
                <a16:creationId xmlns:a16="http://schemas.microsoft.com/office/drawing/2014/main" id="{0A0A228C-D3B5-4508-8754-B6640C7BDCFA}"/>
              </a:ext>
            </a:extLst>
          </p:cNvPr>
          <p:cNvSpPr txBox="1"/>
          <p:nvPr userDrawn="1"/>
        </p:nvSpPr>
        <p:spPr>
          <a:xfrm>
            <a:off x="442914" y="5904479"/>
            <a:ext cx="11306174"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Nova"/>
                <a:ea typeface="+mn-ea"/>
                <a:cs typeface="+mn-cs"/>
              </a:rPr>
              <a:t>www.energystrat.com</a:t>
            </a:r>
          </a:p>
        </p:txBody>
      </p:sp>
    </p:spTree>
    <p:extLst>
      <p:ext uri="{BB962C8B-B14F-4D97-AF65-F5344CB8AC3E}">
        <p14:creationId xmlns:p14="http://schemas.microsoft.com/office/powerpoint/2010/main" val="2863545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pic>
        <p:nvPicPr>
          <p:cNvPr id="14" name="Picture Placeholder 4">
            <a:extLst>
              <a:ext uri="{FF2B5EF4-FFF2-40B4-BE49-F238E27FC236}">
                <a16:creationId xmlns:a16="http://schemas.microsoft.com/office/drawing/2014/main" id="{5E4C4BBC-6E49-4569-9013-0443517FD519}"/>
              </a:ext>
            </a:extLst>
          </p:cNvPr>
          <p:cNvPicPr>
            <a:picLocks noChangeAspect="1"/>
          </p:cNvPicPr>
          <p:nvPr userDrawn="1"/>
        </p:nvPicPr>
        <p:blipFill>
          <a:blip r:embed="rId2">
            <a:extLst>
              <a:ext uri="{28A0092B-C50C-407E-A947-70E740481C1C}">
                <a14:useLocalDpi xmlns:a14="http://schemas.microsoft.com/office/drawing/2010/main" val="0"/>
              </a:ext>
            </a:extLst>
          </a:blip>
          <a:srcRect t="4062" b="4062"/>
          <a:stretch>
            <a:fillRect/>
          </a:stretch>
        </p:blipFill>
        <p:spPr>
          <a:xfrm>
            <a:off x="0" y="554300"/>
            <a:ext cx="12192001" cy="6303700"/>
          </a:xfrm>
          <a:custGeom>
            <a:avLst/>
            <a:gdLst>
              <a:gd name="connsiteX0" fmla="*/ 1 w 12192001"/>
              <a:gd name="connsiteY0" fmla="*/ 0 h 6303700"/>
              <a:gd name="connsiteX1" fmla="*/ 12192001 w 12192001"/>
              <a:gd name="connsiteY1" fmla="*/ 1876183 h 6303700"/>
              <a:gd name="connsiteX2" fmla="*/ 12192001 w 12192001"/>
              <a:gd name="connsiteY2" fmla="*/ 2337884 h 6303700"/>
              <a:gd name="connsiteX3" fmla="*/ 12192001 w 12192001"/>
              <a:gd name="connsiteY3" fmla="*/ 5829189 h 6303700"/>
              <a:gd name="connsiteX4" fmla="*/ 12192001 w 12192001"/>
              <a:gd name="connsiteY4" fmla="*/ 6290890 h 6303700"/>
              <a:gd name="connsiteX5" fmla="*/ 12192000 w 12192001"/>
              <a:gd name="connsiteY5" fmla="*/ 6290890 h 6303700"/>
              <a:gd name="connsiteX6" fmla="*/ 12192000 w 12192001"/>
              <a:gd name="connsiteY6" fmla="*/ 6303700 h 6303700"/>
              <a:gd name="connsiteX7" fmla="*/ 0 w 12192001"/>
              <a:gd name="connsiteY7" fmla="*/ 6303700 h 6303700"/>
              <a:gd name="connsiteX8" fmla="*/ 0 w 12192001"/>
              <a:gd name="connsiteY8" fmla="*/ 5841999 h 6303700"/>
              <a:gd name="connsiteX9" fmla="*/ 0 w 12192001"/>
              <a:gd name="connsiteY9" fmla="*/ 5468556 h 6303700"/>
              <a:gd name="connsiteX10" fmla="*/ 0 w 12192001"/>
              <a:gd name="connsiteY10" fmla="*/ 5006855 h 6303700"/>
              <a:gd name="connsiteX11" fmla="*/ 0 w 12192001"/>
              <a:gd name="connsiteY11" fmla="*/ 4436800 h 6303700"/>
              <a:gd name="connsiteX12" fmla="*/ 0 w 12192001"/>
              <a:gd name="connsiteY12" fmla="*/ 4414707 h 6303700"/>
              <a:gd name="connsiteX13" fmla="*/ 0 w 12192001"/>
              <a:gd name="connsiteY13" fmla="*/ 3975099 h 6303700"/>
              <a:gd name="connsiteX14" fmla="*/ 0 w 12192001"/>
              <a:gd name="connsiteY14" fmla="*/ 3953006 h 6303700"/>
              <a:gd name="connsiteX15" fmla="*/ 0 w 12192001"/>
              <a:gd name="connsiteY15" fmla="*/ 3083264 h 6303700"/>
              <a:gd name="connsiteX16" fmla="*/ 0 w 12192001"/>
              <a:gd name="connsiteY16" fmla="*/ 2621563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 y="0"/>
                </a:moveTo>
                <a:lnTo>
                  <a:pt x="12192001" y="1876183"/>
                </a:lnTo>
                <a:lnTo>
                  <a:pt x="12192001" y="2337884"/>
                </a:lnTo>
                <a:lnTo>
                  <a:pt x="12192001" y="5829189"/>
                </a:lnTo>
                <a:lnTo>
                  <a:pt x="12192001" y="6290890"/>
                </a:lnTo>
                <a:lnTo>
                  <a:pt x="12192000" y="6290890"/>
                </a:lnTo>
                <a:lnTo>
                  <a:pt x="12192000" y="6303700"/>
                </a:lnTo>
                <a:lnTo>
                  <a:pt x="0" y="6303700"/>
                </a:lnTo>
                <a:lnTo>
                  <a:pt x="0" y="5841999"/>
                </a:lnTo>
                <a:lnTo>
                  <a:pt x="0" y="5468556"/>
                </a:lnTo>
                <a:lnTo>
                  <a:pt x="0" y="5006855"/>
                </a:lnTo>
                <a:lnTo>
                  <a:pt x="0" y="4436800"/>
                </a:lnTo>
                <a:lnTo>
                  <a:pt x="0" y="4414707"/>
                </a:lnTo>
                <a:lnTo>
                  <a:pt x="0" y="3975099"/>
                </a:lnTo>
                <a:lnTo>
                  <a:pt x="0" y="3953006"/>
                </a:lnTo>
                <a:lnTo>
                  <a:pt x="0" y="3083264"/>
                </a:lnTo>
                <a:lnTo>
                  <a:pt x="0" y="2621563"/>
                </a:lnTo>
                <a:close/>
              </a:path>
            </a:pathLst>
          </a:custGeom>
        </p:spPr>
      </p:pic>
      <p:sp>
        <p:nvSpPr>
          <p:cNvPr id="3" name="Freeform: Shape 2">
            <a:extLst>
              <a:ext uri="{FF2B5EF4-FFF2-40B4-BE49-F238E27FC236}">
                <a16:creationId xmlns:a16="http://schemas.microsoft.com/office/drawing/2014/main" id="{ADD20DB5-3E96-44AA-ACBD-030669F90C71}"/>
              </a:ext>
            </a:extLst>
          </p:cNvPr>
          <p:cNvSpPr/>
          <p:nvPr userDrawn="1"/>
        </p:nvSpPr>
        <p:spPr>
          <a:xfrm flipH="1" flipV="1">
            <a:off x="0" y="554299"/>
            <a:ext cx="12192001" cy="6303700"/>
          </a:xfrm>
          <a:custGeom>
            <a:avLst/>
            <a:gdLst>
              <a:gd name="connsiteX0" fmla="*/ 12192000 w 12192001"/>
              <a:gd name="connsiteY0" fmla="*/ 6303700 h 6303700"/>
              <a:gd name="connsiteX1" fmla="*/ 0 w 12192001"/>
              <a:gd name="connsiteY1" fmla="*/ 4427517 h 6303700"/>
              <a:gd name="connsiteX2" fmla="*/ 0 w 12192001"/>
              <a:gd name="connsiteY2" fmla="*/ 3965816 h 6303700"/>
              <a:gd name="connsiteX3" fmla="*/ 0 w 12192001"/>
              <a:gd name="connsiteY3" fmla="*/ 474511 h 6303700"/>
              <a:gd name="connsiteX4" fmla="*/ 0 w 12192001"/>
              <a:gd name="connsiteY4" fmla="*/ 12810 h 6303700"/>
              <a:gd name="connsiteX5" fmla="*/ 1 w 12192001"/>
              <a:gd name="connsiteY5" fmla="*/ 12810 h 6303700"/>
              <a:gd name="connsiteX6" fmla="*/ 1 w 12192001"/>
              <a:gd name="connsiteY6" fmla="*/ 0 h 6303700"/>
              <a:gd name="connsiteX7" fmla="*/ 12192001 w 12192001"/>
              <a:gd name="connsiteY7" fmla="*/ 0 h 6303700"/>
              <a:gd name="connsiteX8" fmla="*/ 12192001 w 12192001"/>
              <a:gd name="connsiteY8" fmla="*/ 461701 h 6303700"/>
              <a:gd name="connsiteX9" fmla="*/ 12192001 w 12192001"/>
              <a:gd name="connsiteY9" fmla="*/ 835144 h 6303700"/>
              <a:gd name="connsiteX10" fmla="*/ 12192001 w 12192001"/>
              <a:gd name="connsiteY10" fmla="*/ 1296845 h 6303700"/>
              <a:gd name="connsiteX11" fmla="*/ 12192001 w 12192001"/>
              <a:gd name="connsiteY11" fmla="*/ 1866900 h 6303700"/>
              <a:gd name="connsiteX12" fmla="*/ 12192001 w 12192001"/>
              <a:gd name="connsiteY12" fmla="*/ 1888993 h 6303700"/>
              <a:gd name="connsiteX13" fmla="*/ 12192001 w 12192001"/>
              <a:gd name="connsiteY13" fmla="*/ 2328601 h 6303700"/>
              <a:gd name="connsiteX14" fmla="*/ 12192001 w 12192001"/>
              <a:gd name="connsiteY14" fmla="*/ 2350694 h 6303700"/>
              <a:gd name="connsiteX15" fmla="*/ 12192001 w 12192001"/>
              <a:gd name="connsiteY15" fmla="*/ 3220436 h 6303700"/>
              <a:gd name="connsiteX16" fmla="*/ 12192001 w 12192001"/>
              <a:gd name="connsiteY16" fmla="*/ 3682137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2192000" y="6303700"/>
                </a:moveTo>
                <a:lnTo>
                  <a:pt x="0" y="4427517"/>
                </a:lnTo>
                <a:lnTo>
                  <a:pt x="0" y="3965816"/>
                </a:lnTo>
                <a:lnTo>
                  <a:pt x="0" y="474511"/>
                </a:lnTo>
                <a:lnTo>
                  <a:pt x="0" y="12810"/>
                </a:lnTo>
                <a:lnTo>
                  <a:pt x="1" y="12810"/>
                </a:lnTo>
                <a:lnTo>
                  <a:pt x="1" y="0"/>
                </a:lnTo>
                <a:lnTo>
                  <a:pt x="12192001" y="0"/>
                </a:lnTo>
                <a:lnTo>
                  <a:pt x="12192001" y="461701"/>
                </a:lnTo>
                <a:lnTo>
                  <a:pt x="12192001" y="835144"/>
                </a:lnTo>
                <a:lnTo>
                  <a:pt x="12192001" y="1296845"/>
                </a:lnTo>
                <a:lnTo>
                  <a:pt x="12192001" y="1866900"/>
                </a:lnTo>
                <a:lnTo>
                  <a:pt x="12192001" y="1888993"/>
                </a:lnTo>
                <a:lnTo>
                  <a:pt x="12192001" y="2328601"/>
                </a:lnTo>
                <a:lnTo>
                  <a:pt x="12192001" y="2350694"/>
                </a:lnTo>
                <a:lnTo>
                  <a:pt x="12192001" y="3220436"/>
                </a:lnTo>
                <a:lnTo>
                  <a:pt x="12192001" y="3682137"/>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54E85CC5-9AED-475C-B968-F1DA4F7E22A4}"/>
              </a:ext>
            </a:extLst>
          </p:cNvPr>
          <p:cNvCxnSpPr>
            <a:cxnSpLocks/>
          </p:cNvCxnSpPr>
          <p:nvPr userDrawn="1"/>
        </p:nvCxnSpPr>
        <p:spPr>
          <a:xfrm>
            <a:off x="623889" y="4959942"/>
            <a:ext cx="7219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B2A2CA80-86C7-48DB-BA73-341325171FEA}"/>
              </a:ext>
            </a:extLst>
          </p:cNvPr>
          <p:cNvSpPr/>
          <p:nvPr userDrawn="1"/>
        </p:nvSpPr>
        <p:spPr>
          <a:xfrm>
            <a:off x="1" y="-1204588"/>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6" name="Picture 5" descr="Text, logo&#10;&#10;Description automatically generated">
            <a:extLst>
              <a:ext uri="{FF2B5EF4-FFF2-40B4-BE49-F238E27FC236}">
                <a16:creationId xmlns:a16="http://schemas.microsoft.com/office/drawing/2014/main" id="{631DE3B2-8AA6-4791-9FB9-C84CBF499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8319" y="478879"/>
            <a:ext cx="1444575" cy="637456"/>
          </a:xfrm>
          <a:prstGeom prst="rect">
            <a:avLst/>
          </a:prstGeom>
        </p:spPr>
      </p:pic>
      <p:sp>
        <p:nvSpPr>
          <p:cNvPr id="2" name="Title 1">
            <a:extLst>
              <a:ext uri="{FF2B5EF4-FFF2-40B4-BE49-F238E27FC236}">
                <a16:creationId xmlns:a16="http://schemas.microsoft.com/office/drawing/2014/main" id="{2C079CAB-0876-4E1B-88E6-A1F93AAD4720}"/>
              </a:ext>
            </a:extLst>
          </p:cNvPr>
          <p:cNvSpPr>
            <a:spLocks noGrp="1"/>
          </p:cNvSpPr>
          <p:nvPr>
            <p:ph type="title" hasCustomPrompt="1"/>
          </p:nvPr>
        </p:nvSpPr>
        <p:spPr>
          <a:xfrm>
            <a:off x="674689" y="3290363"/>
            <a:ext cx="10440000" cy="1163395"/>
          </a:xfrm>
        </p:spPr>
        <p:txBody>
          <a:bodyPr/>
          <a:lstStyle>
            <a:lvl1pPr algn="l">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r>
              <a:rPr lang="en-US"/>
              <a:t>Click to edit Master title style</a:t>
            </a:r>
            <a:br>
              <a:rPr lang="en-US"/>
            </a:br>
            <a:endParaRPr lang="en-US"/>
          </a:p>
        </p:txBody>
      </p:sp>
      <p:sp>
        <p:nvSpPr>
          <p:cNvPr id="11" name="Text Placeholder 2">
            <a:extLst>
              <a:ext uri="{FF2B5EF4-FFF2-40B4-BE49-F238E27FC236}">
                <a16:creationId xmlns:a16="http://schemas.microsoft.com/office/drawing/2014/main" id="{64CB8DAF-37FD-4633-9E4F-D98634CA3B42}"/>
              </a:ext>
            </a:extLst>
          </p:cNvPr>
          <p:cNvSpPr>
            <a:spLocks noGrp="1"/>
          </p:cNvSpPr>
          <p:nvPr>
            <p:ph type="body" sz="quarter" idx="12"/>
          </p:nvPr>
        </p:nvSpPr>
        <p:spPr>
          <a:xfrm>
            <a:off x="674688"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2" name="Text Placeholder 2">
            <a:extLst>
              <a:ext uri="{FF2B5EF4-FFF2-40B4-BE49-F238E27FC236}">
                <a16:creationId xmlns:a16="http://schemas.microsoft.com/office/drawing/2014/main" id="{51B617AD-1FFD-4473-8BC1-EACFD8DA68E3}"/>
              </a:ext>
            </a:extLst>
          </p:cNvPr>
          <p:cNvSpPr>
            <a:spLocks noGrp="1"/>
          </p:cNvSpPr>
          <p:nvPr>
            <p:ph type="body" sz="quarter" idx="13"/>
          </p:nvPr>
        </p:nvSpPr>
        <p:spPr>
          <a:xfrm>
            <a:off x="3294486"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
        <p:nvSpPr>
          <p:cNvPr id="13" name="Text Placeholder 2">
            <a:extLst>
              <a:ext uri="{FF2B5EF4-FFF2-40B4-BE49-F238E27FC236}">
                <a16:creationId xmlns:a16="http://schemas.microsoft.com/office/drawing/2014/main" id="{1BAACFC9-2DCE-4FC2-84EB-8DF7D0DE07B6}"/>
              </a:ext>
            </a:extLst>
          </p:cNvPr>
          <p:cNvSpPr>
            <a:spLocks noGrp="1"/>
          </p:cNvSpPr>
          <p:nvPr>
            <p:ph type="body" sz="quarter" idx="14"/>
          </p:nvPr>
        </p:nvSpPr>
        <p:spPr>
          <a:xfrm>
            <a:off x="5880583" y="5274287"/>
            <a:ext cx="2016000" cy="1008000"/>
          </a:xfrm>
        </p:spPr>
        <p:txBody>
          <a:bodyPr>
            <a:noAutofit/>
          </a:bodyPr>
          <a:lstStyle>
            <a:lvl1pPr marL="0" indent="0" algn="l" defTabSz="914400" rtl="0" eaLnBrk="1" fontAlgn="base" latinLnBrk="0" hangingPunct="1">
              <a:spcAft>
                <a:spcPts val="0"/>
              </a:spcAft>
              <a:buNone/>
              <a:defRPr lang="en-US" sz="1400" b="0" kern="1200" dirty="0" smtClean="0">
                <a:solidFill>
                  <a:schemeClr val="bg1"/>
                </a:solidFill>
                <a:latin typeface="Arial Nova" panose="020B0504020202020204" pitchFamily="34" charset="0"/>
                <a:ea typeface="Roboto Light" panose="02000000000000000000" pitchFamily="2" charset="0"/>
                <a:cs typeface="+mn-cs"/>
              </a:defRPr>
            </a:lvl1pPr>
          </a:lstStyle>
          <a:p>
            <a:pPr lvl="0"/>
            <a:r>
              <a:rPr lang="en-US"/>
              <a:t>Click to edit Master</a:t>
            </a:r>
          </a:p>
        </p:txBody>
      </p:sp>
    </p:spTree>
    <p:extLst>
      <p:ext uri="{BB962C8B-B14F-4D97-AF65-F5344CB8AC3E}">
        <p14:creationId xmlns:p14="http://schemas.microsoft.com/office/powerpoint/2010/main" val="318316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pic>
        <p:nvPicPr>
          <p:cNvPr id="14" name="Picture Placeholder 4">
            <a:extLst>
              <a:ext uri="{FF2B5EF4-FFF2-40B4-BE49-F238E27FC236}">
                <a16:creationId xmlns:a16="http://schemas.microsoft.com/office/drawing/2014/main" id="{5E4C4BBC-6E49-4569-9013-0443517FD519}"/>
              </a:ext>
            </a:extLst>
          </p:cNvPr>
          <p:cNvPicPr>
            <a:picLocks noChangeAspect="1"/>
          </p:cNvPicPr>
          <p:nvPr userDrawn="1"/>
        </p:nvPicPr>
        <p:blipFill>
          <a:blip r:embed="rId2">
            <a:extLst>
              <a:ext uri="{28A0092B-C50C-407E-A947-70E740481C1C}">
                <a14:useLocalDpi xmlns:a14="http://schemas.microsoft.com/office/drawing/2010/main" val="0"/>
              </a:ext>
            </a:extLst>
          </a:blip>
          <a:srcRect t="4062" b="4062"/>
          <a:stretch>
            <a:fillRect/>
          </a:stretch>
        </p:blipFill>
        <p:spPr>
          <a:xfrm>
            <a:off x="0" y="554300"/>
            <a:ext cx="12192001" cy="6303700"/>
          </a:xfrm>
          <a:custGeom>
            <a:avLst/>
            <a:gdLst>
              <a:gd name="connsiteX0" fmla="*/ 1 w 12192001"/>
              <a:gd name="connsiteY0" fmla="*/ 0 h 6303700"/>
              <a:gd name="connsiteX1" fmla="*/ 12192001 w 12192001"/>
              <a:gd name="connsiteY1" fmla="*/ 1876183 h 6303700"/>
              <a:gd name="connsiteX2" fmla="*/ 12192001 w 12192001"/>
              <a:gd name="connsiteY2" fmla="*/ 2337884 h 6303700"/>
              <a:gd name="connsiteX3" fmla="*/ 12192001 w 12192001"/>
              <a:gd name="connsiteY3" fmla="*/ 5829189 h 6303700"/>
              <a:gd name="connsiteX4" fmla="*/ 12192001 w 12192001"/>
              <a:gd name="connsiteY4" fmla="*/ 6290890 h 6303700"/>
              <a:gd name="connsiteX5" fmla="*/ 12192000 w 12192001"/>
              <a:gd name="connsiteY5" fmla="*/ 6290890 h 6303700"/>
              <a:gd name="connsiteX6" fmla="*/ 12192000 w 12192001"/>
              <a:gd name="connsiteY6" fmla="*/ 6303700 h 6303700"/>
              <a:gd name="connsiteX7" fmla="*/ 0 w 12192001"/>
              <a:gd name="connsiteY7" fmla="*/ 6303700 h 6303700"/>
              <a:gd name="connsiteX8" fmla="*/ 0 w 12192001"/>
              <a:gd name="connsiteY8" fmla="*/ 5841999 h 6303700"/>
              <a:gd name="connsiteX9" fmla="*/ 0 w 12192001"/>
              <a:gd name="connsiteY9" fmla="*/ 5468556 h 6303700"/>
              <a:gd name="connsiteX10" fmla="*/ 0 w 12192001"/>
              <a:gd name="connsiteY10" fmla="*/ 5006855 h 6303700"/>
              <a:gd name="connsiteX11" fmla="*/ 0 w 12192001"/>
              <a:gd name="connsiteY11" fmla="*/ 4436800 h 6303700"/>
              <a:gd name="connsiteX12" fmla="*/ 0 w 12192001"/>
              <a:gd name="connsiteY12" fmla="*/ 4414707 h 6303700"/>
              <a:gd name="connsiteX13" fmla="*/ 0 w 12192001"/>
              <a:gd name="connsiteY13" fmla="*/ 3975099 h 6303700"/>
              <a:gd name="connsiteX14" fmla="*/ 0 w 12192001"/>
              <a:gd name="connsiteY14" fmla="*/ 3953006 h 6303700"/>
              <a:gd name="connsiteX15" fmla="*/ 0 w 12192001"/>
              <a:gd name="connsiteY15" fmla="*/ 3083264 h 6303700"/>
              <a:gd name="connsiteX16" fmla="*/ 0 w 12192001"/>
              <a:gd name="connsiteY16" fmla="*/ 2621563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 y="0"/>
                </a:moveTo>
                <a:lnTo>
                  <a:pt x="12192001" y="1876183"/>
                </a:lnTo>
                <a:lnTo>
                  <a:pt x="12192001" y="2337884"/>
                </a:lnTo>
                <a:lnTo>
                  <a:pt x="12192001" y="5829189"/>
                </a:lnTo>
                <a:lnTo>
                  <a:pt x="12192001" y="6290890"/>
                </a:lnTo>
                <a:lnTo>
                  <a:pt x="12192000" y="6290890"/>
                </a:lnTo>
                <a:lnTo>
                  <a:pt x="12192000" y="6303700"/>
                </a:lnTo>
                <a:lnTo>
                  <a:pt x="0" y="6303700"/>
                </a:lnTo>
                <a:lnTo>
                  <a:pt x="0" y="5841999"/>
                </a:lnTo>
                <a:lnTo>
                  <a:pt x="0" y="5468556"/>
                </a:lnTo>
                <a:lnTo>
                  <a:pt x="0" y="5006855"/>
                </a:lnTo>
                <a:lnTo>
                  <a:pt x="0" y="4436800"/>
                </a:lnTo>
                <a:lnTo>
                  <a:pt x="0" y="4414707"/>
                </a:lnTo>
                <a:lnTo>
                  <a:pt x="0" y="3975099"/>
                </a:lnTo>
                <a:lnTo>
                  <a:pt x="0" y="3953006"/>
                </a:lnTo>
                <a:lnTo>
                  <a:pt x="0" y="3083264"/>
                </a:lnTo>
                <a:lnTo>
                  <a:pt x="0" y="2621563"/>
                </a:lnTo>
                <a:close/>
              </a:path>
            </a:pathLst>
          </a:custGeom>
        </p:spPr>
      </p:pic>
      <p:sp>
        <p:nvSpPr>
          <p:cNvPr id="3" name="Freeform: Shape 2">
            <a:extLst>
              <a:ext uri="{FF2B5EF4-FFF2-40B4-BE49-F238E27FC236}">
                <a16:creationId xmlns:a16="http://schemas.microsoft.com/office/drawing/2014/main" id="{ADD20DB5-3E96-44AA-ACBD-030669F90C71}"/>
              </a:ext>
            </a:extLst>
          </p:cNvPr>
          <p:cNvSpPr/>
          <p:nvPr userDrawn="1"/>
        </p:nvSpPr>
        <p:spPr>
          <a:xfrm flipH="1" flipV="1">
            <a:off x="0" y="554299"/>
            <a:ext cx="12192001" cy="6303700"/>
          </a:xfrm>
          <a:custGeom>
            <a:avLst/>
            <a:gdLst>
              <a:gd name="connsiteX0" fmla="*/ 12192000 w 12192001"/>
              <a:gd name="connsiteY0" fmla="*/ 6303700 h 6303700"/>
              <a:gd name="connsiteX1" fmla="*/ 0 w 12192001"/>
              <a:gd name="connsiteY1" fmla="*/ 4427517 h 6303700"/>
              <a:gd name="connsiteX2" fmla="*/ 0 w 12192001"/>
              <a:gd name="connsiteY2" fmla="*/ 3965816 h 6303700"/>
              <a:gd name="connsiteX3" fmla="*/ 0 w 12192001"/>
              <a:gd name="connsiteY3" fmla="*/ 474511 h 6303700"/>
              <a:gd name="connsiteX4" fmla="*/ 0 w 12192001"/>
              <a:gd name="connsiteY4" fmla="*/ 12810 h 6303700"/>
              <a:gd name="connsiteX5" fmla="*/ 1 w 12192001"/>
              <a:gd name="connsiteY5" fmla="*/ 12810 h 6303700"/>
              <a:gd name="connsiteX6" fmla="*/ 1 w 12192001"/>
              <a:gd name="connsiteY6" fmla="*/ 0 h 6303700"/>
              <a:gd name="connsiteX7" fmla="*/ 12192001 w 12192001"/>
              <a:gd name="connsiteY7" fmla="*/ 0 h 6303700"/>
              <a:gd name="connsiteX8" fmla="*/ 12192001 w 12192001"/>
              <a:gd name="connsiteY8" fmla="*/ 461701 h 6303700"/>
              <a:gd name="connsiteX9" fmla="*/ 12192001 w 12192001"/>
              <a:gd name="connsiteY9" fmla="*/ 835144 h 6303700"/>
              <a:gd name="connsiteX10" fmla="*/ 12192001 w 12192001"/>
              <a:gd name="connsiteY10" fmla="*/ 1296845 h 6303700"/>
              <a:gd name="connsiteX11" fmla="*/ 12192001 w 12192001"/>
              <a:gd name="connsiteY11" fmla="*/ 1866900 h 6303700"/>
              <a:gd name="connsiteX12" fmla="*/ 12192001 w 12192001"/>
              <a:gd name="connsiteY12" fmla="*/ 1888993 h 6303700"/>
              <a:gd name="connsiteX13" fmla="*/ 12192001 w 12192001"/>
              <a:gd name="connsiteY13" fmla="*/ 2328601 h 6303700"/>
              <a:gd name="connsiteX14" fmla="*/ 12192001 w 12192001"/>
              <a:gd name="connsiteY14" fmla="*/ 2350694 h 6303700"/>
              <a:gd name="connsiteX15" fmla="*/ 12192001 w 12192001"/>
              <a:gd name="connsiteY15" fmla="*/ 3220436 h 6303700"/>
              <a:gd name="connsiteX16" fmla="*/ 12192001 w 12192001"/>
              <a:gd name="connsiteY16" fmla="*/ 3682137 h 6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303700">
                <a:moveTo>
                  <a:pt x="12192000" y="6303700"/>
                </a:moveTo>
                <a:lnTo>
                  <a:pt x="0" y="4427517"/>
                </a:lnTo>
                <a:lnTo>
                  <a:pt x="0" y="3965816"/>
                </a:lnTo>
                <a:lnTo>
                  <a:pt x="0" y="474511"/>
                </a:lnTo>
                <a:lnTo>
                  <a:pt x="0" y="12810"/>
                </a:lnTo>
                <a:lnTo>
                  <a:pt x="1" y="12810"/>
                </a:lnTo>
                <a:lnTo>
                  <a:pt x="1" y="0"/>
                </a:lnTo>
                <a:lnTo>
                  <a:pt x="12192001" y="0"/>
                </a:lnTo>
                <a:lnTo>
                  <a:pt x="12192001" y="461701"/>
                </a:lnTo>
                <a:lnTo>
                  <a:pt x="12192001" y="835144"/>
                </a:lnTo>
                <a:lnTo>
                  <a:pt x="12192001" y="1296845"/>
                </a:lnTo>
                <a:lnTo>
                  <a:pt x="12192001" y="1866900"/>
                </a:lnTo>
                <a:lnTo>
                  <a:pt x="12192001" y="1888993"/>
                </a:lnTo>
                <a:lnTo>
                  <a:pt x="12192001" y="2328601"/>
                </a:lnTo>
                <a:lnTo>
                  <a:pt x="12192001" y="2350694"/>
                </a:lnTo>
                <a:lnTo>
                  <a:pt x="12192001" y="3220436"/>
                </a:lnTo>
                <a:lnTo>
                  <a:pt x="12192001" y="3682137"/>
                </a:lnTo>
                <a:close/>
              </a:path>
            </a:pathLst>
          </a:custGeom>
          <a:solidFill>
            <a:schemeClr val="accent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5" name="Freeform: Shape 4">
            <a:extLst>
              <a:ext uri="{FF2B5EF4-FFF2-40B4-BE49-F238E27FC236}">
                <a16:creationId xmlns:a16="http://schemas.microsoft.com/office/drawing/2014/main" id="{B2A2CA80-86C7-48DB-BA73-341325171FEA}"/>
              </a:ext>
            </a:extLst>
          </p:cNvPr>
          <p:cNvSpPr/>
          <p:nvPr userDrawn="1"/>
        </p:nvSpPr>
        <p:spPr>
          <a:xfrm>
            <a:off x="1" y="-1204588"/>
            <a:ext cx="12192001" cy="3644901"/>
          </a:xfrm>
          <a:custGeom>
            <a:avLst/>
            <a:gdLst>
              <a:gd name="connsiteX0" fmla="*/ 12192001 w 12192001"/>
              <a:gd name="connsiteY0" fmla="*/ 0 h 3644901"/>
              <a:gd name="connsiteX1" fmla="*/ 12192001 w 12192001"/>
              <a:gd name="connsiteY1" fmla="*/ 0 h 3644901"/>
              <a:gd name="connsiteX2" fmla="*/ 12192000 w 12192001"/>
              <a:gd name="connsiteY2" fmla="*/ 3644901 h 3644901"/>
              <a:gd name="connsiteX3" fmla="*/ 0 w 12192001"/>
              <a:gd name="connsiteY3" fmla="*/ 1768718 h 3644901"/>
              <a:gd name="connsiteX4" fmla="*/ 0 w 12192001"/>
              <a:gd name="connsiteY4" fmla="*/ 1654418 h 3644901"/>
              <a:gd name="connsiteX5" fmla="*/ 12192000 w 12192001"/>
              <a:gd name="connsiteY5" fmla="*/ 3530601 h 3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1" h="3644901">
                <a:moveTo>
                  <a:pt x="12192001" y="0"/>
                </a:moveTo>
                <a:lnTo>
                  <a:pt x="12192001" y="0"/>
                </a:lnTo>
                <a:lnTo>
                  <a:pt x="12192000" y="3644901"/>
                </a:lnTo>
                <a:lnTo>
                  <a:pt x="0" y="1768718"/>
                </a:lnTo>
                <a:lnTo>
                  <a:pt x="0" y="1654418"/>
                </a:lnTo>
                <a:lnTo>
                  <a:pt x="12192000" y="3530601"/>
                </a:lnTo>
                <a:close/>
              </a:path>
            </a:pathLst>
          </a:custGeom>
          <a:gradFill>
            <a:gsLst>
              <a:gs pos="0">
                <a:schemeClr val="accent2"/>
              </a:gs>
              <a:gs pos="100000">
                <a:schemeClr val="accent3"/>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6" name="Picture 5" descr="Text, logo&#10;&#10;Description automatically generated">
            <a:extLst>
              <a:ext uri="{FF2B5EF4-FFF2-40B4-BE49-F238E27FC236}">
                <a16:creationId xmlns:a16="http://schemas.microsoft.com/office/drawing/2014/main" id="{631DE3B2-8AA6-4791-9FB9-C84CBF499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8319" y="478879"/>
            <a:ext cx="1444575" cy="637456"/>
          </a:xfrm>
          <a:prstGeom prst="rect">
            <a:avLst/>
          </a:prstGeom>
        </p:spPr>
      </p:pic>
      <p:sp>
        <p:nvSpPr>
          <p:cNvPr id="2" name="Title 1">
            <a:extLst>
              <a:ext uri="{FF2B5EF4-FFF2-40B4-BE49-F238E27FC236}">
                <a16:creationId xmlns:a16="http://schemas.microsoft.com/office/drawing/2014/main" id="{2C079CAB-0876-4E1B-88E6-A1F93AAD4720}"/>
              </a:ext>
            </a:extLst>
          </p:cNvPr>
          <p:cNvSpPr>
            <a:spLocks noGrp="1"/>
          </p:cNvSpPr>
          <p:nvPr>
            <p:ph type="title" hasCustomPrompt="1"/>
          </p:nvPr>
        </p:nvSpPr>
        <p:spPr>
          <a:xfrm>
            <a:off x="674689" y="2833602"/>
            <a:ext cx="10440000" cy="1745093"/>
          </a:xfrm>
        </p:spPr>
        <p:txBody>
          <a:bodyPr>
            <a:spAutoFit/>
          </a:bodyPr>
          <a:lstStyle>
            <a:lvl1pPr algn="l">
              <a:defRPr kumimoji="0" lang="en-US" sz="4800" b="0" i="0" u="none" strike="noStrike" kern="1200" cap="none" spc="0" normalizeH="0" baseline="0" dirty="0">
                <a:ln>
                  <a:noFill/>
                </a:ln>
                <a:solidFill>
                  <a:srgbClr val="FEFDFF"/>
                </a:solidFill>
                <a:effectLst/>
                <a:uLnTx/>
                <a:uFillTx/>
                <a:latin typeface="Arial Nova"/>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4200" b="0">
                <a:solidFill>
                  <a:srgbClr val="FEFDFF"/>
                </a:solidFill>
                <a:latin typeface="+mj-lt"/>
                <a:ea typeface="+mj-ea"/>
                <a:cs typeface="+mj-cs"/>
                <a:sym typeface="Helvetica"/>
              </a:defRPr>
            </a:pPr>
            <a:br>
              <a:rPr lang="en-US"/>
            </a:br>
            <a:r>
              <a:rPr lang="en-US"/>
              <a:t>Click to edit Master title style</a:t>
            </a:r>
            <a:br>
              <a:rPr lang="en-US"/>
            </a:br>
            <a:endParaRPr lang="en-US"/>
          </a:p>
        </p:txBody>
      </p:sp>
      <p:sp>
        <p:nvSpPr>
          <p:cNvPr id="15" name="TextBox 14">
            <a:extLst>
              <a:ext uri="{FF2B5EF4-FFF2-40B4-BE49-F238E27FC236}">
                <a16:creationId xmlns:a16="http://schemas.microsoft.com/office/drawing/2014/main" id="{DD655968-DACC-4E1B-926E-C3520B94D415}"/>
              </a:ext>
            </a:extLst>
          </p:cNvPr>
          <p:cNvSpPr txBox="1"/>
          <p:nvPr userDrawn="1"/>
        </p:nvSpPr>
        <p:spPr>
          <a:xfrm>
            <a:off x="674690" y="5636895"/>
            <a:ext cx="11074398"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Nova"/>
                <a:ea typeface="+mn-ea"/>
                <a:cs typeface="+mn-cs"/>
              </a:rPr>
              <a:t>Disclaimer: This work product utilizes information obtained from publicly available sources and in some cases has relied upon subscription data and other information available to energy strategies. while the sources are considered reliable, energy strategies does not represent the information and its interpretation by the sources as accurate or complete. energy strategies does not recommend that the information contained herein be the sole source of information for decision- making purposes.</a:t>
            </a:r>
          </a:p>
        </p:txBody>
      </p:sp>
      <p:cxnSp>
        <p:nvCxnSpPr>
          <p:cNvPr id="16" name="Straight Connector 15">
            <a:extLst>
              <a:ext uri="{FF2B5EF4-FFF2-40B4-BE49-F238E27FC236}">
                <a16:creationId xmlns:a16="http://schemas.microsoft.com/office/drawing/2014/main" id="{329672AC-7D13-4EA6-993E-40B915CAD2C5}"/>
              </a:ext>
            </a:extLst>
          </p:cNvPr>
          <p:cNvCxnSpPr/>
          <p:nvPr userDrawn="1"/>
        </p:nvCxnSpPr>
        <p:spPr>
          <a:xfrm>
            <a:off x="674689" y="5428524"/>
            <a:ext cx="110743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553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0081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653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338447" y="365124"/>
            <a:ext cx="3063121" cy="5447847"/>
          </a:xfrm>
          <a:solidFill>
            <a:srgbClr val="197EAA"/>
          </a:solidFill>
        </p:spPr>
        <p:txBody>
          <a:bodyPr anchor="ctr" anchorCtr="1"/>
          <a:lstStyle>
            <a:lvl1pPr marL="0" indent="0" algn="ct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89A021A-C0C7-4CE9-AE60-C8E30515E616}"/>
              </a:ext>
            </a:extLst>
          </p:cNvPr>
          <p:cNvSpPr>
            <a:spLocks noGrp="1"/>
          </p:cNvSpPr>
          <p:nvPr>
            <p:ph type="sldNum" sz="quarter" idx="14"/>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41707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8593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099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6054714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933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7245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9379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8041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68674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608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87318513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846839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2896610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14399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0564557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117811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96255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013047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168910539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1611581945"/>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145476617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00893783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lvl1pPr>
              <a:defRPr>
                <a:solidFill>
                  <a:srgbClr val="204150"/>
                </a:solidFill>
              </a:defRPr>
            </a:lvl1p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BFA4487-7676-4FBA-911F-128E7E04164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919952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2379104162"/>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194072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2721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87827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596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9266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0452222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69812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462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1044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4696E32-EB71-4991-962C-CD7C70B24B1F}"/>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929110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2743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414078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8985505"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8985505" cy="304800"/>
          </a:xfrm>
        </p:spPr>
        <p:txBody>
          <a:bodyPr anchor="ctr">
            <a:noAutofit/>
          </a:bodyPr>
          <a:lstStyle>
            <a:lvl1pPr marL="0" indent="0" algn="l">
              <a:buNone/>
              <a:defRPr sz="1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459233"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8985505"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1031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112774978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92230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209499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494114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2624969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68924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489670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5.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4.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3.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4.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15.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22.png"/><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6.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0C2D1D-35E9-48DE-A89E-504D356ACFAB}"/>
              </a:ext>
            </a:extLst>
          </p:cNvPr>
          <p:cNvSpPr>
            <a:spLocks noGrp="1"/>
          </p:cNvSpPr>
          <p:nvPr>
            <p:ph type="sldNum" sz="quarter" idx="4"/>
          </p:nvPr>
        </p:nvSpPr>
        <p:spPr>
          <a:xfrm>
            <a:off x="11388699" y="6287556"/>
            <a:ext cx="5642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5878E-C31F-4433-9021-DC953B06993D}" type="slidenum">
              <a:rPr lang="en-US" smtClean="0"/>
              <a:t>‹#›</a:t>
            </a:fld>
            <a:endParaRPr lang="en-US"/>
          </a:p>
        </p:txBody>
      </p:sp>
      <p:pic>
        <p:nvPicPr>
          <p:cNvPr id="9" name="Picture 8">
            <a:extLst>
              <a:ext uri="{FF2B5EF4-FFF2-40B4-BE49-F238E27FC236}">
                <a16:creationId xmlns:a16="http://schemas.microsoft.com/office/drawing/2014/main" id="{B56E5780-13CA-7B4A-B69C-7F969AF477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04197" y="6026732"/>
            <a:ext cx="641441" cy="652335"/>
          </a:xfrm>
          <a:prstGeom prst="rect">
            <a:avLst/>
          </a:prstGeom>
        </p:spPr>
      </p:pic>
      <p:grpSp>
        <p:nvGrpSpPr>
          <p:cNvPr id="6" name="Group 5">
            <a:extLst>
              <a:ext uri="{FF2B5EF4-FFF2-40B4-BE49-F238E27FC236}">
                <a16:creationId xmlns:a16="http://schemas.microsoft.com/office/drawing/2014/main" id="{050A44DB-EC4B-4B7E-AAB4-E9ADDE1BB253}"/>
              </a:ext>
            </a:extLst>
          </p:cNvPr>
          <p:cNvGrpSpPr/>
          <p:nvPr userDrawn="1"/>
        </p:nvGrpSpPr>
        <p:grpSpPr>
          <a:xfrm>
            <a:off x="206997" y="222802"/>
            <a:ext cx="1596887" cy="1602823"/>
            <a:chOff x="457200" y="182880"/>
            <a:chExt cx="1596887" cy="1602823"/>
          </a:xfrm>
        </p:grpSpPr>
        <p:cxnSp>
          <p:nvCxnSpPr>
            <p:cNvPr id="11" name="Straight Connector 10">
              <a:extLst>
                <a:ext uri="{FF2B5EF4-FFF2-40B4-BE49-F238E27FC236}">
                  <a16:creationId xmlns:a16="http://schemas.microsoft.com/office/drawing/2014/main" id="{CB38A4D3-E4FD-7C45-8E62-E4C682931326}"/>
                </a:ext>
              </a:extLst>
            </p:cNvPr>
            <p:cNvCxnSpPr/>
            <p:nvPr userDrawn="1"/>
          </p:nvCxnSpPr>
          <p:spPr>
            <a:xfrm>
              <a:off x="457200" y="182880"/>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0E13DA-2C4E-D748-AA3D-016F576BF465}"/>
                </a:ext>
              </a:extLst>
            </p:cNvPr>
            <p:cNvCxnSpPr>
              <a:cxnSpLocks/>
            </p:cNvCxnSpPr>
            <p:nvPr userDrawn="1"/>
          </p:nvCxnSpPr>
          <p:spPr>
            <a:xfrm flipH="1">
              <a:off x="457200" y="182880"/>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7916026-43A1-1246-8EAC-C7AD072D9C40}"/>
              </a:ext>
            </a:extLst>
          </p:cNvPr>
          <p:cNvGrpSpPr/>
          <p:nvPr userDrawn="1"/>
        </p:nvGrpSpPr>
        <p:grpSpPr>
          <a:xfrm rot="10800000">
            <a:off x="10390915" y="5079382"/>
            <a:ext cx="1596887" cy="1602823"/>
            <a:chOff x="357809" y="365125"/>
            <a:chExt cx="1596887" cy="1602823"/>
          </a:xfrm>
        </p:grpSpPr>
        <p:cxnSp>
          <p:nvCxnSpPr>
            <p:cNvPr id="15" name="Straight Connector 14">
              <a:extLst>
                <a:ext uri="{FF2B5EF4-FFF2-40B4-BE49-F238E27FC236}">
                  <a16:creationId xmlns:a16="http://schemas.microsoft.com/office/drawing/2014/main" id="{2878FCBC-5D9F-5543-9B6E-8741681D9E69}"/>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5700BF-5C46-0A48-8447-104C76F25C91}"/>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181397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l" defTabSz="914400" rtl="0" eaLnBrk="1" latinLnBrk="0" hangingPunct="1">
        <a:lnSpc>
          <a:spcPct val="90000"/>
        </a:lnSpc>
        <a:spcBef>
          <a:spcPct val="0"/>
        </a:spcBef>
        <a:buNone/>
        <a:defRPr sz="4400" b="1" kern="1200">
          <a:solidFill>
            <a:srgbClr val="204150"/>
          </a:solidFill>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AA5-36B1-42C5-90FA-2FD9D8D2335B}"/>
              </a:ext>
            </a:extLst>
          </p:cNvPr>
          <p:cNvSpPr/>
          <p:nvPr userDrawn="1"/>
        </p:nvSpPr>
        <p:spPr>
          <a:xfrm>
            <a:off x="0" y="-71021"/>
            <a:ext cx="12192000" cy="1825625"/>
          </a:xfrm>
          <a:prstGeom prst="rect">
            <a:avLst/>
          </a:prstGeom>
          <a:solidFill>
            <a:srgbClr val="197EAA"/>
          </a:solidFill>
          <a:ln>
            <a:solidFill>
              <a:srgbClr val="197EAA"/>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2A196860-365B-4A72-AB3E-4AE10345B951}"/>
              </a:ext>
            </a:extLst>
          </p:cNvPr>
          <p:cNvSpPr>
            <a:spLocks noGrp="1"/>
          </p:cNvSpPr>
          <p:nvPr>
            <p:ph type="sldNum" sz="quarter" idx="4"/>
          </p:nvPr>
        </p:nvSpPr>
        <p:spPr>
          <a:xfrm>
            <a:off x="11415393" y="6355080"/>
            <a:ext cx="5669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52B71-7D07-4CF5-A8D5-1C4F79F1E808}" type="slidenum">
              <a:rPr lang="en-US" smtClean="0"/>
              <a:t>‹#›</a:t>
            </a:fld>
            <a:endParaRPr lang="en-US"/>
          </a:p>
        </p:txBody>
      </p:sp>
      <p:pic>
        <p:nvPicPr>
          <p:cNvPr id="11" name="Picture 10">
            <a:extLst>
              <a:ext uri="{FF2B5EF4-FFF2-40B4-BE49-F238E27FC236}">
                <a16:creationId xmlns:a16="http://schemas.microsoft.com/office/drawing/2014/main" id="{A91840BE-9676-4261-99C7-ECA97CC6392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12293" y="6176963"/>
            <a:ext cx="1697700" cy="408523"/>
          </a:xfrm>
          <a:prstGeom prst="rect">
            <a:avLst/>
          </a:prstGeom>
        </p:spPr>
      </p:pic>
    </p:spTree>
    <p:extLst>
      <p:ext uri="{BB962C8B-B14F-4D97-AF65-F5344CB8AC3E}">
        <p14:creationId xmlns:p14="http://schemas.microsoft.com/office/powerpoint/2010/main" val="4175008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AA5-36B1-42C5-90FA-2FD9D8D2335B}"/>
              </a:ext>
            </a:extLst>
          </p:cNvPr>
          <p:cNvSpPr/>
          <p:nvPr userDrawn="1"/>
        </p:nvSpPr>
        <p:spPr>
          <a:xfrm>
            <a:off x="0" y="-134937"/>
            <a:ext cx="12192000" cy="1825625"/>
          </a:xfrm>
          <a:prstGeom prst="rect">
            <a:avLst/>
          </a:prstGeom>
          <a:solidFill>
            <a:srgbClr val="204150"/>
          </a:solidFill>
          <a:ln>
            <a:solidFill>
              <a:srgbClr val="204150"/>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2A196860-365B-4A72-AB3E-4AE10345B951}"/>
              </a:ext>
            </a:extLst>
          </p:cNvPr>
          <p:cNvSpPr>
            <a:spLocks noGrp="1"/>
          </p:cNvSpPr>
          <p:nvPr>
            <p:ph type="sldNum" sz="quarter" idx="4"/>
          </p:nvPr>
        </p:nvSpPr>
        <p:spPr>
          <a:xfrm>
            <a:off x="11432494" y="6325391"/>
            <a:ext cx="5669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52B71-7D07-4CF5-A8D5-1C4F79F1E808}" type="slidenum">
              <a:rPr lang="en-US" smtClean="0"/>
              <a:t>‹#›</a:t>
            </a:fld>
            <a:endParaRPr lang="en-US"/>
          </a:p>
        </p:txBody>
      </p:sp>
      <p:pic>
        <p:nvPicPr>
          <p:cNvPr id="4" name="Picture 3" descr="A black and blue logo&#10;&#10;Description automatically generated">
            <a:extLst>
              <a:ext uri="{FF2B5EF4-FFF2-40B4-BE49-F238E27FC236}">
                <a16:creationId xmlns:a16="http://schemas.microsoft.com/office/drawing/2014/main" id="{20F4425A-4256-3640-3BD2-CDDDEF8859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578" y="6280095"/>
            <a:ext cx="1888178" cy="454360"/>
          </a:xfrm>
          <a:prstGeom prst="rect">
            <a:avLst/>
          </a:prstGeom>
        </p:spPr>
      </p:pic>
    </p:spTree>
    <p:extLst>
      <p:ext uri="{BB962C8B-B14F-4D97-AF65-F5344CB8AC3E}">
        <p14:creationId xmlns:p14="http://schemas.microsoft.com/office/powerpoint/2010/main" val="224242959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10F8F-3646-62C0-7682-FED769055833}"/>
              </a:ext>
            </a:extLst>
          </p:cNvPr>
          <p:cNvSpPr>
            <a:spLocks noGrp="1"/>
          </p:cNvSpPr>
          <p:nvPr>
            <p:ph type="title"/>
          </p:nvPr>
        </p:nvSpPr>
        <p:spPr>
          <a:xfrm>
            <a:off x="442913" y="583540"/>
            <a:ext cx="10440000" cy="775597"/>
          </a:xfrm>
          <a:prstGeom prst="rect">
            <a:avLst/>
          </a:prstGeom>
        </p:spPr>
        <p:txBody>
          <a:bodyPr vert="horz" lIns="0" tIns="0" rIns="0" bIns="0" rtlCol="0" anchor="ctr">
            <a:sp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941956E2-737E-B07C-DB18-46C6BA86E328}"/>
              </a:ext>
            </a:extLst>
          </p:cNvPr>
          <p:cNvSpPr>
            <a:spLocks noGrp="1"/>
          </p:cNvSpPr>
          <p:nvPr>
            <p:ph type="body" idx="1"/>
          </p:nvPr>
        </p:nvSpPr>
        <p:spPr>
          <a:xfrm>
            <a:off x="451200" y="1556265"/>
            <a:ext cx="11289600" cy="457112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25">
            <a:extLst>
              <a:ext uri="{FF2B5EF4-FFF2-40B4-BE49-F238E27FC236}">
                <a16:creationId xmlns:a16="http://schemas.microsoft.com/office/drawing/2014/main" id="{A6F3B639-C29E-862E-67D8-2480995D7165}"/>
              </a:ext>
            </a:extLst>
          </p:cNvPr>
          <p:cNvGrpSpPr/>
          <p:nvPr userDrawn="1"/>
        </p:nvGrpSpPr>
        <p:grpSpPr>
          <a:xfrm>
            <a:off x="-600" y="6131597"/>
            <a:ext cx="12193199" cy="724067"/>
            <a:chOff x="-600" y="6131597"/>
            <a:chExt cx="12193199" cy="724067"/>
          </a:xfrm>
          <a:gradFill>
            <a:gsLst>
              <a:gs pos="0">
                <a:schemeClr val="accent2"/>
              </a:gs>
              <a:gs pos="100000">
                <a:schemeClr val="accent3"/>
              </a:gs>
            </a:gsLst>
            <a:lin ang="0" scaled="1"/>
          </a:gradFill>
        </p:grpSpPr>
        <p:sp>
          <p:nvSpPr>
            <p:cNvPr id="8" name="Freeform: Shape 7">
              <a:extLst>
                <a:ext uri="{FF2B5EF4-FFF2-40B4-BE49-F238E27FC236}">
                  <a16:creationId xmlns:a16="http://schemas.microsoft.com/office/drawing/2014/main" id="{1A80C976-0CE0-F060-8EEF-2A3F9E7A40F4}"/>
                </a:ext>
              </a:extLst>
            </p:cNvPr>
            <p:cNvSpPr/>
            <p:nvPr/>
          </p:nvSpPr>
          <p:spPr>
            <a:xfrm>
              <a:off x="-600" y="6652531"/>
              <a:ext cx="481371" cy="88465"/>
            </a:xfrm>
            <a:custGeom>
              <a:avLst/>
              <a:gdLst>
                <a:gd name="connsiteX0" fmla="*/ 437139 w 481371"/>
                <a:gd name="connsiteY0" fmla="*/ 88466 h 88465"/>
                <a:gd name="connsiteX1" fmla="*/ 481372 w 481371"/>
                <a:gd name="connsiteY1" fmla="*/ 44233 h 88465"/>
                <a:gd name="connsiteX2" fmla="*/ 437139 w 481371"/>
                <a:gd name="connsiteY2" fmla="*/ 0 h 88465"/>
                <a:gd name="connsiteX3" fmla="*/ 393555 w 481371"/>
                <a:gd name="connsiteY3" fmla="*/ 37747 h 88465"/>
                <a:gd name="connsiteX4" fmla="*/ 0 w 481371"/>
                <a:gd name="connsiteY4" fmla="*/ 37747 h 88465"/>
                <a:gd name="connsiteX5" fmla="*/ 0 w 481371"/>
                <a:gd name="connsiteY5" fmla="*/ 50718 h 88465"/>
                <a:gd name="connsiteX6" fmla="*/ 393555 w 481371"/>
                <a:gd name="connsiteY6" fmla="*/ 50718 h 88465"/>
                <a:gd name="connsiteX7" fmla="*/ 437139 w 481371"/>
                <a:gd name="connsiteY7" fmla="*/ 88466 h 88465"/>
                <a:gd name="connsiteX8" fmla="*/ 403932 w 481371"/>
                <a:gd name="connsiteY8" fmla="*/ 37877 h 88465"/>
                <a:gd name="connsiteX9" fmla="*/ 437139 w 481371"/>
                <a:gd name="connsiteY9" fmla="*/ 10507 h 88465"/>
                <a:gd name="connsiteX10" fmla="*/ 470995 w 481371"/>
                <a:gd name="connsiteY10" fmla="*/ 44362 h 88465"/>
                <a:gd name="connsiteX11" fmla="*/ 437139 w 481371"/>
                <a:gd name="connsiteY11" fmla="*/ 78218 h 88465"/>
                <a:gd name="connsiteX12" fmla="*/ 403932 w 481371"/>
                <a:gd name="connsiteY12" fmla="*/ 50848 h 88465"/>
                <a:gd name="connsiteX13" fmla="*/ 403284 w 481371"/>
                <a:gd name="connsiteY13" fmla="*/ 44362 h 88465"/>
                <a:gd name="connsiteX14" fmla="*/ 403932 w 481371"/>
                <a:gd name="connsiteY14" fmla="*/ 37877 h 8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371" h="88465">
                  <a:moveTo>
                    <a:pt x="437139" y="88466"/>
                  </a:moveTo>
                  <a:cubicBezTo>
                    <a:pt x="461526" y="88466"/>
                    <a:pt x="481372" y="68619"/>
                    <a:pt x="481372" y="44233"/>
                  </a:cubicBezTo>
                  <a:cubicBezTo>
                    <a:pt x="481372" y="19846"/>
                    <a:pt x="461526" y="0"/>
                    <a:pt x="437139" y="0"/>
                  </a:cubicBezTo>
                  <a:cubicBezTo>
                    <a:pt x="414958" y="0"/>
                    <a:pt x="396798" y="16474"/>
                    <a:pt x="393555" y="37747"/>
                  </a:cubicBezTo>
                  <a:lnTo>
                    <a:pt x="0" y="37747"/>
                  </a:lnTo>
                  <a:lnTo>
                    <a:pt x="0" y="50718"/>
                  </a:lnTo>
                  <a:lnTo>
                    <a:pt x="393555" y="50718"/>
                  </a:lnTo>
                  <a:cubicBezTo>
                    <a:pt x="396798" y="72121"/>
                    <a:pt x="414958" y="88466"/>
                    <a:pt x="437139" y="88466"/>
                  </a:cubicBezTo>
                  <a:close/>
                  <a:moveTo>
                    <a:pt x="403932" y="37877"/>
                  </a:moveTo>
                  <a:cubicBezTo>
                    <a:pt x="406916" y="22311"/>
                    <a:pt x="420665" y="10507"/>
                    <a:pt x="437139" y="10507"/>
                  </a:cubicBezTo>
                  <a:cubicBezTo>
                    <a:pt x="455818" y="10507"/>
                    <a:pt x="470995" y="25684"/>
                    <a:pt x="470995" y="44362"/>
                  </a:cubicBezTo>
                  <a:cubicBezTo>
                    <a:pt x="470995" y="63041"/>
                    <a:pt x="455818" y="78218"/>
                    <a:pt x="437139" y="78218"/>
                  </a:cubicBezTo>
                  <a:cubicBezTo>
                    <a:pt x="420665" y="78218"/>
                    <a:pt x="407045" y="66414"/>
                    <a:pt x="403932" y="50848"/>
                  </a:cubicBezTo>
                  <a:cubicBezTo>
                    <a:pt x="403543" y="48773"/>
                    <a:pt x="403284" y="46568"/>
                    <a:pt x="403284" y="44362"/>
                  </a:cubicBezTo>
                  <a:cubicBezTo>
                    <a:pt x="403284" y="42028"/>
                    <a:pt x="403543" y="39952"/>
                    <a:pt x="403932" y="3787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9" name="Freeform: Shape 8">
              <a:extLst>
                <a:ext uri="{FF2B5EF4-FFF2-40B4-BE49-F238E27FC236}">
                  <a16:creationId xmlns:a16="http://schemas.microsoft.com/office/drawing/2014/main" id="{3FA79F3A-6B5F-33AF-4B7F-2EC44067C1F2}"/>
                </a:ext>
              </a:extLst>
            </p:cNvPr>
            <p:cNvSpPr/>
            <p:nvPr/>
          </p:nvSpPr>
          <p:spPr>
            <a:xfrm>
              <a:off x="-600" y="6343161"/>
              <a:ext cx="1336971" cy="466584"/>
            </a:xfrm>
            <a:custGeom>
              <a:avLst/>
              <a:gdLst>
                <a:gd name="connsiteX0" fmla="*/ 877781 w 1336971"/>
                <a:gd name="connsiteY0" fmla="*/ 466584 h 466584"/>
                <a:gd name="connsiteX1" fmla="*/ 1336971 w 1336971"/>
                <a:gd name="connsiteY1" fmla="*/ 466584 h 466584"/>
                <a:gd name="connsiteX2" fmla="*/ 1336971 w 1336971"/>
                <a:gd name="connsiteY2" fmla="*/ 453613 h 466584"/>
                <a:gd name="connsiteX3" fmla="*/ 881024 w 1336971"/>
                <a:gd name="connsiteY3" fmla="*/ 453613 h 466584"/>
                <a:gd name="connsiteX4" fmla="*/ 0 w 1336971"/>
                <a:gd name="connsiteY4" fmla="*/ 0 h 466584"/>
                <a:gd name="connsiteX5" fmla="*/ 0 w 1336971"/>
                <a:gd name="connsiteY5" fmla="*/ 14528 h 466584"/>
                <a:gd name="connsiteX6" fmla="*/ 876354 w 1336971"/>
                <a:gd name="connsiteY6" fmla="*/ 465806 h 4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971" h="466584">
                  <a:moveTo>
                    <a:pt x="877781" y="466584"/>
                  </a:moveTo>
                  <a:lnTo>
                    <a:pt x="1336971" y="466584"/>
                  </a:lnTo>
                  <a:lnTo>
                    <a:pt x="1336971" y="453613"/>
                  </a:lnTo>
                  <a:lnTo>
                    <a:pt x="881024" y="453613"/>
                  </a:lnTo>
                  <a:lnTo>
                    <a:pt x="0" y="0"/>
                  </a:lnTo>
                  <a:lnTo>
                    <a:pt x="0" y="14528"/>
                  </a:lnTo>
                  <a:lnTo>
                    <a:pt x="876354" y="465806"/>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0" name="Freeform: Shape 9">
              <a:extLst>
                <a:ext uri="{FF2B5EF4-FFF2-40B4-BE49-F238E27FC236}">
                  <a16:creationId xmlns:a16="http://schemas.microsoft.com/office/drawing/2014/main" id="{4E3D2060-6DA3-D481-842F-38DD7447F86B}"/>
                </a:ext>
              </a:extLst>
            </p:cNvPr>
            <p:cNvSpPr/>
            <p:nvPr/>
          </p:nvSpPr>
          <p:spPr>
            <a:xfrm>
              <a:off x="1417216" y="6459126"/>
              <a:ext cx="3500194" cy="396408"/>
            </a:xfrm>
            <a:custGeom>
              <a:avLst/>
              <a:gdLst>
                <a:gd name="connsiteX0" fmla="*/ 320493 w 3500194"/>
                <a:gd name="connsiteY0" fmla="*/ 396409 h 396408"/>
                <a:gd name="connsiteX1" fmla="*/ 666183 w 3500194"/>
                <a:gd name="connsiteY1" fmla="*/ 50718 h 396408"/>
                <a:gd name="connsiteX2" fmla="*/ 3412377 w 3500194"/>
                <a:gd name="connsiteY2" fmla="*/ 50718 h 396408"/>
                <a:gd name="connsiteX3" fmla="*/ 3455962 w 3500194"/>
                <a:gd name="connsiteY3" fmla="*/ 88466 h 396408"/>
                <a:gd name="connsiteX4" fmla="*/ 3500195 w 3500194"/>
                <a:gd name="connsiteY4" fmla="*/ 44233 h 396408"/>
                <a:gd name="connsiteX5" fmla="*/ 3455962 w 3500194"/>
                <a:gd name="connsiteY5" fmla="*/ 0 h 396408"/>
                <a:gd name="connsiteX6" fmla="*/ 3412377 w 3500194"/>
                <a:gd name="connsiteY6" fmla="*/ 37747 h 396408"/>
                <a:gd name="connsiteX7" fmla="*/ 660735 w 3500194"/>
                <a:gd name="connsiteY7" fmla="*/ 37747 h 396408"/>
                <a:gd name="connsiteX8" fmla="*/ 478097 w 3500194"/>
                <a:gd name="connsiteY8" fmla="*/ 220386 h 396408"/>
                <a:gd name="connsiteX9" fmla="*/ 273407 w 3500194"/>
                <a:gd name="connsiteY9" fmla="*/ 220386 h 396408"/>
                <a:gd name="connsiteX10" fmla="*/ 379513 w 3500194"/>
                <a:gd name="connsiteY10" fmla="*/ 114279 h 396408"/>
                <a:gd name="connsiteX11" fmla="*/ 370304 w 3500194"/>
                <a:gd name="connsiteY11" fmla="*/ 105069 h 396408"/>
                <a:gd name="connsiteX12" fmla="*/ 255117 w 3500194"/>
                <a:gd name="connsiteY12" fmla="*/ 220256 h 396408"/>
                <a:gd name="connsiteX13" fmla="*/ 126180 w 3500194"/>
                <a:gd name="connsiteY13" fmla="*/ 220256 h 396408"/>
                <a:gd name="connsiteX14" fmla="*/ 126180 w 3500194"/>
                <a:gd name="connsiteY14" fmla="*/ 222850 h 396408"/>
                <a:gd name="connsiteX15" fmla="*/ 125532 w 3500194"/>
                <a:gd name="connsiteY15" fmla="*/ 222202 h 396408"/>
                <a:gd name="connsiteX16" fmla="*/ 70403 w 3500194"/>
                <a:gd name="connsiteY16" fmla="*/ 277330 h 396408"/>
                <a:gd name="connsiteX17" fmla="*/ 12939 w 3500194"/>
                <a:gd name="connsiteY17" fmla="*/ 281481 h 396408"/>
                <a:gd name="connsiteX18" fmla="*/ 12939 w 3500194"/>
                <a:gd name="connsiteY18" fmla="*/ 344004 h 396408"/>
                <a:gd name="connsiteX19" fmla="*/ 75462 w 3500194"/>
                <a:gd name="connsiteY19" fmla="*/ 344004 h 396408"/>
                <a:gd name="connsiteX20" fmla="*/ 79613 w 3500194"/>
                <a:gd name="connsiteY20" fmla="*/ 286540 h 396408"/>
                <a:gd name="connsiteX21" fmla="*/ 132796 w 3500194"/>
                <a:gd name="connsiteY21" fmla="*/ 233357 h 396408"/>
                <a:gd name="connsiteX22" fmla="*/ 465255 w 3500194"/>
                <a:gd name="connsiteY22" fmla="*/ 233357 h 396408"/>
                <a:gd name="connsiteX23" fmla="*/ 302203 w 3500194"/>
                <a:gd name="connsiteY23" fmla="*/ 396409 h 396408"/>
                <a:gd name="connsiteX24" fmla="*/ 320493 w 3500194"/>
                <a:gd name="connsiteY24" fmla="*/ 396409 h 396408"/>
                <a:gd name="connsiteX25" fmla="*/ 3422625 w 3500194"/>
                <a:gd name="connsiteY25" fmla="*/ 37877 h 396408"/>
                <a:gd name="connsiteX26" fmla="*/ 3455832 w 3500194"/>
                <a:gd name="connsiteY26" fmla="*/ 10507 h 396408"/>
                <a:gd name="connsiteX27" fmla="*/ 3489687 w 3500194"/>
                <a:gd name="connsiteY27" fmla="*/ 44362 h 396408"/>
                <a:gd name="connsiteX28" fmla="*/ 3455832 w 3500194"/>
                <a:gd name="connsiteY28" fmla="*/ 78218 h 396408"/>
                <a:gd name="connsiteX29" fmla="*/ 3422625 w 3500194"/>
                <a:gd name="connsiteY29" fmla="*/ 50848 h 396408"/>
                <a:gd name="connsiteX30" fmla="*/ 3421976 w 3500194"/>
                <a:gd name="connsiteY30" fmla="*/ 44362 h 396408"/>
                <a:gd name="connsiteX31" fmla="*/ 3422625 w 3500194"/>
                <a:gd name="connsiteY31" fmla="*/ 37877 h 396408"/>
                <a:gd name="connsiteX32" fmla="*/ 67938 w 3500194"/>
                <a:gd name="connsiteY32" fmla="*/ 336740 h 396408"/>
                <a:gd name="connsiteX33" fmla="*/ 20073 w 3500194"/>
                <a:gd name="connsiteY33" fmla="*/ 336740 h 396408"/>
                <a:gd name="connsiteX34" fmla="*/ 20073 w 3500194"/>
                <a:gd name="connsiteY34" fmla="*/ 288875 h 396408"/>
                <a:gd name="connsiteX35" fmla="*/ 62879 w 3500194"/>
                <a:gd name="connsiteY35" fmla="*/ 284724 h 396408"/>
                <a:gd name="connsiteX36" fmla="*/ 67938 w 3500194"/>
                <a:gd name="connsiteY36" fmla="*/ 288875 h 396408"/>
                <a:gd name="connsiteX37" fmla="*/ 72089 w 3500194"/>
                <a:gd name="connsiteY37" fmla="*/ 293934 h 396408"/>
                <a:gd name="connsiteX38" fmla="*/ 67938 w 3500194"/>
                <a:gd name="connsiteY38" fmla="*/ 336740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0194" h="396408">
                  <a:moveTo>
                    <a:pt x="320493" y="396409"/>
                  </a:moveTo>
                  <a:lnTo>
                    <a:pt x="666183" y="50718"/>
                  </a:lnTo>
                  <a:lnTo>
                    <a:pt x="3412377" y="50718"/>
                  </a:lnTo>
                  <a:cubicBezTo>
                    <a:pt x="3415490" y="71992"/>
                    <a:pt x="3433780" y="88466"/>
                    <a:pt x="3455962" y="88466"/>
                  </a:cubicBezTo>
                  <a:cubicBezTo>
                    <a:pt x="3480348" y="88466"/>
                    <a:pt x="3500195" y="68619"/>
                    <a:pt x="3500195" y="44233"/>
                  </a:cubicBezTo>
                  <a:cubicBezTo>
                    <a:pt x="3500195" y="19846"/>
                    <a:pt x="3480348" y="0"/>
                    <a:pt x="3455962" y="0"/>
                  </a:cubicBezTo>
                  <a:cubicBezTo>
                    <a:pt x="3433780" y="0"/>
                    <a:pt x="3415620" y="16474"/>
                    <a:pt x="3412377" y="37747"/>
                  </a:cubicBezTo>
                  <a:lnTo>
                    <a:pt x="660735" y="37747"/>
                  </a:lnTo>
                  <a:lnTo>
                    <a:pt x="478097" y="220386"/>
                  </a:lnTo>
                  <a:lnTo>
                    <a:pt x="273407" y="220386"/>
                  </a:lnTo>
                  <a:lnTo>
                    <a:pt x="379513" y="114279"/>
                  </a:lnTo>
                  <a:lnTo>
                    <a:pt x="370304" y="105069"/>
                  </a:lnTo>
                  <a:lnTo>
                    <a:pt x="255117" y="220256"/>
                  </a:lnTo>
                  <a:lnTo>
                    <a:pt x="126180" y="220256"/>
                  </a:lnTo>
                  <a:lnTo>
                    <a:pt x="126180" y="222850"/>
                  </a:lnTo>
                  <a:lnTo>
                    <a:pt x="125532" y="222202"/>
                  </a:lnTo>
                  <a:lnTo>
                    <a:pt x="70403" y="277330"/>
                  </a:lnTo>
                  <a:cubicBezTo>
                    <a:pt x="53151" y="264489"/>
                    <a:pt x="28635" y="265786"/>
                    <a:pt x="12939" y="281481"/>
                  </a:cubicBezTo>
                  <a:cubicBezTo>
                    <a:pt x="-4313" y="298733"/>
                    <a:pt x="-4313" y="326752"/>
                    <a:pt x="12939" y="344004"/>
                  </a:cubicBezTo>
                  <a:cubicBezTo>
                    <a:pt x="30191" y="361256"/>
                    <a:pt x="58210" y="361256"/>
                    <a:pt x="75462" y="344004"/>
                  </a:cubicBezTo>
                  <a:cubicBezTo>
                    <a:pt x="91157" y="328308"/>
                    <a:pt x="92454" y="303792"/>
                    <a:pt x="79613" y="286540"/>
                  </a:cubicBezTo>
                  <a:lnTo>
                    <a:pt x="132796" y="233357"/>
                  </a:lnTo>
                  <a:lnTo>
                    <a:pt x="465255" y="233357"/>
                  </a:lnTo>
                  <a:lnTo>
                    <a:pt x="302203" y="396409"/>
                  </a:lnTo>
                  <a:lnTo>
                    <a:pt x="320493" y="396409"/>
                  </a:lnTo>
                  <a:close/>
                  <a:moveTo>
                    <a:pt x="3422625" y="37877"/>
                  </a:moveTo>
                  <a:cubicBezTo>
                    <a:pt x="3425608" y="22311"/>
                    <a:pt x="3439358" y="10507"/>
                    <a:pt x="3455832" y="10507"/>
                  </a:cubicBezTo>
                  <a:cubicBezTo>
                    <a:pt x="3474511" y="10507"/>
                    <a:pt x="3489687" y="25684"/>
                    <a:pt x="3489687" y="44362"/>
                  </a:cubicBezTo>
                  <a:cubicBezTo>
                    <a:pt x="3489687" y="63041"/>
                    <a:pt x="3474511" y="78218"/>
                    <a:pt x="3455832" y="78218"/>
                  </a:cubicBezTo>
                  <a:cubicBezTo>
                    <a:pt x="3439358" y="78218"/>
                    <a:pt x="3425738" y="66414"/>
                    <a:pt x="3422625" y="50848"/>
                  </a:cubicBezTo>
                  <a:cubicBezTo>
                    <a:pt x="3422236" y="48773"/>
                    <a:pt x="3421976" y="46568"/>
                    <a:pt x="3421976" y="44362"/>
                  </a:cubicBezTo>
                  <a:cubicBezTo>
                    <a:pt x="3421976" y="42028"/>
                    <a:pt x="3422236" y="39952"/>
                    <a:pt x="3422625" y="37877"/>
                  </a:cubicBezTo>
                  <a:close/>
                  <a:moveTo>
                    <a:pt x="67938" y="336740"/>
                  </a:moveTo>
                  <a:cubicBezTo>
                    <a:pt x="54707" y="349971"/>
                    <a:pt x="33304" y="349971"/>
                    <a:pt x="20073" y="336740"/>
                  </a:cubicBezTo>
                  <a:cubicBezTo>
                    <a:pt x="6842" y="323509"/>
                    <a:pt x="6842" y="302106"/>
                    <a:pt x="20073" y="288875"/>
                  </a:cubicBezTo>
                  <a:cubicBezTo>
                    <a:pt x="31748" y="277201"/>
                    <a:pt x="49778" y="275903"/>
                    <a:pt x="62879" y="284724"/>
                  </a:cubicBezTo>
                  <a:cubicBezTo>
                    <a:pt x="64695" y="285891"/>
                    <a:pt x="66382" y="287318"/>
                    <a:pt x="67938" y="288875"/>
                  </a:cubicBezTo>
                  <a:cubicBezTo>
                    <a:pt x="69495" y="290431"/>
                    <a:pt x="70922" y="292118"/>
                    <a:pt x="72089" y="293934"/>
                  </a:cubicBezTo>
                  <a:cubicBezTo>
                    <a:pt x="80910" y="307165"/>
                    <a:pt x="79613" y="325195"/>
                    <a:pt x="67938" y="3367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1" name="Freeform: Shape 10">
              <a:extLst>
                <a:ext uri="{FF2B5EF4-FFF2-40B4-BE49-F238E27FC236}">
                  <a16:creationId xmlns:a16="http://schemas.microsoft.com/office/drawing/2014/main" id="{85F05C6F-8598-65E6-EEB5-6B7B9CC839CE}"/>
                </a:ext>
              </a:extLst>
            </p:cNvPr>
            <p:cNvSpPr/>
            <p:nvPr/>
          </p:nvSpPr>
          <p:spPr>
            <a:xfrm>
              <a:off x="7774121" y="6501284"/>
              <a:ext cx="2191921" cy="191329"/>
            </a:xfrm>
            <a:custGeom>
              <a:avLst/>
              <a:gdLst>
                <a:gd name="connsiteX0" fmla="*/ 1848307 w 2191921"/>
                <a:gd name="connsiteY0" fmla="*/ 102215 h 191329"/>
                <a:gd name="connsiteX1" fmla="*/ 1876844 w 2191921"/>
                <a:gd name="connsiteY1" fmla="*/ 125045 h 191329"/>
                <a:gd name="connsiteX2" fmla="*/ 1906160 w 2191921"/>
                <a:gd name="connsiteY2" fmla="*/ 95730 h 191329"/>
                <a:gd name="connsiteX3" fmla="*/ 1876844 w 2191921"/>
                <a:gd name="connsiteY3" fmla="*/ 66414 h 191329"/>
                <a:gd name="connsiteX4" fmla="*/ 1848307 w 2191921"/>
                <a:gd name="connsiteY4" fmla="*/ 89244 h 191329"/>
                <a:gd name="connsiteX5" fmla="*/ 1447877 w 2191921"/>
                <a:gd name="connsiteY5" fmla="*/ 89244 h 191329"/>
                <a:gd name="connsiteX6" fmla="*/ 1358763 w 2191921"/>
                <a:gd name="connsiteY6" fmla="*/ 178358 h 191329"/>
                <a:gd name="connsiteX7" fmla="*/ 1184556 w 2191921"/>
                <a:gd name="connsiteY7" fmla="*/ 178358 h 191329"/>
                <a:gd name="connsiteX8" fmla="*/ 1006198 w 2191921"/>
                <a:gd name="connsiteY8" fmla="*/ 0 h 191329"/>
                <a:gd name="connsiteX9" fmla="*/ 122969 w 2191921"/>
                <a:gd name="connsiteY9" fmla="*/ 0 h 191329"/>
                <a:gd name="connsiteX10" fmla="*/ 44751 w 2191921"/>
                <a:gd name="connsiteY10" fmla="*/ 78218 h 191329"/>
                <a:gd name="connsiteX11" fmla="*/ 8561 w 2191921"/>
                <a:gd name="connsiteY11" fmla="*/ 82239 h 191329"/>
                <a:gd name="connsiteX12" fmla="*/ 8561 w 2191921"/>
                <a:gd name="connsiteY12" fmla="*/ 123618 h 191329"/>
                <a:gd name="connsiteX13" fmla="*/ 49940 w 2191921"/>
                <a:gd name="connsiteY13" fmla="*/ 123618 h 191329"/>
                <a:gd name="connsiteX14" fmla="*/ 53961 w 2191921"/>
                <a:gd name="connsiteY14" fmla="*/ 87428 h 191329"/>
                <a:gd name="connsiteX15" fmla="*/ 128418 w 2191921"/>
                <a:gd name="connsiteY15" fmla="*/ 12971 h 191329"/>
                <a:gd name="connsiteX16" fmla="*/ 1000880 w 2191921"/>
                <a:gd name="connsiteY16" fmla="*/ 12971 h 191329"/>
                <a:gd name="connsiteX17" fmla="*/ 1179108 w 2191921"/>
                <a:gd name="connsiteY17" fmla="*/ 191329 h 191329"/>
                <a:gd name="connsiteX18" fmla="*/ 2191922 w 2191921"/>
                <a:gd name="connsiteY18" fmla="*/ 191329 h 191329"/>
                <a:gd name="connsiteX19" fmla="*/ 2191922 w 2191921"/>
                <a:gd name="connsiteY19" fmla="*/ 178358 h 191329"/>
                <a:gd name="connsiteX20" fmla="*/ 1377053 w 2191921"/>
                <a:gd name="connsiteY20" fmla="*/ 178358 h 191329"/>
                <a:gd name="connsiteX21" fmla="*/ 1453196 w 2191921"/>
                <a:gd name="connsiteY21" fmla="*/ 102215 h 191329"/>
                <a:gd name="connsiteX22" fmla="*/ 1848307 w 2191921"/>
                <a:gd name="connsiteY22" fmla="*/ 102215 h 19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1921" h="191329">
                  <a:moveTo>
                    <a:pt x="1848307" y="102215"/>
                  </a:moveTo>
                  <a:cubicBezTo>
                    <a:pt x="1851291" y="115187"/>
                    <a:pt x="1862835" y="125045"/>
                    <a:pt x="1876844" y="125045"/>
                  </a:cubicBezTo>
                  <a:cubicBezTo>
                    <a:pt x="1893059" y="125045"/>
                    <a:pt x="1906160" y="111944"/>
                    <a:pt x="1906160" y="95730"/>
                  </a:cubicBezTo>
                  <a:cubicBezTo>
                    <a:pt x="1906160" y="79515"/>
                    <a:pt x="1893059" y="66414"/>
                    <a:pt x="1876844" y="66414"/>
                  </a:cubicBezTo>
                  <a:cubicBezTo>
                    <a:pt x="1862965" y="66414"/>
                    <a:pt x="1851291" y="76143"/>
                    <a:pt x="1848307" y="89244"/>
                  </a:cubicBezTo>
                  <a:lnTo>
                    <a:pt x="1447877" y="89244"/>
                  </a:lnTo>
                  <a:lnTo>
                    <a:pt x="1358763" y="178358"/>
                  </a:lnTo>
                  <a:lnTo>
                    <a:pt x="1184556" y="178358"/>
                  </a:lnTo>
                  <a:lnTo>
                    <a:pt x="1006198" y="0"/>
                  </a:lnTo>
                  <a:lnTo>
                    <a:pt x="122969" y="0"/>
                  </a:lnTo>
                  <a:lnTo>
                    <a:pt x="44751" y="78218"/>
                  </a:lnTo>
                  <a:cubicBezTo>
                    <a:pt x="33466" y="71084"/>
                    <a:pt x="18290" y="72381"/>
                    <a:pt x="8561" y="82239"/>
                  </a:cubicBezTo>
                  <a:cubicBezTo>
                    <a:pt x="-2854" y="93654"/>
                    <a:pt x="-2854" y="112203"/>
                    <a:pt x="8561" y="123618"/>
                  </a:cubicBezTo>
                  <a:cubicBezTo>
                    <a:pt x="19975" y="135033"/>
                    <a:pt x="38525" y="135033"/>
                    <a:pt x="49940" y="123618"/>
                  </a:cubicBezTo>
                  <a:cubicBezTo>
                    <a:pt x="59798" y="113760"/>
                    <a:pt x="61096" y="98713"/>
                    <a:pt x="53961" y="87428"/>
                  </a:cubicBezTo>
                  <a:lnTo>
                    <a:pt x="128418" y="12971"/>
                  </a:lnTo>
                  <a:lnTo>
                    <a:pt x="1000880" y="12971"/>
                  </a:lnTo>
                  <a:lnTo>
                    <a:pt x="1179108" y="191329"/>
                  </a:lnTo>
                  <a:lnTo>
                    <a:pt x="2191922" y="191329"/>
                  </a:lnTo>
                  <a:lnTo>
                    <a:pt x="2191922" y="178358"/>
                  </a:lnTo>
                  <a:lnTo>
                    <a:pt x="1377053" y="178358"/>
                  </a:lnTo>
                  <a:lnTo>
                    <a:pt x="1453196" y="102215"/>
                  </a:lnTo>
                  <a:lnTo>
                    <a:pt x="1848307" y="102215"/>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2" name="Freeform: Shape 11">
              <a:extLst>
                <a:ext uri="{FF2B5EF4-FFF2-40B4-BE49-F238E27FC236}">
                  <a16:creationId xmlns:a16="http://schemas.microsoft.com/office/drawing/2014/main" id="{E965EB88-3156-A4C3-44C5-AAC1189E6D44}"/>
                </a:ext>
              </a:extLst>
            </p:cNvPr>
            <p:cNvSpPr/>
            <p:nvPr/>
          </p:nvSpPr>
          <p:spPr>
            <a:xfrm>
              <a:off x="-600" y="6241724"/>
              <a:ext cx="1205699" cy="488635"/>
            </a:xfrm>
            <a:custGeom>
              <a:avLst/>
              <a:gdLst>
                <a:gd name="connsiteX0" fmla="*/ 850411 w 1205699"/>
                <a:gd name="connsiteY0" fmla="*/ 450889 h 488635"/>
                <a:gd name="connsiteX1" fmla="*/ 1117883 w 1205699"/>
                <a:gd name="connsiteY1" fmla="*/ 450889 h 488635"/>
                <a:gd name="connsiteX2" fmla="*/ 1161467 w 1205699"/>
                <a:gd name="connsiteY2" fmla="*/ 488636 h 488635"/>
                <a:gd name="connsiteX3" fmla="*/ 1205700 w 1205699"/>
                <a:gd name="connsiteY3" fmla="*/ 444403 h 488635"/>
                <a:gd name="connsiteX4" fmla="*/ 1161467 w 1205699"/>
                <a:gd name="connsiteY4" fmla="*/ 400170 h 488635"/>
                <a:gd name="connsiteX5" fmla="*/ 1117883 w 1205699"/>
                <a:gd name="connsiteY5" fmla="*/ 437917 h 488635"/>
                <a:gd name="connsiteX6" fmla="*/ 853654 w 1205699"/>
                <a:gd name="connsiteY6" fmla="*/ 437917 h 488635"/>
                <a:gd name="connsiteX7" fmla="*/ 0 w 1205699"/>
                <a:gd name="connsiteY7" fmla="*/ 0 h 488635"/>
                <a:gd name="connsiteX8" fmla="*/ 0 w 1205699"/>
                <a:gd name="connsiteY8" fmla="*/ 14528 h 488635"/>
                <a:gd name="connsiteX9" fmla="*/ 849114 w 1205699"/>
                <a:gd name="connsiteY9" fmla="*/ 450110 h 488635"/>
                <a:gd name="connsiteX10" fmla="*/ 850411 w 1205699"/>
                <a:gd name="connsiteY10" fmla="*/ 450889 h 488635"/>
                <a:gd name="connsiteX11" fmla="*/ 1128390 w 1205699"/>
                <a:gd name="connsiteY11" fmla="*/ 437917 h 488635"/>
                <a:gd name="connsiteX12" fmla="*/ 1161597 w 1205699"/>
                <a:gd name="connsiteY12" fmla="*/ 410547 h 488635"/>
                <a:gd name="connsiteX13" fmla="*/ 1195453 w 1205699"/>
                <a:gd name="connsiteY13" fmla="*/ 444403 h 488635"/>
                <a:gd name="connsiteX14" fmla="*/ 1161597 w 1205699"/>
                <a:gd name="connsiteY14" fmla="*/ 478259 h 488635"/>
                <a:gd name="connsiteX15" fmla="*/ 1128390 w 1205699"/>
                <a:gd name="connsiteY15" fmla="*/ 450889 h 488635"/>
                <a:gd name="connsiteX16" fmla="*/ 1127741 w 1205699"/>
                <a:gd name="connsiteY16" fmla="*/ 444403 h 488635"/>
                <a:gd name="connsiteX17" fmla="*/ 1128390 w 1205699"/>
                <a:gd name="connsiteY17" fmla="*/ 437917 h 48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699" h="488635">
                  <a:moveTo>
                    <a:pt x="850411" y="450889"/>
                  </a:moveTo>
                  <a:lnTo>
                    <a:pt x="1117883" y="450889"/>
                  </a:lnTo>
                  <a:cubicBezTo>
                    <a:pt x="1120996" y="472162"/>
                    <a:pt x="1139286" y="488636"/>
                    <a:pt x="1161467" y="488636"/>
                  </a:cubicBezTo>
                  <a:cubicBezTo>
                    <a:pt x="1185854" y="488636"/>
                    <a:pt x="1205700" y="468789"/>
                    <a:pt x="1205700" y="444403"/>
                  </a:cubicBezTo>
                  <a:cubicBezTo>
                    <a:pt x="1205700" y="420017"/>
                    <a:pt x="1185854" y="400170"/>
                    <a:pt x="1161467" y="400170"/>
                  </a:cubicBezTo>
                  <a:cubicBezTo>
                    <a:pt x="1139286" y="400170"/>
                    <a:pt x="1121126" y="416644"/>
                    <a:pt x="1117883" y="437917"/>
                  </a:cubicBezTo>
                  <a:lnTo>
                    <a:pt x="853654" y="437917"/>
                  </a:lnTo>
                  <a:lnTo>
                    <a:pt x="0" y="0"/>
                  </a:lnTo>
                  <a:lnTo>
                    <a:pt x="0" y="14528"/>
                  </a:lnTo>
                  <a:lnTo>
                    <a:pt x="849114" y="450110"/>
                  </a:lnTo>
                  <a:lnTo>
                    <a:pt x="850411" y="450889"/>
                  </a:lnTo>
                  <a:close/>
                  <a:moveTo>
                    <a:pt x="1128390" y="437917"/>
                  </a:moveTo>
                  <a:cubicBezTo>
                    <a:pt x="1131373" y="422351"/>
                    <a:pt x="1145123" y="410547"/>
                    <a:pt x="1161597" y="410547"/>
                  </a:cubicBezTo>
                  <a:cubicBezTo>
                    <a:pt x="1180276" y="410547"/>
                    <a:pt x="1195453" y="425724"/>
                    <a:pt x="1195453" y="444403"/>
                  </a:cubicBezTo>
                  <a:cubicBezTo>
                    <a:pt x="1195453" y="463082"/>
                    <a:pt x="1180276" y="478259"/>
                    <a:pt x="1161597" y="478259"/>
                  </a:cubicBezTo>
                  <a:cubicBezTo>
                    <a:pt x="1145123" y="478259"/>
                    <a:pt x="1131503" y="466455"/>
                    <a:pt x="1128390" y="450889"/>
                  </a:cubicBezTo>
                  <a:cubicBezTo>
                    <a:pt x="1128001" y="448813"/>
                    <a:pt x="1127741" y="446608"/>
                    <a:pt x="1127741" y="444403"/>
                  </a:cubicBezTo>
                  <a:cubicBezTo>
                    <a:pt x="1127741" y="442198"/>
                    <a:pt x="1128001" y="439993"/>
                    <a:pt x="1128390" y="43791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3" name="Freeform: Shape 12">
              <a:extLst>
                <a:ext uri="{FF2B5EF4-FFF2-40B4-BE49-F238E27FC236}">
                  <a16:creationId xmlns:a16="http://schemas.microsoft.com/office/drawing/2014/main" id="{F90BE57E-B1C4-2A60-9D76-066DADE46000}"/>
                </a:ext>
              </a:extLst>
            </p:cNvPr>
            <p:cNvSpPr/>
            <p:nvPr/>
          </p:nvSpPr>
          <p:spPr>
            <a:xfrm>
              <a:off x="9854878" y="6590528"/>
              <a:ext cx="1205537" cy="225671"/>
            </a:xfrm>
            <a:custGeom>
              <a:avLst/>
              <a:gdLst>
                <a:gd name="connsiteX0" fmla="*/ 950421 w 1205537"/>
                <a:gd name="connsiteY0" fmla="*/ 89114 h 225671"/>
                <a:gd name="connsiteX1" fmla="*/ 861306 w 1205537"/>
                <a:gd name="connsiteY1" fmla="*/ 0 h 225671"/>
                <a:gd name="connsiteX2" fmla="*/ 0 w 1205537"/>
                <a:gd name="connsiteY2" fmla="*/ 0 h 225671"/>
                <a:gd name="connsiteX3" fmla="*/ 0 w 1205537"/>
                <a:gd name="connsiteY3" fmla="*/ 12971 h 225671"/>
                <a:gd name="connsiteX4" fmla="*/ 855859 w 1205537"/>
                <a:gd name="connsiteY4" fmla="*/ 12971 h 225671"/>
                <a:gd name="connsiteX5" fmla="*/ 932001 w 1205537"/>
                <a:gd name="connsiteY5" fmla="*/ 89114 h 225671"/>
                <a:gd name="connsiteX6" fmla="*/ 526902 w 1205537"/>
                <a:gd name="connsiteY6" fmla="*/ 89114 h 225671"/>
                <a:gd name="connsiteX7" fmla="*/ 526902 w 1205537"/>
                <a:gd name="connsiteY7" fmla="*/ 102086 h 225671"/>
                <a:gd name="connsiteX8" fmla="*/ 660248 w 1205537"/>
                <a:gd name="connsiteY8" fmla="*/ 102086 h 225671"/>
                <a:gd name="connsiteX9" fmla="*/ 777381 w 1205537"/>
                <a:gd name="connsiteY9" fmla="*/ 219218 h 225671"/>
                <a:gd name="connsiteX10" fmla="*/ 903075 w 1205537"/>
                <a:gd name="connsiteY10" fmla="*/ 219218 h 225671"/>
                <a:gd name="connsiteX11" fmla="*/ 903075 w 1205537"/>
                <a:gd name="connsiteY11" fmla="*/ 206247 h 225671"/>
                <a:gd name="connsiteX12" fmla="*/ 782829 w 1205537"/>
                <a:gd name="connsiteY12" fmla="*/ 206247 h 225671"/>
                <a:gd name="connsiteX13" fmla="*/ 678668 w 1205537"/>
                <a:gd name="connsiteY13" fmla="*/ 102086 h 225671"/>
                <a:gd name="connsiteX14" fmla="*/ 1072742 w 1205537"/>
                <a:gd name="connsiteY14" fmla="*/ 102086 h 225671"/>
                <a:gd name="connsiteX15" fmla="*/ 1125925 w 1205537"/>
                <a:gd name="connsiteY15" fmla="*/ 155269 h 225671"/>
                <a:gd name="connsiteX16" fmla="*/ 1130076 w 1205537"/>
                <a:gd name="connsiteY16" fmla="*/ 212732 h 225671"/>
                <a:gd name="connsiteX17" fmla="*/ 1192598 w 1205537"/>
                <a:gd name="connsiteY17" fmla="*/ 212732 h 225671"/>
                <a:gd name="connsiteX18" fmla="*/ 1192598 w 1205537"/>
                <a:gd name="connsiteY18" fmla="*/ 150210 h 225671"/>
                <a:gd name="connsiteX19" fmla="*/ 1135134 w 1205537"/>
                <a:gd name="connsiteY19" fmla="*/ 146059 h 225671"/>
                <a:gd name="connsiteX20" fmla="*/ 1080006 w 1205537"/>
                <a:gd name="connsiteY20" fmla="*/ 90930 h 225671"/>
                <a:gd name="connsiteX21" fmla="*/ 1079487 w 1205537"/>
                <a:gd name="connsiteY21" fmla="*/ 91708 h 225671"/>
                <a:gd name="connsiteX22" fmla="*/ 1079487 w 1205537"/>
                <a:gd name="connsiteY22" fmla="*/ 89114 h 225671"/>
                <a:gd name="connsiteX23" fmla="*/ 950421 w 1205537"/>
                <a:gd name="connsiteY23" fmla="*/ 89114 h 225671"/>
                <a:gd name="connsiteX24" fmla="*/ 1133319 w 1205537"/>
                <a:gd name="connsiteY24" fmla="*/ 162662 h 225671"/>
                <a:gd name="connsiteX25" fmla="*/ 1137469 w 1205537"/>
                <a:gd name="connsiteY25" fmla="*/ 157603 h 225671"/>
                <a:gd name="connsiteX26" fmla="*/ 1142528 w 1205537"/>
                <a:gd name="connsiteY26" fmla="*/ 153453 h 225671"/>
                <a:gd name="connsiteX27" fmla="*/ 1185334 w 1205537"/>
                <a:gd name="connsiteY27" fmla="*/ 157603 h 225671"/>
                <a:gd name="connsiteX28" fmla="*/ 1185334 w 1205537"/>
                <a:gd name="connsiteY28" fmla="*/ 205468 h 225671"/>
                <a:gd name="connsiteX29" fmla="*/ 1137469 w 1205537"/>
                <a:gd name="connsiteY29" fmla="*/ 205468 h 225671"/>
                <a:gd name="connsiteX30" fmla="*/ 1133319 w 1205537"/>
                <a:gd name="connsiteY30" fmla="*/ 162662 h 22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5537" h="225671">
                  <a:moveTo>
                    <a:pt x="950421" y="89114"/>
                  </a:moveTo>
                  <a:lnTo>
                    <a:pt x="861306" y="0"/>
                  </a:lnTo>
                  <a:lnTo>
                    <a:pt x="0" y="0"/>
                  </a:lnTo>
                  <a:lnTo>
                    <a:pt x="0" y="12971"/>
                  </a:lnTo>
                  <a:lnTo>
                    <a:pt x="855859" y="12971"/>
                  </a:lnTo>
                  <a:lnTo>
                    <a:pt x="932001" y="89114"/>
                  </a:lnTo>
                  <a:lnTo>
                    <a:pt x="526902" y="89114"/>
                  </a:lnTo>
                  <a:lnTo>
                    <a:pt x="526902" y="102086"/>
                  </a:lnTo>
                  <a:lnTo>
                    <a:pt x="660248" y="102086"/>
                  </a:lnTo>
                  <a:lnTo>
                    <a:pt x="777381" y="219218"/>
                  </a:lnTo>
                  <a:lnTo>
                    <a:pt x="903075" y="219218"/>
                  </a:lnTo>
                  <a:lnTo>
                    <a:pt x="903075" y="206247"/>
                  </a:lnTo>
                  <a:lnTo>
                    <a:pt x="782829" y="206247"/>
                  </a:lnTo>
                  <a:lnTo>
                    <a:pt x="678668" y="102086"/>
                  </a:lnTo>
                  <a:lnTo>
                    <a:pt x="1072742" y="102086"/>
                  </a:lnTo>
                  <a:lnTo>
                    <a:pt x="1125925" y="155269"/>
                  </a:lnTo>
                  <a:cubicBezTo>
                    <a:pt x="1113084" y="172521"/>
                    <a:pt x="1114380" y="197037"/>
                    <a:pt x="1130076" y="212732"/>
                  </a:cubicBezTo>
                  <a:cubicBezTo>
                    <a:pt x="1147328" y="229984"/>
                    <a:pt x="1175347" y="229984"/>
                    <a:pt x="1192598" y="212732"/>
                  </a:cubicBezTo>
                  <a:cubicBezTo>
                    <a:pt x="1209850" y="195480"/>
                    <a:pt x="1209850" y="167462"/>
                    <a:pt x="1192598" y="150210"/>
                  </a:cubicBezTo>
                  <a:cubicBezTo>
                    <a:pt x="1176903" y="134514"/>
                    <a:pt x="1152387" y="133217"/>
                    <a:pt x="1135134" y="146059"/>
                  </a:cubicBezTo>
                  <a:lnTo>
                    <a:pt x="1080006" y="90930"/>
                  </a:lnTo>
                  <a:lnTo>
                    <a:pt x="1079487" y="91708"/>
                  </a:lnTo>
                  <a:lnTo>
                    <a:pt x="1079487" y="89114"/>
                  </a:lnTo>
                  <a:lnTo>
                    <a:pt x="950421" y="89114"/>
                  </a:lnTo>
                  <a:close/>
                  <a:moveTo>
                    <a:pt x="1133319" y="162662"/>
                  </a:moveTo>
                  <a:cubicBezTo>
                    <a:pt x="1134486" y="160846"/>
                    <a:pt x="1135913" y="159160"/>
                    <a:pt x="1137469" y="157603"/>
                  </a:cubicBezTo>
                  <a:cubicBezTo>
                    <a:pt x="1139027" y="156047"/>
                    <a:pt x="1140712" y="154620"/>
                    <a:pt x="1142528" y="153453"/>
                  </a:cubicBezTo>
                  <a:cubicBezTo>
                    <a:pt x="1155630" y="144632"/>
                    <a:pt x="1173660" y="145929"/>
                    <a:pt x="1185334" y="157603"/>
                  </a:cubicBezTo>
                  <a:cubicBezTo>
                    <a:pt x="1198565" y="170834"/>
                    <a:pt x="1198565" y="192237"/>
                    <a:pt x="1185334" y="205468"/>
                  </a:cubicBezTo>
                  <a:cubicBezTo>
                    <a:pt x="1172104" y="218699"/>
                    <a:pt x="1150700" y="218699"/>
                    <a:pt x="1137469" y="205468"/>
                  </a:cubicBezTo>
                  <a:cubicBezTo>
                    <a:pt x="1125925" y="193794"/>
                    <a:pt x="1124498" y="175764"/>
                    <a:pt x="1133319" y="162662"/>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4" name="Freeform: Shape 13">
              <a:extLst>
                <a:ext uri="{FF2B5EF4-FFF2-40B4-BE49-F238E27FC236}">
                  <a16:creationId xmlns:a16="http://schemas.microsoft.com/office/drawing/2014/main" id="{6CE2601D-114A-D284-78D0-63E7A24AE9AF}"/>
                </a:ext>
              </a:extLst>
            </p:cNvPr>
            <p:cNvSpPr/>
            <p:nvPr/>
          </p:nvSpPr>
          <p:spPr>
            <a:xfrm>
              <a:off x="-600" y="6131597"/>
              <a:ext cx="1616782" cy="471513"/>
            </a:xfrm>
            <a:custGeom>
              <a:avLst/>
              <a:gdLst>
                <a:gd name="connsiteX0" fmla="*/ 0 w 1616782"/>
                <a:gd name="connsiteY0" fmla="*/ 14528 h 471513"/>
                <a:gd name="connsiteX1" fmla="*/ 889455 w 1616782"/>
                <a:gd name="connsiteY1" fmla="*/ 470865 h 471513"/>
                <a:gd name="connsiteX2" fmla="*/ 890882 w 1616782"/>
                <a:gd name="connsiteY2" fmla="*/ 471513 h 471513"/>
                <a:gd name="connsiteX3" fmla="*/ 1503396 w 1616782"/>
                <a:gd name="connsiteY3" fmla="*/ 471513 h 471513"/>
                <a:gd name="connsiteX4" fmla="*/ 1574479 w 1616782"/>
                <a:gd name="connsiteY4" fmla="*/ 384734 h 471513"/>
                <a:gd name="connsiteX5" fmla="*/ 1610151 w 1616782"/>
                <a:gd name="connsiteY5" fmla="*/ 377081 h 471513"/>
                <a:gd name="connsiteX6" fmla="*/ 1606000 w 1616782"/>
                <a:gd name="connsiteY6" fmla="*/ 335961 h 471513"/>
                <a:gd name="connsiteX7" fmla="*/ 1564881 w 1616782"/>
                <a:gd name="connsiteY7" fmla="*/ 340112 h 471513"/>
                <a:gd name="connsiteX8" fmla="*/ 1564491 w 1616782"/>
                <a:gd name="connsiteY8" fmla="*/ 376562 h 471513"/>
                <a:gd name="connsiteX9" fmla="*/ 1497299 w 1616782"/>
                <a:gd name="connsiteY9" fmla="*/ 458672 h 471513"/>
                <a:gd name="connsiteX10" fmla="*/ 893995 w 1616782"/>
                <a:gd name="connsiteY10" fmla="*/ 458672 h 471513"/>
                <a:gd name="connsiteX11" fmla="*/ 737559 w 1616782"/>
                <a:gd name="connsiteY11" fmla="*/ 378378 h 471513"/>
                <a:gd name="connsiteX12" fmla="*/ 1083638 w 1616782"/>
                <a:gd name="connsiteY12" fmla="*/ 378378 h 471513"/>
                <a:gd name="connsiteX13" fmla="*/ 1127223 w 1616782"/>
                <a:gd name="connsiteY13" fmla="*/ 416125 h 471513"/>
                <a:gd name="connsiteX14" fmla="*/ 1171455 w 1616782"/>
                <a:gd name="connsiteY14" fmla="*/ 371892 h 471513"/>
                <a:gd name="connsiteX15" fmla="*/ 1127223 w 1616782"/>
                <a:gd name="connsiteY15" fmla="*/ 327660 h 471513"/>
                <a:gd name="connsiteX16" fmla="*/ 1083638 w 1616782"/>
                <a:gd name="connsiteY16" fmla="*/ 365407 h 471513"/>
                <a:gd name="connsiteX17" fmla="*/ 712135 w 1616782"/>
                <a:gd name="connsiteY17" fmla="*/ 365407 h 471513"/>
                <a:gd name="connsiteX18" fmla="*/ 0 w 1616782"/>
                <a:gd name="connsiteY18" fmla="*/ 0 h 471513"/>
                <a:gd name="connsiteX19" fmla="*/ 0 w 1616782"/>
                <a:gd name="connsiteY19" fmla="*/ 14528 h 471513"/>
                <a:gd name="connsiteX20" fmla="*/ 1093886 w 1616782"/>
                <a:gd name="connsiteY20" fmla="*/ 365407 h 471513"/>
                <a:gd name="connsiteX21" fmla="*/ 1127093 w 1616782"/>
                <a:gd name="connsiteY21" fmla="*/ 338037 h 471513"/>
                <a:gd name="connsiteX22" fmla="*/ 1160948 w 1616782"/>
                <a:gd name="connsiteY22" fmla="*/ 371892 h 471513"/>
                <a:gd name="connsiteX23" fmla="*/ 1127093 w 1616782"/>
                <a:gd name="connsiteY23" fmla="*/ 405748 h 471513"/>
                <a:gd name="connsiteX24" fmla="*/ 1093886 w 1616782"/>
                <a:gd name="connsiteY24" fmla="*/ 378378 h 471513"/>
                <a:gd name="connsiteX25" fmla="*/ 1093237 w 1616782"/>
                <a:gd name="connsiteY25" fmla="*/ 371892 h 471513"/>
                <a:gd name="connsiteX26" fmla="*/ 1093886 w 1616782"/>
                <a:gd name="connsiteY26" fmla="*/ 365407 h 4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6782" h="471513">
                  <a:moveTo>
                    <a:pt x="0" y="14528"/>
                  </a:moveTo>
                  <a:lnTo>
                    <a:pt x="889455" y="470865"/>
                  </a:lnTo>
                  <a:lnTo>
                    <a:pt x="890882" y="471513"/>
                  </a:lnTo>
                  <a:lnTo>
                    <a:pt x="1503396" y="471513"/>
                  </a:lnTo>
                  <a:lnTo>
                    <a:pt x="1574479" y="384734"/>
                  </a:lnTo>
                  <a:cubicBezTo>
                    <a:pt x="1586413" y="390701"/>
                    <a:pt x="1601330" y="387847"/>
                    <a:pt x="1610151" y="377081"/>
                  </a:cubicBezTo>
                  <a:cubicBezTo>
                    <a:pt x="1620398" y="364628"/>
                    <a:pt x="1618582" y="346079"/>
                    <a:pt x="1606000" y="335961"/>
                  </a:cubicBezTo>
                  <a:cubicBezTo>
                    <a:pt x="1593548" y="325714"/>
                    <a:pt x="1574998" y="327530"/>
                    <a:pt x="1564881" y="340112"/>
                  </a:cubicBezTo>
                  <a:cubicBezTo>
                    <a:pt x="1556060" y="350879"/>
                    <a:pt x="1556190" y="366055"/>
                    <a:pt x="1564491" y="376562"/>
                  </a:cubicBezTo>
                  <a:lnTo>
                    <a:pt x="1497299" y="458672"/>
                  </a:lnTo>
                  <a:lnTo>
                    <a:pt x="893995" y="458672"/>
                  </a:lnTo>
                  <a:lnTo>
                    <a:pt x="737559" y="378378"/>
                  </a:lnTo>
                  <a:lnTo>
                    <a:pt x="1083638" y="378378"/>
                  </a:lnTo>
                  <a:cubicBezTo>
                    <a:pt x="1086751" y="399651"/>
                    <a:pt x="1105041" y="416125"/>
                    <a:pt x="1127223" y="416125"/>
                  </a:cubicBezTo>
                  <a:cubicBezTo>
                    <a:pt x="1151609" y="416125"/>
                    <a:pt x="1171455" y="396279"/>
                    <a:pt x="1171455" y="371892"/>
                  </a:cubicBezTo>
                  <a:cubicBezTo>
                    <a:pt x="1171455" y="347506"/>
                    <a:pt x="1151609" y="327660"/>
                    <a:pt x="1127223" y="327660"/>
                  </a:cubicBezTo>
                  <a:cubicBezTo>
                    <a:pt x="1105041" y="327660"/>
                    <a:pt x="1086881" y="344133"/>
                    <a:pt x="1083638" y="365407"/>
                  </a:cubicBezTo>
                  <a:lnTo>
                    <a:pt x="712135" y="365407"/>
                  </a:lnTo>
                  <a:lnTo>
                    <a:pt x="0" y="0"/>
                  </a:lnTo>
                  <a:lnTo>
                    <a:pt x="0" y="14528"/>
                  </a:lnTo>
                  <a:close/>
                  <a:moveTo>
                    <a:pt x="1093886" y="365407"/>
                  </a:moveTo>
                  <a:cubicBezTo>
                    <a:pt x="1096869" y="349841"/>
                    <a:pt x="1110619" y="338037"/>
                    <a:pt x="1127093" y="338037"/>
                  </a:cubicBezTo>
                  <a:cubicBezTo>
                    <a:pt x="1145772" y="338037"/>
                    <a:pt x="1160948" y="353213"/>
                    <a:pt x="1160948" y="371892"/>
                  </a:cubicBezTo>
                  <a:cubicBezTo>
                    <a:pt x="1160948" y="390571"/>
                    <a:pt x="1145772" y="405748"/>
                    <a:pt x="1127093" y="405748"/>
                  </a:cubicBezTo>
                  <a:cubicBezTo>
                    <a:pt x="1110619" y="405748"/>
                    <a:pt x="1096999" y="393944"/>
                    <a:pt x="1093886" y="378378"/>
                  </a:cubicBezTo>
                  <a:cubicBezTo>
                    <a:pt x="1093497" y="376303"/>
                    <a:pt x="1093237" y="374098"/>
                    <a:pt x="1093237" y="371892"/>
                  </a:cubicBezTo>
                  <a:cubicBezTo>
                    <a:pt x="1093237" y="369558"/>
                    <a:pt x="1093497" y="367482"/>
                    <a:pt x="1093886" y="36540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5" name="Freeform: Shape 14">
              <a:extLst>
                <a:ext uri="{FF2B5EF4-FFF2-40B4-BE49-F238E27FC236}">
                  <a16:creationId xmlns:a16="http://schemas.microsoft.com/office/drawing/2014/main" id="{1F0A9F91-7759-56F7-48E2-C9BCD90A3CB5}"/>
                </a:ext>
              </a:extLst>
            </p:cNvPr>
            <p:cNvSpPr/>
            <p:nvPr/>
          </p:nvSpPr>
          <p:spPr>
            <a:xfrm>
              <a:off x="11258393" y="6711811"/>
              <a:ext cx="152804" cy="143724"/>
            </a:xfrm>
            <a:custGeom>
              <a:avLst/>
              <a:gdLst>
                <a:gd name="connsiteX0" fmla="*/ 53961 w 152804"/>
                <a:gd name="connsiteY0" fmla="*/ 44752 h 143724"/>
                <a:gd name="connsiteX1" fmla="*/ 49940 w 152804"/>
                <a:gd name="connsiteY1" fmla="*/ 8561 h 143724"/>
                <a:gd name="connsiteX2" fmla="*/ 8561 w 152804"/>
                <a:gd name="connsiteY2" fmla="*/ 8561 h 143724"/>
                <a:gd name="connsiteX3" fmla="*/ 8561 w 152804"/>
                <a:gd name="connsiteY3" fmla="*/ 49940 h 143724"/>
                <a:gd name="connsiteX4" fmla="*/ 44751 w 152804"/>
                <a:gd name="connsiteY4" fmla="*/ 53961 h 143724"/>
                <a:gd name="connsiteX5" fmla="*/ 134514 w 152804"/>
                <a:gd name="connsiteY5" fmla="*/ 143724 h 143724"/>
                <a:gd name="connsiteX6" fmla="*/ 152804 w 152804"/>
                <a:gd name="connsiteY6" fmla="*/ 143724 h 143724"/>
                <a:gd name="connsiteX7" fmla="*/ 53961 w 152804"/>
                <a:gd name="connsiteY7" fmla="*/ 44752 h 1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04" h="143724">
                  <a:moveTo>
                    <a:pt x="53961" y="44752"/>
                  </a:moveTo>
                  <a:cubicBezTo>
                    <a:pt x="61096" y="33466"/>
                    <a:pt x="59799" y="18290"/>
                    <a:pt x="49940" y="8561"/>
                  </a:cubicBezTo>
                  <a:cubicBezTo>
                    <a:pt x="38525" y="-2854"/>
                    <a:pt x="19976" y="-2854"/>
                    <a:pt x="8561" y="8561"/>
                  </a:cubicBezTo>
                  <a:cubicBezTo>
                    <a:pt x="-2854" y="19976"/>
                    <a:pt x="-2854" y="38525"/>
                    <a:pt x="8561" y="49940"/>
                  </a:cubicBezTo>
                  <a:cubicBezTo>
                    <a:pt x="18420" y="59799"/>
                    <a:pt x="33466" y="61096"/>
                    <a:pt x="44751" y="53961"/>
                  </a:cubicBezTo>
                  <a:lnTo>
                    <a:pt x="134514" y="143724"/>
                  </a:lnTo>
                  <a:lnTo>
                    <a:pt x="152804" y="143724"/>
                  </a:lnTo>
                  <a:lnTo>
                    <a:pt x="53961" y="44752"/>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6" name="Freeform: Shape 15">
              <a:extLst>
                <a:ext uri="{FF2B5EF4-FFF2-40B4-BE49-F238E27FC236}">
                  <a16:creationId xmlns:a16="http://schemas.microsoft.com/office/drawing/2014/main" id="{A07D0544-1F80-BC9F-38F3-67D1C0738A4C}"/>
                </a:ext>
              </a:extLst>
            </p:cNvPr>
            <p:cNvSpPr/>
            <p:nvPr/>
          </p:nvSpPr>
          <p:spPr>
            <a:xfrm>
              <a:off x="10246616" y="675357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519" y="3891"/>
                    <a:pt x="1816" y="2594"/>
                    <a:pt x="4281" y="0"/>
                  </a:cubicBezTo>
                  <a:cubicBezTo>
                    <a:pt x="2465" y="1946"/>
                    <a:pt x="649" y="3762"/>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7" name="Freeform: Shape 16">
              <a:extLst>
                <a:ext uri="{FF2B5EF4-FFF2-40B4-BE49-F238E27FC236}">
                  <a16:creationId xmlns:a16="http://schemas.microsoft.com/office/drawing/2014/main" id="{7313E8E5-1521-D2D9-6750-8382D231224C}"/>
                </a:ext>
              </a:extLst>
            </p:cNvPr>
            <p:cNvSpPr/>
            <p:nvPr/>
          </p:nvSpPr>
          <p:spPr>
            <a:xfrm>
              <a:off x="9244050" y="6678939"/>
              <a:ext cx="1018964" cy="176466"/>
            </a:xfrm>
            <a:custGeom>
              <a:avLst/>
              <a:gdLst>
                <a:gd name="connsiteX0" fmla="*/ 94562 w 1018964"/>
                <a:gd name="connsiteY0" fmla="*/ 100324 h 176466"/>
                <a:gd name="connsiteX1" fmla="*/ 930964 w 1018964"/>
                <a:gd name="connsiteY1" fmla="*/ 100324 h 176466"/>
                <a:gd name="connsiteX2" fmla="*/ 949643 w 1018964"/>
                <a:gd name="connsiteY2" fmla="*/ 80478 h 176466"/>
                <a:gd name="connsiteX3" fmla="*/ 1006977 w 1018964"/>
                <a:gd name="connsiteY3" fmla="*/ 74511 h 176466"/>
                <a:gd name="connsiteX4" fmla="*/ 1005031 w 1018964"/>
                <a:gd name="connsiteY4" fmla="*/ 11988 h 176466"/>
                <a:gd name="connsiteX5" fmla="*/ 942508 w 1018964"/>
                <a:gd name="connsiteY5" fmla="*/ 13934 h 176466"/>
                <a:gd name="connsiteX6" fmla="*/ 940173 w 1018964"/>
                <a:gd name="connsiteY6" fmla="*/ 71527 h 176466"/>
                <a:gd name="connsiteX7" fmla="*/ 925386 w 1018964"/>
                <a:gd name="connsiteY7" fmla="*/ 87223 h 176466"/>
                <a:gd name="connsiteX8" fmla="*/ 89244 w 1018964"/>
                <a:gd name="connsiteY8" fmla="*/ 87223 h 176466"/>
                <a:gd name="connsiteX9" fmla="*/ 0 w 1018964"/>
                <a:gd name="connsiteY9" fmla="*/ 176467 h 176466"/>
                <a:gd name="connsiteX10" fmla="*/ 18289 w 1018964"/>
                <a:gd name="connsiteY10" fmla="*/ 176467 h 176466"/>
                <a:gd name="connsiteX11" fmla="*/ 94562 w 1018964"/>
                <a:gd name="connsiteY11" fmla="*/ 100324 h 176466"/>
                <a:gd name="connsiteX12" fmla="*/ 950032 w 1018964"/>
                <a:gd name="connsiteY12" fmla="*/ 21068 h 176466"/>
                <a:gd name="connsiteX13" fmla="*/ 997897 w 1018964"/>
                <a:gd name="connsiteY13" fmla="*/ 19512 h 176466"/>
                <a:gd name="connsiteX14" fmla="*/ 999453 w 1018964"/>
                <a:gd name="connsiteY14" fmla="*/ 67377 h 176466"/>
                <a:gd name="connsiteX15" fmla="*/ 956777 w 1018964"/>
                <a:gd name="connsiteY15" fmla="*/ 72825 h 176466"/>
                <a:gd name="connsiteX16" fmla="*/ 951588 w 1018964"/>
                <a:gd name="connsiteY16" fmla="*/ 68803 h 176466"/>
                <a:gd name="connsiteX17" fmla="*/ 947307 w 1018964"/>
                <a:gd name="connsiteY17" fmla="*/ 63874 h 176466"/>
                <a:gd name="connsiteX18" fmla="*/ 950032 w 1018964"/>
                <a:gd name="connsiteY18" fmla="*/ 21068 h 17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64" h="176466">
                  <a:moveTo>
                    <a:pt x="94562" y="100324"/>
                  </a:moveTo>
                  <a:lnTo>
                    <a:pt x="930964" y="100324"/>
                  </a:lnTo>
                  <a:lnTo>
                    <a:pt x="949643" y="80478"/>
                  </a:lnTo>
                  <a:cubicBezTo>
                    <a:pt x="967284" y="92801"/>
                    <a:pt x="991800" y="90725"/>
                    <a:pt x="1006977" y="74511"/>
                  </a:cubicBezTo>
                  <a:cubicBezTo>
                    <a:pt x="1023710" y="56740"/>
                    <a:pt x="1022802" y="28722"/>
                    <a:pt x="1005031" y="11988"/>
                  </a:cubicBezTo>
                  <a:cubicBezTo>
                    <a:pt x="987260" y="-4745"/>
                    <a:pt x="959242" y="-3837"/>
                    <a:pt x="942508" y="13934"/>
                  </a:cubicBezTo>
                  <a:cubicBezTo>
                    <a:pt x="927332" y="30019"/>
                    <a:pt x="926813" y="54664"/>
                    <a:pt x="940173" y="71527"/>
                  </a:cubicBezTo>
                  <a:lnTo>
                    <a:pt x="925386" y="87223"/>
                  </a:lnTo>
                  <a:lnTo>
                    <a:pt x="89244" y="87223"/>
                  </a:lnTo>
                  <a:lnTo>
                    <a:pt x="0" y="176467"/>
                  </a:lnTo>
                  <a:lnTo>
                    <a:pt x="18289" y="176467"/>
                  </a:lnTo>
                  <a:lnTo>
                    <a:pt x="94562" y="100324"/>
                  </a:lnTo>
                  <a:close/>
                  <a:moveTo>
                    <a:pt x="950032" y="21068"/>
                  </a:moveTo>
                  <a:cubicBezTo>
                    <a:pt x="962744" y="7448"/>
                    <a:pt x="984277" y="6800"/>
                    <a:pt x="997897" y="19512"/>
                  </a:cubicBezTo>
                  <a:cubicBezTo>
                    <a:pt x="1011517" y="32224"/>
                    <a:pt x="1012165" y="53756"/>
                    <a:pt x="999453" y="67377"/>
                  </a:cubicBezTo>
                  <a:cubicBezTo>
                    <a:pt x="988168" y="79310"/>
                    <a:pt x="970267" y="81256"/>
                    <a:pt x="956777" y="72825"/>
                  </a:cubicBezTo>
                  <a:cubicBezTo>
                    <a:pt x="954961" y="71657"/>
                    <a:pt x="953275" y="70360"/>
                    <a:pt x="951588" y="68803"/>
                  </a:cubicBezTo>
                  <a:cubicBezTo>
                    <a:pt x="949902" y="67247"/>
                    <a:pt x="948605" y="65561"/>
                    <a:pt x="947307" y="63874"/>
                  </a:cubicBezTo>
                  <a:cubicBezTo>
                    <a:pt x="937968" y="51162"/>
                    <a:pt x="938747" y="33132"/>
                    <a:pt x="950032" y="2106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8" name="Freeform: Shape 17">
              <a:extLst>
                <a:ext uri="{FF2B5EF4-FFF2-40B4-BE49-F238E27FC236}">
                  <a16:creationId xmlns:a16="http://schemas.microsoft.com/office/drawing/2014/main" id="{2B5219A3-7ECF-85BE-776F-D1BDB40B132E}"/>
                </a:ext>
              </a:extLst>
            </p:cNvPr>
            <p:cNvSpPr/>
            <p:nvPr/>
          </p:nvSpPr>
          <p:spPr>
            <a:xfrm>
              <a:off x="9007321" y="6459126"/>
              <a:ext cx="3185278" cy="396408"/>
            </a:xfrm>
            <a:custGeom>
              <a:avLst/>
              <a:gdLst>
                <a:gd name="connsiteX0" fmla="*/ 3185279 w 3185278"/>
                <a:gd name="connsiteY0" fmla="*/ 228298 h 396408"/>
                <a:gd name="connsiteX1" fmla="*/ 3029751 w 3185278"/>
                <a:gd name="connsiteY1" fmla="*/ 228298 h 396408"/>
                <a:gd name="connsiteX2" fmla="*/ 2839330 w 3185278"/>
                <a:gd name="connsiteY2" fmla="*/ 37747 h 396408"/>
                <a:gd name="connsiteX3" fmla="*/ 87817 w 3185278"/>
                <a:gd name="connsiteY3" fmla="*/ 37747 h 396408"/>
                <a:gd name="connsiteX4" fmla="*/ 44232 w 3185278"/>
                <a:gd name="connsiteY4" fmla="*/ 0 h 396408"/>
                <a:gd name="connsiteX5" fmla="*/ 0 w 3185278"/>
                <a:gd name="connsiteY5" fmla="*/ 44233 h 396408"/>
                <a:gd name="connsiteX6" fmla="*/ 44232 w 3185278"/>
                <a:gd name="connsiteY6" fmla="*/ 88466 h 396408"/>
                <a:gd name="connsiteX7" fmla="*/ 87817 w 3185278"/>
                <a:gd name="connsiteY7" fmla="*/ 50718 h 396408"/>
                <a:gd name="connsiteX8" fmla="*/ 1974650 w 3185278"/>
                <a:gd name="connsiteY8" fmla="*/ 50718 h 396408"/>
                <a:gd name="connsiteX9" fmla="*/ 2088540 w 3185278"/>
                <a:gd name="connsiteY9" fmla="*/ 164738 h 396408"/>
                <a:gd name="connsiteX10" fmla="*/ 2374042 w 3185278"/>
                <a:gd name="connsiteY10" fmla="*/ 164738 h 396408"/>
                <a:gd name="connsiteX11" fmla="*/ 2417626 w 3185278"/>
                <a:gd name="connsiteY11" fmla="*/ 202485 h 396408"/>
                <a:gd name="connsiteX12" fmla="*/ 2461859 w 3185278"/>
                <a:gd name="connsiteY12" fmla="*/ 158252 h 396408"/>
                <a:gd name="connsiteX13" fmla="*/ 2417626 w 3185278"/>
                <a:gd name="connsiteY13" fmla="*/ 114019 h 396408"/>
                <a:gd name="connsiteX14" fmla="*/ 2374042 w 3185278"/>
                <a:gd name="connsiteY14" fmla="*/ 151766 h 396408"/>
                <a:gd name="connsiteX15" fmla="*/ 2093987 w 3185278"/>
                <a:gd name="connsiteY15" fmla="*/ 151766 h 396408"/>
                <a:gd name="connsiteX16" fmla="*/ 1992940 w 3185278"/>
                <a:gd name="connsiteY16" fmla="*/ 50718 h 396408"/>
                <a:gd name="connsiteX17" fmla="*/ 2833881 w 3185278"/>
                <a:gd name="connsiteY17" fmla="*/ 50718 h 396408"/>
                <a:gd name="connsiteX18" fmla="*/ 3011461 w 3185278"/>
                <a:gd name="connsiteY18" fmla="*/ 228298 h 396408"/>
                <a:gd name="connsiteX19" fmla="*/ 2826098 w 3185278"/>
                <a:gd name="connsiteY19" fmla="*/ 228298 h 396408"/>
                <a:gd name="connsiteX20" fmla="*/ 2826098 w 3185278"/>
                <a:gd name="connsiteY20" fmla="*/ 241270 h 396408"/>
                <a:gd name="connsiteX21" fmla="*/ 3024432 w 3185278"/>
                <a:gd name="connsiteY21" fmla="*/ 241270 h 396408"/>
                <a:gd name="connsiteX22" fmla="*/ 3179572 w 3185278"/>
                <a:gd name="connsiteY22" fmla="*/ 396409 h 396408"/>
                <a:gd name="connsiteX23" fmla="*/ 3185279 w 3185278"/>
                <a:gd name="connsiteY23" fmla="*/ 396409 h 396408"/>
                <a:gd name="connsiteX24" fmla="*/ 3185279 w 3185278"/>
                <a:gd name="connsiteY24" fmla="*/ 383696 h 396408"/>
                <a:gd name="connsiteX25" fmla="*/ 3042722 w 3185278"/>
                <a:gd name="connsiteY25" fmla="*/ 241270 h 396408"/>
                <a:gd name="connsiteX26" fmla="*/ 3185279 w 3185278"/>
                <a:gd name="connsiteY26" fmla="*/ 241270 h 396408"/>
                <a:gd name="connsiteX27" fmla="*/ 3185279 w 3185278"/>
                <a:gd name="connsiteY27" fmla="*/ 228298 h 396408"/>
                <a:gd name="connsiteX28" fmla="*/ 77439 w 3185278"/>
                <a:gd name="connsiteY28" fmla="*/ 50718 h 396408"/>
                <a:gd name="connsiteX29" fmla="*/ 44232 w 3185278"/>
                <a:gd name="connsiteY29" fmla="*/ 78088 h 396408"/>
                <a:gd name="connsiteX30" fmla="*/ 10377 w 3185278"/>
                <a:gd name="connsiteY30" fmla="*/ 44233 h 396408"/>
                <a:gd name="connsiteX31" fmla="*/ 44232 w 3185278"/>
                <a:gd name="connsiteY31" fmla="*/ 10377 h 396408"/>
                <a:gd name="connsiteX32" fmla="*/ 77439 w 3185278"/>
                <a:gd name="connsiteY32" fmla="*/ 37747 h 396408"/>
                <a:gd name="connsiteX33" fmla="*/ 78089 w 3185278"/>
                <a:gd name="connsiteY33" fmla="*/ 44233 h 396408"/>
                <a:gd name="connsiteX34" fmla="*/ 77439 w 3185278"/>
                <a:gd name="connsiteY34" fmla="*/ 50718 h 396408"/>
                <a:gd name="connsiteX35" fmla="*/ 2384419 w 3185278"/>
                <a:gd name="connsiteY35" fmla="*/ 151766 h 396408"/>
                <a:gd name="connsiteX36" fmla="*/ 2417626 w 3185278"/>
                <a:gd name="connsiteY36" fmla="*/ 124397 h 396408"/>
                <a:gd name="connsiteX37" fmla="*/ 2451482 w 3185278"/>
                <a:gd name="connsiteY37" fmla="*/ 158252 h 396408"/>
                <a:gd name="connsiteX38" fmla="*/ 2417626 w 3185278"/>
                <a:gd name="connsiteY38" fmla="*/ 192108 h 396408"/>
                <a:gd name="connsiteX39" fmla="*/ 2384419 w 3185278"/>
                <a:gd name="connsiteY39" fmla="*/ 164738 h 396408"/>
                <a:gd name="connsiteX40" fmla="*/ 2383771 w 3185278"/>
                <a:gd name="connsiteY40" fmla="*/ 158252 h 396408"/>
                <a:gd name="connsiteX41" fmla="*/ 2384419 w 3185278"/>
                <a:gd name="connsiteY41" fmla="*/ 151766 h 39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85278" h="396408">
                  <a:moveTo>
                    <a:pt x="3185279" y="228298"/>
                  </a:moveTo>
                  <a:lnTo>
                    <a:pt x="3029751" y="228298"/>
                  </a:lnTo>
                  <a:lnTo>
                    <a:pt x="2839330" y="37747"/>
                  </a:lnTo>
                  <a:lnTo>
                    <a:pt x="87817" y="37747"/>
                  </a:lnTo>
                  <a:cubicBezTo>
                    <a:pt x="84574" y="16474"/>
                    <a:pt x="66414" y="0"/>
                    <a:pt x="44232" y="0"/>
                  </a:cubicBezTo>
                  <a:cubicBezTo>
                    <a:pt x="19846" y="0"/>
                    <a:pt x="0" y="19846"/>
                    <a:pt x="0" y="44233"/>
                  </a:cubicBezTo>
                  <a:cubicBezTo>
                    <a:pt x="0" y="68619"/>
                    <a:pt x="19846" y="88466"/>
                    <a:pt x="44232" y="88466"/>
                  </a:cubicBezTo>
                  <a:cubicBezTo>
                    <a:pt x="66414" y="88466"/>
                    <a:pt x="84574" y="71992"/>
                    <a:pt x="87817" y="50718"/>
                  </a:cubicBezTo>
                  <a:lnTo>
                    <a:pt x="1974650" y="50718"/>
                  </a:lnTo>
                  <a:lnTo>
                    <a:pt x="2088540" y="164738"/>
                  </a:lnTo>
                  <a:lnTo>
                    <a:pt x="2374042" y="164738"/>
                  </a:lnTo>
                  <a:cubicBezTo>
                    <a:pt x="2377285" y="186011"/>
                    <a:pt x="2395445" y="202485"/>
                    <a:pt x="2417626" y="202485"/>
                  </a:cubicBezTo>
                  <a:cubicBezTo>
                    <a:pt x="2442013" y="202485"/>
                    <a:pt x="2461859" y="182639"/>
                    <a:pt x="2461859" y="158252"/>
                  </a:cubicBezTo>
                  <a:cubicBezTo>
                    <a:pt x="2461859" y="133866"/>
                    <a:pt x="2442013" y="114019"/>
                    <a:pt x="2417626" y="114019"/>
                  </a:cubicBezTo>
                  <a:cubicBezTo>
                    <a:pt x="2395445" y="114019"/>
                    <a:pt x="2377285" y="130493"/>
                    <a:pt x="2374042" y="151766"/>
                  </a:cubicBezTo>
                  <a:lnTo>
                    <a:pt x="2093987" y="151766"/>
                  </a:lnTo>
                  <a:lnTo>
                    <a:pt x="1992940" y="50718"/>
                  </a:lnTo>
                  <a:lnTo>
                    <a:pt x="2833881" y="50718"/>
                  </a:lnTo>
                  <a:lnTo>
                    <a:pt x="3011461" y="228298"/>
                  </a:lnTo>
                  <a:lnTo>
                    <a:pt x="2826098" y="228298"/>
                  </a:lnTo>
                  <a:lnTo>
                    <a:pt x="2826098" y="241270"/>
                  </a:lnTo>
                  <a:lnTo>
                    <a:pt x="3024432" y="241270"/>
                  </a:lnTo>
                  <a:lnTo>
                    <a:pt x="3179572" y="396409"/>
                  </a:lnTo>
                  <a:lnTo>
                    <a:pt x="3185279" y="396409"/>
                  </a:lnTo>
                  <a:lnTo>
                    <a:pt x="3185279" y="383696"/>
                  </a:lnTo>
                  <a:lnTo>
                    <a:pt x="3042722" y="241270"/>
                  </a:lnTo>
                  <a:lnTo>
                    <a:pt x="3185279" y="241270"/>
                  </a:lnTo>
                  <a:lnTo>
                    <a:pt x="3185279" y="228298"/>
                  </a:lnTo>
                  <a:close/>
                  <a:moveTo>
                    <a:pt x="77439" y="50718"/>
                  </a:moveTo>
                  <a:cubicBezTo>
                    <a:pt x="74326" y="66284"/>
                    <a:pt x="60706" y="78088"/>
                    <a:pt x="44232" y="78088"/>
                  </a:cubicBezTo>
                  <a:cubicBezTo>
                    <a:pt x="25553" y="78088"/>
                    <a:pt x="10377" y="62912"/>
                    <a:pt x="10377" y="44233"/>
                  </a:cubicBezTo>
                  <a:cubicBezTo>
                    <a:pt x="10377" y="25554"/>
                    <a:pt x="25553" y="10377"/>
                    <a:pt x="44232" y="10377"/>
                  </a:cubicBezTo>
                  <a:cubicBezTo>
                    <a:pt x="60706" y="10377"/>
                    <a:pt x="74326" y="22181"/>
                    <a:pt x="77439" y="37747"/>
                  </a:cubicBezTo>
                  <a:cubicBezTo>
                    <a:pt x="77829" y="39822"/>
                    <a:pt x="78089" y="42028"/>
                    <a:pt x="78089" y="44233"/>
                  </a:cubicBezTo>
                  <a:cubicBezTo>
                    <a:pt x="78089" y="46438"/>
                    <a:pt x="77829" y="48643"/>
                    <a:pt x="77439" y="50718"/>
                  </a:cubicBezTo>
                  <a:close/>
                  <a:moveTo>
                    <a:pt x="2384419" y="151766"/>
                  </a:moveTo>
                  <a:cubicBezTo>
                    <a:pt x="2387403" y="136201"/>
                    <a:pt x="2401152" y="124397"/>
                    <a:pt x="2417626" y="124397"/>
                  </a:cubicBezTo>
                  <a:cubicBezTo>
                    <a:pt x="2436305" y="124397"/>
                    <a:pt x="2451482" y="139573"/>
                    <a:pt x="2451482" y="158252"/>
                  </a:cubicBezTo>
                  <a:cubicBezTo>
                    <a:pt x="2451482" y="176931"/>
                    <a:pt x="2436305" y="192108"/>
                    <a:pt x="2417626" y="192108"/>
                  </a:cubicBezTo>
                  <a:cubicBezTo>
                    <a:pt x="2401152" y="192108"/>
                    <a:pt x="2387532" y="180304"/>
                    <a:pt x="2384419" y="164738"/>
                  </a:cubicBezTo>
                  <a:cubicBezTo>
                    <a:pt x="2384030" y="162662"/>
                    <a:pt x="2383771" y="160457"/>
                    <a:pt x="2383771" y="158252"/>
                  </a:cubicBezTo>
                  <a:cubicBezTo>
                    <a:pt x="2383771" y="156047"/>
                    <a:pt x="2384030" y="153842"/>
                    <a:pt x="2384419" y="151766"/>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19" name="Freeform: Shape 18">
              <a:extLst>
                <a:ext uri="{FF2B5EF4-FFF2-40B4-BE49-F238E27FC236}">
                  <a16:creationId xmlns:a16="http://schemas.microsoft.com/office/drawing/2014/main" id="{45BF59CE-F6E5-4A3E-0221-B95E7F1503EC}"/>
                </a:ext>
              </a:extLst>
            </p:cNvPr>
            <p:cNvSpPr/>
            <p:nvPr/>
          </p:nvSpPr>
          <p:spPr>
            <a:xfrm>
              <a:off x="11480594" y="6760195"/>
              <a:ext cx="104680" cy="95340"/>
            </a:xfrm>
            <a:custGeom>
              <a:avLst/>
              <a:gdLst>
                <a:gd name="connsiteX0" fmla="*/ 9210 w 104680"/>
                <a:gd name="connsiteY0" fmla="*/ 0 h 95340"/>
                <a:gd name="connsiteX1" fmla="*/ 0 w 104680"/>
                <a:gd name="connsiteY1" fmla="*/ 9080 h 95340"/>
                <a:gd name="connsiteX2" fmla="*/ 86261 w 104680"/>
                <a:gd name="connsiteY2" fmla="*/ 95340 h 95340"/>
                <a:gd name="connsiteX3" fmla="*/ 104680 w 104680"/>
                <a:gd name="connsiteY3" fmla="*/ 95340 h 95340"/>
              </a:gdLst>
              <a:ahLst/>
              <a:cxnLst>
                <a:cxn ang="0">
                  <a:pos x="connsiteX0" y="connsiteY0"/>
                </a:cxn>
                <a:cxn ang="0">
                  <a:pos x="connsiteX1" y="connsiteY1"/>
                </a:cxn>
                <a:cxn ang="0">
                  <a:pos x="connsiteX2" y="connsiteY2"/>
                </a:cxn>
                <a:cxn ang="0">
                  <a:pos x="connsiteX3" y="connsiteY3"/>
                </a:cxn>
              </a:cxnLst>
              <a:rect l="l" t="t" r="r" b="b"/>
              <a:pathLst>
                <a:path w="104680" h="95340">
                  <a:moveTo>
                    <a:pt x="9210" y="0"/>
                  </a:moveTo>
                  <a:lnTo>
                    <a:pt x="0" y="9080"/>
                  </a:lnTo>
                  <a:lnTo>
                    <a:pt x="86261" y="95340"/>
                  </a:lnTo>
                  <a:lnTo>
                    <a:pt x="104680" y="95340"/>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0" name="Freeform: Shape 19">
              <a:extLst>
                <a:ext uri="{FF2B5EF4-FFF2-40B4-BE49-F238E27FC236}">
                  <a16:creationId xmlns:a16="http://schemas.microsoft.com/office/drawing/2014/main" id="{4EAE83D2-C5DB-60AE-F1F0-4F90B33F4A93}"/>
                </a:ext>
              </a:extLst>
            </p:cNvPr>
            <p:cNvSpPr/>
            <p:nvPr/>
          </p:nvSpPr>
          <p:spPr>
            <a:xfrm>
              <a:off x="10250897" y="6748909"/>
              <a:ext cx="4280" cy="4539"/>
            </a:xfrm>
            <a:custGeom>
              <a:avLst/>
              <a:gdLst>
                <a:gd name="connsiteX0" fmla="*/ 0 w 4280"/>
                <a:gd name="connsiteY0" fmla="*/ 4540 h 4539"/>
                <a:gd name="connsiteX1" fmla="*/ 4281 w 4280"/>
                <a:gd name="connsiteY1" fmla="*/ 0 h 4539"/>
                <a:gd name="connsiteX2" fmla="*/ 0 w 4280"/>
                <a:gd name="connsiteY2" fmla="*/ 4540 h 4539"/>
              </a:gdLst>
              <a:ahLst/>
              <a:cxnLst>
                <a:cxn ang="0">
                  <a:pos x="connsiteX0" y="connsiteY0"/>
                </a:cxn>
                <a:cxn ang="0">
                  <a:pos x="connsiteX1" y="connsiteY1"/>
                </a:cxn>
                <a:cxn ang="0">
                  <a:pos x="connsiteX2" y="connsiteY2"/>
                </a:cxn>
              </a:cxnLst>
              <a:rect l="l" t="t" r="r" b="b"/>
              <a:pathLst>
                <a:path w="4280" h="4539">
                  <a:moveTo>
                    <a:pt x="0" y="4540"/>
                  </a:moveTo>
                  <a:cubicBezTo>
                    <a:pt x="2594" y="1816"/>
                    <a:pt x="3761" y="519"/>
                    <a:pt x="4281" y="0"/>
                  </a:cubicBezTo>
                  <a:cubicBezTo>
                    <a:pt x="3503" y="778"/>
                    <a:pt x="1816" y="2724"/>
                    <a:pt x="0" y="4540"/>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1" name="Freeform: Shape 20">
              <a:extLst>
                <a:ext uri="{FF2B5EF4-FFF2-40B4-BE49-F238E27FC236}">
                  <a16:creationId xmlns:a16="http://schemas.microsoft.com/office/drawing/2014/main" id="{4921361E-F18C-F884-AABF-779BAE64ADC0}"/>
                </a:ext>
              </a:extLst>
            </p:cNvPr>
            <p:cNvSpPr/>
            <p:nvPr/>
          </p:nvSpPr>
          <p:spPr>
            <a:xfrm>
              <a:off x="7090913" y="6501284"/>
              <a:ext cx="1525447" cy="354380"/>
            </a:xfrm>
            <a:custGeom>
              <a:avLst/>
              <a:gdLst>
                <a:gd name="connsiteX0" fmla="*/ 1071315 w 1525447"/>
                <a:gd name="connsiteY0" fmla="*/ 191329 h 354380"/>
                <a:gd name="connsiteX1" fmla="*/ 1397030 w 1525447"/>
                <a:gd name="connsiteY1" fmla="*/ 191329 h 354380"/>
                <a:gd name="connsiteX2" fmla="*/ 1471486 w 1525447"/>
                <a:gd name="connsiteY2" fmla="*/ 265786 h 354380"/>
                <a:gd name="connsiteX3" fmla="*/ 1475507 w 1525447"/>
                <a:gd name="connsiteY3" fmla="*/ 301976 h 354380"/>
                <a:gd name="connsiteX4" fmla="*/ 1516886 w 1525447"/>
                <a:gd name="connsiteY4" fmla="*/ 301976 h 354380"/>
                <a:gd name="connsiteX5" fmla="*/ 1516886 w 1525447"/>
                <a:gd name="connsiteY5" fmla="*/ 260597 h 354380"/>
                <a:gd name="connsiteX6" fmla="*/ 1480695 w 1525447"/>
                <a:gd name="connsiteY6" fmla="*/ 256576 h 354380"/>
                <a:gd name="connsiteX7" fmla="*/ 1404423 w 1525447"/>
                <a:gd name="connsiteY7" fmla="*/ 180304 h 354380"/>
                <a:gd name="connsiteX8" fmla="*/ 1403774 w 1525447"/>
                <a:gd name="connsiteY8" fmla="*/ 180952 h 354380"/>
                <a:gd name="connsiteX9" fmla="*/ 1403774 w 1525447"/>
                <a:gd name="connsiteY9" fmla="*/ 178358 h 354380"/>
                <a:gd name="connsiteX10" fmla="*/ 1055879 w 1525447"/>
                <a:gd name="connsiteY10" fmla="*/ 178358 h 354380"/>
                <a:gd name="connsiteX11" fmla="*/ 1049004 w 1525447"/>
                <a:gd name="connsiteY11" fmla="*/ 178358 h 354380"/>
                <a:gd name="connsiteX12" fmla="*/ 150469 w 1525447"/>
                <a:gd name="connsiteY12" fmla="*/ 178358 h 354380"/>
                <a:gd name="connsiteX13" fmla="*/ 315855 w 1525447"/>
                <a:gd name="connsiteY13" fmla="*/ 12971 h 354380"/>
                <a:gd name="connsiteX14" fmla="*/ 590981 w 1525447"/>
                <a:gd name="connsiteY14" fmla="*/ 12971 h 354380"/>
                <a:gd name="connsiteX15" fmla="*/ 590981 w 1525447"/>
                <a:gd name="connsiteY15" fmla="*/ 0 h 354380"/>
                <a:gd name="connsiteX16" fmla="*/ 310538 w 1525447"/>
                <a:gd name="connsiteY16" fmla="*/ 0 h 354380"/>
                <a:gd name="connsiteX17" fmla="*/ 132180 w 1525447"/>
                <a:gd name="connsiteY17" fmla="*/ 178358 h 354380"/>
                <a:gd name="connsiteX18" fmla="*/ 0 w 1525447"/>
                <a:gd name="connsiteY18" fmla="*/ 178358 h 354380"/>
                <a:gd name="connsiteX19" fmla="*/ 0 w 1525447"/>
                <a:gd name="connsiteY19" fmla="*/ 191329 h 354380"/>
                <a:gd name="connsiteX20" fmla="*/ 1049004 w 1525447"/>
                <a:gd name="connsiteY20" fmla="*/ 191329 h 354380"/>
                <a:gd name="connsiteX21" fmla="*/ 1053155 w 1525447"/>
                <a:gd name="connsiteY21" fmla="*/ 191329 h 354380"/>
                <a:gd name="connsiteX22" fmla="*/ 1212575 w 1525447"/>
                <a:gd name="connsiteY22" fmla="*/ 354381 h 354380"/>
                <a:gd name="connsiteX23" fmla="*/ 1230735 w 1525447"/>
                <a:gd name="connsiteY23" fmla="*/ 354381 h 354380"/>
                <a:gd name="connsiteX24" fmla="*/ 1071315 w 1525447"/>
                <a:gd name="connsiteY24" fmla="*/ 191329 h 3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5447" h="354380">
                  <a:moveTo>
                    <a:pt x="1071315" y="191329"/>
                  </a:moveTo>
                  <a:lnTo>
                    <a:pt x="1397030" y="191329"/>
                  </a:lnTo>
                  <a:lnTo>
                    <a:pt x="1471486" y="265786"/>
                  </a:lnTo>
                  <a:cubicBezTo>
                    <a:pt x="1464352" y="277071"/>
                    <a:pt x="1465649" y="292247"/>
                    <a:pt x="1475507" y="301976"/>
                  </a:cubicBezTo>
                  <a:cubicBezTo>
                    <a:pt x="1486922" y="313391"/>
                    <a:pt x="1505471" y="313391"/>
                    <a:pt x="1516886" y="301976"/>
                  </a:cubicBezTo>
                  <a:cubicBezTo>
                    <a:pt x="1528301" y="290561"/>
                    <a:pt x="1528301" y="272012"/>
                    <a:pt x="1516886" y="260597"/>
                  </a:cubicBezTo>
                  <a:cubicBezTo>
                    <a:pt x="1507028" y="250739"/>
                    <a:pt x="1491980" y="249442"/>
                    <a:pt x="1480695" y="256576"/>
                  </a:cubicBezTo>
                  <a:lnTo>
                    <a:pt x="1404423" y="180304"/>
                  </a:lnTo>
                  <a:lnTo>
                    <a:pt x="1403774" y="180952"/>
                  </a:lnTo>
                  <a:lnTo>
                    <a:pt x="1403774" y="178358"/>
                  </a:lnTo>
                  <a:lnTo>
                    <a:pt x="1055879" y="178358"/>
                  </a:lnTo>
                  <a:lnTo>
                    <a:pt x="1049004" y="178358"/>
                  </a:lnTo>
                  <a:lnTo>
                    <a:pt x="150469" y="178358"/>
                  </a:lnTo>
                  <a:lnTo>
                    <a:pt x="315855" y="12971"/>
                  </a:lnTo>
                  <a:lnTo>
                    <a:pt x="590981" y="12971"/>
                  </a:lnTo>
                  <a:lnTo>
                    <a:pt x="590981" y="0"/>
                  </a:lnTo>
                  <a:lnTo>
                    <a:pt x="310538" y="0"/>
                  </a:lnTo>
                  <a:lnTo>
                    <a:pt x="132180" y="178358"/>
                  </a:lnTo>
                  <a:lnTo>
                    <a:pt x="0" y="178358"/>
                  </a:lnTo>
                  <a:lnTo>
                    <a:pt x="0" y="191329"/>
                  </a:lnTo>
                  <a:lnTo>
                    <a:pt x="1049004" y="191329"/>
                  </a:lnTo>
                  <a:lnTo>
                    <a:pt x="1053155" y="191329"/>
                  </a:lnTo>
                  <a:lnTo>
                    <a:pt x="1212575" y="354381"/>
                  </a:lnTo>
                  <a:lnTo>
                    <a:pt x="1230735" y="354381"/>
                  </a:lnTo>
                  <a:lnTo>
                    <a:pt x="1071315" y="191329"/>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2" name="Freeform: Shape 21">
              <a:extLst>
                <a:ext uri="{FF2B5EF4-FFF2-40B4-BE49-F238E27FC236}">
                  <a16:creationId xmlns:a16="http://schemas.microsoft.com/office/drawing/2014/main" id="{AF6711F7-AD3D-E3C9-10C6-B57EC8EFCBC7}"/>
                </a:ext>
              </a:extLst>
            </p:cNvPr>
            <p:cNvSpPr/>
            <p:nvPr/>
          </p:nvSpPr>
          <p:spPr>
            <a:xfrm>
              <a:off x="5132737" y="6728544"/>
              <a:ext cx="923181" cy="126990"/>
            </a:xfrm>
            <a:custGeom>
              <a:avLst/>
              <a:gdLst>
                <a:gd name="connsiteX0" fmla="*/ 878948 w 923181"/>
                <a:gd name="connsiteY0" fmla="*/ 88466 h 126990"/>
                <a:gd name="connsiteX1" fmla="*/ 923181 w 923181"/>
                <a:gd name="connsiteY1" fmla="*/ 44233 h 126990"/>
                <a:gd name="connsiteX2" fmla="*/ 878948 w 923181"/>
                <a:gd name="connsiteY2" fmla="*/ 0 h 126990"/>
                <a:gd name="connsiteX3" fmla="*/ 835364 w 923181"/>
                <a:gd name="connsiteY3" fmla="*/ 37747 h 126990"/>
                <a:gd name="connsiteX4" fmla="*/ 89244 w 923181"/>
                <a:gd name="connsiteY4" fmla="*/ 37747 h 126990"/>
                <a:gd name="connsiteX5" fmla="*/ 0 w 923181"/>
                <a:gd name="connsiteY5" fmla="*/ 126991 h 126990"/>
                <a:gd name="connsiteX6" fmla="*/ 18290 w 923181"/>
                <a:gd name="connsiteY6" fmla="*/ 126991 h 126990"/>
                <a:gd name="connsiteX7" fmla="*/ 94562 w 923181"/>
                <a:gd name="connsiteY7" fmla="*/ 50718 h 126990"/>
                <a:gd name="connsiteX8" fmla="*/ 835364 w 923181"/>
                <a:gd name="connsiteY8" fmla="*/ 50718 h 126990"/>
                <a:gd name="connsiteX9" fmla="*/ 878948 w 923181"/>
                <a:gd name="connsiteY9" fmla="*/ 88466 h 126990"/>
                <a:gd name="connsiteX10" fmla="*/ 845741 w 923181"/>
                <a:gd name="connsiteY10" fmla="*/ 37747 h 126990"/>
                <a:gd name="connsiteX11" fmla="*/ 878948 w 923181"/>
                <a:gd name="connsiteY11" fmla="*/ 10377 h 126990"/>
                <a:gd name="connsiteX12" fmla="*/ 912804 w 923181"/>
                <a:gd name="connsiteY12" fmla="*/ 44233 h 126990"/>
                <a:gd name="connsiteX13" fmla="*/ 878948 w 923181"/>
                <a:gd name="connsiteY13" fmla="*/ 78088 h 126990"/>
                <a:gd name="connsiteX14" fmla="*/ 845741 w 923181"/>
                <a:gd name="connsiteY14" fmla="*/ 50718 h 126990"/>
                <a:gd name="connsiteX15" fmla="*/ 845093 w 923181"/>
                <a:gd name="connsiteY15" fmla="*/ 44233 h 126990"/>
                <a:gd name="connsiteX16" fmla="*/ 845741 w 923181"/>
                <a:gd name="connsiteY16" fmla="*/ 37747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1" h="126990">
                  <a:moveTo>
                    <a:pt x="878948" y="88466"/>
                  </a:moveTo>
                  <a:cubicBezTo>
                    <a:pt x="903335" y="88466"/>
                    <a:pt x="923181" y="68619"/>
                    <a:pt x="923181" y="44233"/>
                  </a:cubicBezTo>
                  <a:cubicBezTo>
                    <a:pt x="923181" y="19846"/>
                    <a:pt x="903335" y="0"/>
                    <a:pt x="878948" y="0"/>
                  </a:cubicBezTo>
                  <a:cubicBezTo>
                    <a:pt x="856767" y="0"/>
                    <a:pt x="838607" y="16474"/>
                    <a:pt x="835364" y="37747"/>
                  </a:cubicBezTo>
                  <a:lnTo>
                    <a:pt x="89244" y="37747"/>
                  </a:lnTo>
                  <a:lnTo>
                    <a:pt x="0" y="126991"/>
                  </a:lnTo>
                  <a:lnTo>
                    <a:pt x="18290" y="126991"/>
                  </a:lnTo>
                  <a:lnTo>
                    <a:pt x="94562" y="50718"/>
                  </a:lnTo>
                  <a:lnTo>
                    <a:pt x="835364" y="50718"/>
                  </a:lnTo>
                  <a:cubicBezTo>
                    <a:pt x="838607" y="71992"/>
                    <a:pt x="856767" y="88466"/>
                    <a:pt x="878948" y="88466"/>
                  </a:cubicBezTo>
                  <a:close/>
                  <a:moveTo>
                    <a:pt x="845741" y="37747"/>
                  </a:moveTo>
                  <a:cubicBezTo>
                    <a:pt x="848725" y="22181"/>
                    <a:pt x="862475" y="10377"/>
                    <a:pt x="878948" y="10377"/>
                  </a:cubicBezTo>
                  <a:cubicBezTo>
                    <a:pt x="897627" y="10377"/>
                    <a:pt x="912804" y="25554"/>
                    <a:pt x="912804" y="44233"/>
                  </a:cubicBezTo>
                  <a:cubicBezTo>
                    <a:pt x="912804" y="62912"/>
                    <a:pt x="897627" y="78088"/>
                    <a:pt x="878948" y="78088"/>
                  </a:cubicBezTo>
                  <a:cubicBezTo>
                    <a:pt x="862475" y="78088"/>
                    <a:pt x="848854" y="66284"/>
                    <a:pt x="845741" y="50718"/>
                  </a:cubicBezTo>
                  <a:cubicBezTo>
                    <a:pt x="845352" y="48643"/>
                    <a:pt x="845093" y="46438"/>
                    <a:pt x="845093" y="44233"/>
                  </a:cubicBezTo>
                  <a:cubicBezTo>
                    <a:pt x="845093" y="42028"/>
                    <a:pt x="845352" y="39822"/>
                    <a:pt x="845741"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3" name="Freeform: Shape 22">
              <a:extLst>
                <a:ext uri="{FF2B5EF4-FFF2-40B4-BE49-F238E27FC236}">
                  <a16:creationId xmlns:a16="http://schemas.microsoft.com/office/drawing/2014/main" id="{A3AED821-361A-E12C-C118-28933292E719}"/>
                </a:ext>
              </a:extLst>
            </p:cNvPr>
            <p:cNvSpPr/>
            <p:nvPr/>
          </p:nvSpPr>
          <p:spPr>
            <a:xfrm>
              <a:off x="3659565" y="6463537"/>
              <a:ext cx="3485568" cy="391998"/>
            </a:xfrm>
            <a:custGeom>
              <a:avLst/>
              <a:gdLst>
                <a:gd name="connsiteX0" fmla="*/ 2911581 w 3485568"/>
                <a:gd name="connsiteY0" fmla="*/ 229076 h 391998"/>
                <a:gd name="connsiteX1" fmla="*/ 3147792 w 3485568"/>
                <a:gd name="connsiteY1" fmla="*/ 229076 h 391998"/>
                <a:gd name="connsiteX2" fmla="*/ 3191376 w 3485568"/>
                <a:gd name="connsiteY2" fmla="*/ 266823 h 391998"/>
                <a:gd name="connsiteX3" fmla="*/ 3235608 w 3485568"/>
                <a:gd name="connsiteY3" fmla="*/ 222591 h 391998"/>
                <a:gd name="connsiteX4" fmla="*/ 3191376 w 3485568"/>
                <a:gd name="connsiteY4" fmla="*/ 178358 h 391998"/>
                <a:gd name="connsiteX5" fmla="*/ 3147792 w 3485568"/>
                <a:gd name="connsiteY5" fmla="*/ 216105 h 391998"/>
                <a:gd name="connsiteX6" fmla="*/ 2898609 w 3485568"/>
                <a:gd name="connsiteY6" fmla="*/ 216105 h 391998"/>
                <a:gd name="connsiteX7" fmla="*/ 2822466 w 3485568"/>
                <a:gd name="connsiteY7" fmla="*/ 139962 h 391998"/>
                <a:gd name="connsiteX8" fmla="*/ 2520620 w 3485568"/>
                <a:gd name="connsiteY8" fmla="*/ 139962 h 391998"/>
                <a:gd name="connsiteX9" fmla="*/ 2492083 w 3485568"/>
                <a:gd name="connsiteY9" fmla="*/ 117132 h 391998"/>
                <a:gd name="connsiteX10" fmla="*/ 2462767 w 3485568"/>
                <a:gd name="connsiteY10" fmla="*/ 146448 h 391998"/>
                <a:gd name="connsiteX11" fmla="*/ 2492083 w 3485568"/>
                <a:gd name="connsiteY11" fmla="*/ 175764 h 391998"/>
                <a:gd name="connsiteX12" fmla="*/ 2520620 w 3485568"/>
                <a:gd name="connsiteY12" fmla="*/ 152934 h 391998"/>
                <a:gd name="connsiteX13" fmla="*/ 2817148 w 3485568"/>
                <a:gd name="connsiteY13" fmla="*/ 152934 h 391998"/>
                <a:gd name="connsiteX14" fmla="*/ 2880319 w 3485568"/>
                <a:gd name="connsiteY14" fmla="*/ 216105 h 391998"/>
                <a:gd name="connsiteX15" fmla="*/ 1913424 w 3485568"/>
                <a:gd name="connsiteY15" fmla="*/ 216105 h 391998"/>
                <a:gd name="connsiteX16" fmla="*/ 2078681 w 3485568"/>
                <a:gd name="connsiteY16" fmla="*/ 50718 h 391998"/>
                <a:gd name="connsiteX17" fmla="*/ 3397752 w 3485568"/>
                <a:gd name="connsiteY17" fmla="*/ 50718 h 391998"/>
                <a:gd name="connsiteX18" fmla="*/ 3441336 w 3485568"/>
                <a:gd name="connsiteY18" fmla="*/ 88466 h 391998"/>
                <a:gd name="connsiteX19" fmla="*/ 3485569 w 3485568"/>
                <a:gd name="connsiteY19" fmla="*/ 44233 h 391998"/>
                <a:gd name="connsiteX20" fmla="*/ 3441336 w 3485568"/>
                <a:gd name="connsiteY20" fmla="*/ 0 h 391998"/>
                <a:gd name="connsiteX21" fmla="*/ 3397752 w 3485568"/>
                <a:gd name="connsiteY21" fmla="*/ 37747 h 391998"/>
                <a:gd name="connsiteX22" fmla="*/ 2073363 w 3485568"/>
                <a:gd name="connsiteY22" fmla="*/ 37747 h 391998"/>
                <a:gd name="connsiteX23" fmla="*/ 1971277 w 3485568"/>
                <a:gd name="connsiteY23" fmla="*/ 139833 h 391998"/>
                <a:gd name="connsiteX24" fmla="*/ 1349424 w 3485568"/>
                <a:gd name="connsiteY24" fmla="*/ 139833 h 391998"/>
                <a:gd name="connsiteX25" fmla="*/ 1349424 w 3485568"/>
                <a:gd name="connsiteY25" fmla="*/ 152804 h 391998"/>
                <a:gd name="connsiteX26" fmla="*/ 1958306 w 3485568"/>
                <a:gd name="connsiteY26" fmla="*/ 152804 h 391998"/>
                <a:gd name="connsiteX27" fmla="*/ 1895134 w 3485568"/>
                <a:gd name="connsiteY27" fmla="*/ 215975 h 391998"/>
                <a:gd name="connsiteX28" fmla="*/ 0 w 3485568"/>
                <a:gd name="connsiteY28" fmla="*/ 215975 h 391998"/>
                <a:gd name="connsiteX29" fmla="*/ 0 w 3485568"/>
                <a:gd name="connsiteY29" fmla="*/ 228947 h 391998"/>
                <a:gd name="connsiteX30" fmla="*/ 1135005 w 3485568"/>
                <a:gd name="connsiteY30" fmla="*/ 228947 h 391998"/>
                <a:gd name="connsiteX31" fmla="*/ 1030844 w 3485568"/>
                <a:gd name="connsiteY31" fmla="*/ 333108 h 391998"/>
                <a:gd name="connsiteX32" fmla="*/ 626912 w 3485568"/>
                <a:gd name="connsiteY32" fmla="*/ 333108 h 391998"/>
                <a:gd name="connsiteX33" fmla="*/ 626912 w 3485568"/>
                <a:gd name="connsiteY33" fmla="*/ 346079 h 391998"/>
                <a:gd name="connsiteX34" fmla="*/ 1036162 w 3485568"/>
                <a:gd name="connsiteY34" fmla="*/ 346079 h 391998"/>
                <a:gd name="connsiteX35" fmla="*/ 1153295 w 3485568"/>
                <a:gd name="connsiteY35" fmla="*/ 228947 h 391998"/>
                <a:gd name="connsiteX36" fmla="*/ 2893291 w 3485568"/>
                <a:gd name="connsiteY36" fmla="*/ 228947 h 391998"/>
                <a:gd name="connsiteX37" fmla="*/ 3056342 w 3485568"/>
                <a:gd name="connsiteY37" fmla="*/ 391998 h 391998"/>
                <a:gd name="connsiteX38" fmla="*/ 3074632 w 3485568"/>
                <a:gd name="connsiteY38" fmla="*/ 391998 h 391998"/>
                <a:gd name="connsiteX39" fmla="*/ 2911581 w 3485568"/>
                <a:gd name="connsiteY39" fmla="*/ 229076 h 391998"/>
                <a:gd name="connsiteX40" fmla="*/ 3158169 w 3485568"/>
                <a:gd name="connsiteY40" fmla="*/ 216105 h 391998"/>
                <a:gd name="connsiteX41" fmla="*/ 3191376 w 3485568"/>
                <a:gd name="connsiteY41" fmla="*/ 188735 h 391998"/>
                <a:gd name="connsiteX42" fmla="*/ 3225231 w 3485568"/>
                <a:gd name="connsiteY42" fmla="*/ 222591 h 391998"/>
                <a:gd name="connsiteX43" fmla="*/ 3191376 w 3485568"/>
                <a:gd name="connsiteY43" fmla="*/ 256446 h 391998"/>
                <a:gd name="connsiteX44" fmla="*/ 3158169 w 3485568"/>
                <a:gd name="connsiteY44" fmla="*/ 229076 h 391998"/>
                <a:gd name="connsiteX45" fmla="*/ 3157520 w 3485568"/>
                <a:gd name="connsiteY45" fmla="*/ 222591 h 391998"/>
                <a:gd name="connsiteX46" fmla="*/ 3158169 w 3485568"/>
                <a:gd name="connsiteY46" fmla="*/ 216105 h 391998"/>
                <a:gd name="connsiteX47" fmla="*/ 3408129 w 3485568"/>
                <a:gd name="connsiteY47" fmla="*/ 37747 h 391998"/>
                <a:gd name="connsiteX48" fmla="*/ 3441336 w 3485568"/>
                <a:gd name="connsiteY48" fmla="*/ 10377 h 391998"/>
                <a:gd name="connsiteX49" fmla="*/ 3475192 w 3485568"/>
                <a:gd name="connsiteY49" fmla="*/ 44233 h 391998"/>
                <a:gd name="connsiteX50" fmla="*/ 3441336 w 3485568"/>
                <a:gd name="connsiteY50" fmla="*/ 78088 h 391998"/>
                <a:gd name="connsiteX51" fmla="*/ 3408129 w 3485568"/>
                <a:gd name="connsiteY51" fmla="*/ 50718 h 391998"/>
                <a:gd name="connsiteX52" fmla="*/ 3407480 w 3485568"/>
                <a:gd name="connsiteY52" fmla="*/ 44233 h 391998"/>
                <a:gd name="connsiteX53" fmla="*/ 3408129 w 3485568"/>
                <a:gd name="connsiteY53" fmla="*/ 37747 h 3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85568" h="391998">
                  <a:moveTo>
                    <a:pt x="2911581" y="229076"/>
                  </a:moveTo>
                  <a:lnTo>
                    <a:pt x="3147792" y="229076"/>
                  </a:lnTo>
                  <a:cubicBezTo>
                    <a:pt x="3150905" y="250350"/>
                    <a:pt x="3169194" y="266823"/>
                    <a:pt x="3191376" y="266823"/>
                  </a:cubicBezTo>
                  <a:cubicBezTo>
                    <a:pt x="3215762" y="266823"/>
                    <a:pt x="3235608" y="246977"/>
                    <a:pt x="3235608" y="222591"/>
                  </a:cubicBezTo>
                  <a:cubicBezTo>
                    <a:pt x="3235608" y="198204"/>
                    <a:pt x="3215762" y="178358"/>
                    <a:pt x="3191376" y="178358"/>
                  </a:cubicBezTo>
                  <a:cubicBezTo>
                    <a:pt x="3169194" y="178358"/>
                    <a:pt x="3151034" y="194832"/>
                    <a:pt x="3147792" y="216105"/>
                  </a:cubicBezTo>
                  <a:lnTo>
                    <a:pt x="2898609" y="216105"/>
                  </a:lnTo>
                  <a:lnTo>
                    <a:pt x="2822466" y="139962"/>
                  </a:lnTo>
                  <a:lnTo>
                    <a:pt x="2520620" y="139962"/>
                  </a:lnTo>
                  <a:cubicBezTo>
                    <a:pt x="2517636" y="126991"/>
                    <a:pt x="2506092" y="117132"/>
                    <a:pt x="2492083" y="117132"/>
                  </a:cubicBezTo>
                  <a:cubicBezTo>
                    <a:pt x="2475868" y="117132"/>
                    <a:pt x="2462767" y="130234"/>
                    <a:pt x="2462767" y="146448"/>
                  </a:cubicBezTo>
                  <a:cubicBezTo>
                    <a:pt x="2462767" y="162662"/>
                    <a:pt x="2475868" y="175764"/>
                    <a:pt x="2492083" y="175764"/>
                  </a:cubicBezTo>
                  <a:cubicBezTo>
                    <a:pt x="2505962" y="175764"/>
                    <a:pt x="2517636" y="166035"/>
                    <a:pt x="2520620" y="152934"/>
                  </a:cubicBezTo>
                  <a:lnTo>
                    <a:pt x="2817148" y="152934"/>
                  </a:lnTo>
                  <a:lnTo>
                    <a:pt x="2880319" y="216105"/>
                  </a:lnTo>
                  <a:lnTo>
                    <a:pt x="1913424" y="216105"/>
                  </a:lnTo>
                  <a:lnTo>
                    <a:pt x="2078681" y="50718"/>
                  </a:lnTo>
                  <a:lnTo>
                    <a:pt x="3397752" y="50718"/>
                  </a:lnTo>
                  <a:cubicBezTo>
                    <a:pt x="3400865" y="71992"/>
                    <a:pt x="3419155" y="88466"/>
                    <a:pt x="3441336" y="88466"/>
                  </a:cubicBezTo>
                  <a:cubicBezTo>
                    <a:pt x="3465722" y="88466"/>
                    <a:pt x="3485569" y="68619"/>
                    <a:pt x="3485569" y="44233"/>
                  </a:cubicBezTo>
                  <a:cubicBezTo>
                    <a:pt x="3485569" y="19846"/>
                    <a:pt x="3465722" y="0"/>
                    <a:pt x="3441336" y="0"/>
                  </a:cubicBezTo>
                  <a:cubicBezTo>
                    <a:pt x="3419155" y="0"/>
                    <a:pt x="3400995" y="16474"/>
                    <a:pt x="3397752" y="37747"/>
                  </a:cubicBezTo>
                  <a:lnTo>
                    <a:pt x="2073363" y="37747"/>
                  </a:lnTo>
                  <a:lnTo>
                    <a:pt x="1971277" y="139833"/>
                  </a:lnTo>
                  <a:lnTo>
                    <a:pt x="1349424" y="139833"/>
                  </a:lnTo>
                  <a:lnTo>
                    <a:pt x="1349424" y="152804"/>
                  </a:lnTo>
                  <a:lnTo>
                    <a:pt x="1958306" y="152804"/>
                  </a:lnTo>
                  <a:lnTo>
                    <a:pt x="1895134" y="215975"/>
                  </a:lnTo>
                  <a:lnTo>
                    <a:pt x="0" y="215975"/>
                  </a:lnTo>
                  <a:lnTo>
                    <a:pt x="0" y="228947"/>
                  </a:lnTo>
                  <a:lnTo>
                    <a:pt x="1135005" y="228947"/>
                  </a:lnTo>
                  <a:lnTo>
                    <a:pt x="1030844" y="333108"/>
                  </a:lnTo>
                  <a:lnTo>
                    <a:pt x="626912" y="333108"/>
                  </a:lnTo>
                  <a:lnTo>
                    <a:pt x="626912" y="346079"/>
                  </a:lnTo>
                  <a:lnTo>
                    <a:pt x="1036162" y="346079"/>
                  </a:lnTo>
                  <a:lnTo>
                    <a:pt x="1153295" y="228947"/>
                  </a:lnTo>
                  <a:lnTo>
                    <a:pt x="2893291" y="228947"/>
                  </a:lnTo>
                  <a:lnTo>
                    <a:pt x="3056342" y="391998"/>
                  </a:lnTo>
                  <a:lnTo>
                    <a:pt x="3074632" y="391998"/>
                  </a:lnTo>
                  <a:lnTo>
                    <a:pt x="2911581" y="229076"/>
                  </a:lnTo>
                  <a:close/>
                  <a:moveTo>
                    <a:pt x="3158169" y="216105"/>
                  </a:moveTo>
                  <a:cubicBezTo>
                    <a:pt x="3161152" y="200539"/>
                    <a:pt x="3174902" y="188735"/>
                    <a:pt x="3191376" y="188735"/>
                  </a:cubicBezTo>
                  <a:cubicBezTo>
                    <a:pt x="3210055" y="188735"/>
                    <a:pt x="3225231" y="203912"/>
                    <a:pt x="3225231" y="222591"/>
                  </a:cubicBezTo>
                  <a:cubicBezTo>
                    <a:pt x="3225231" y="241270"/>
                    <a:pt x="3210055" y="256446"/>
                    <a:pt x="3191376" y="256446"/>
                  </a:cubicBezTo>
                  <a:cubicBezTo>
                    <a:pt x="3174902" y="256446"/>
                    <a:pt x="3161282" y="244642"/>
                    <a:pt x="3158169" y="229076"/>
                  </a:cubicBezTo>
                  <a:cubicBezTo>
                    <a:pt x="3157779" y="227001"/>
                    <a:pt x="3157520" y="224796"/>
                    <a:pt x="3157520" y="222591"/>
                  </a:cubicBezTo>
                  <a:cubicBezTo>
                    <a:pt x="3157390" y="220386"/>
                    <a:pt x="3157649" y="218180"/>
                    <a:pt x="3158169" y="216105"/>
                  </a:cubicBezTo>
                  <a:close/>
                  <a:moveTo>
                    <a:pt x="3408129" y="37747"/>
                  </a:moveTo>
                  <a:cubicBezTo>
                    <a:pt x="3411113" y="22181"/>
                    <a:pt x="3424862" y="10377"/>
                    <a:pt x="3441336" y="10377"/>
                  </a:cubicBezTo>
                  <a:cubicBezTo>
                    <a:pt x="3460015" y="10377"/>
                    <a:pt x="3475192" y="25554"/>
                    <a:pt x="3475192" y="44233"/>
                  </a:cubicBezTo>
                  <a:cubicBezTo>
                    <a:pt x="3475192" y="62912"/>
                    <a:pt x="3460015" y="78088"/>
                    <a:pt x="3441336" y="78088"/>
                  </a:cubicBezTo>
                  <a:cubicBezTo>
                    <a:pt x="3424862" y="78088"/>
                    <a:pt x="3411243" y="66284"/>
                    <a:pt x="3408129" y="50718"/>
                  </a:cubicBezTo>
                  <a:cubicBezTo>
                    <a:pt x="3407740" y="48643"/>
                    <a:pt x="3407480" y="46438"/>
                    <a:pt x="3407480" y="44233"/>
                  </a:cubicBezTo>
                  <a:cubicBezTo>
                    <a:pt x="3407480" y="42028"/>
                    <a:pt x="3407740" y="39952"/>
                    <a:pt x="3408129" y="37747"/>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4" name="Freeform: Shape 23">
              <a:extLst>
                <a:ext uri="{FF2B5EF4-FFF2-40B4-BE49-F238E27FC236}">
                  <a16:creationId xmlns:a16="http://schemas.microsoft.com/office/drawing/2014/main" id="{9E18A017-8FD8-3099-7BEE-00A81A6D39C7}"/>
                </a:ext>
              </a:extLst>
            </p:cNvPr>
            <p:cNvSpPr/>
            <p:nvPr/>
          </p:nvSpPr>
          <p:spPr>
            <a:xfrm>
              <a:off x="8634293" y="6572919"/>
              <a:ext cx="291826" cy="282745"/>
            </a:xfrm>
            <a:custGeom>
              <a:avLst/>
              <a:gdLst>
                <a:gd name="connsiteX0" fmla="*/ 79613 w 291826"/>
                <a:gd name="connsiteY0" fmla="*/ 70403 h 282745"/>
                <a:gd name="connsiteX1" fmla="*/ 75462 w 291826"/>
                <a:gd name="connsiteY1" fmla="*/ 12939 h 282745"/>
                <a:gd name="connsiteX2" fmla="*/ 12939 w 291826"/>
                <a:gd name="connsiteY2" fmla="*/ 12939 h 282745"/>
                <a:gd name="connsiteX3" fmla="*/ 12939 w 291826"/>
                <a:gd name="connsiteY3" fmla="*/ 75462 h 282745"/>
                <a:gd name="connsiteX4" fmla="*/ 70403 w 291826"/>
                <a:gd name="connsiteY4" fmla="*/ 79612 h 282745"/>
                <a:gd name="connsiteX5" fmla="*/ 273537 w 291826"/>
                <a:gd name="connsiteY5" fmla="*/ 282746 h 282745"/>
                <a:gd name="connsiteX6" fmla="*/ 291826 w 291826"/>
                <a:gd name="connsiteY6" fmla="*/ 282746 h 282745"/>
                <a:gd name="connsiteX7" fmla="*/ 79613 w 291826"/>
                <a:gd name="connsiteY7" fmla="*/ 70403 h 282745"/>
                <a:gd name="connsiteX8" fmla="*/ 72349 w 291826"/>
                <a:gd name="connsiteY8" fmla="*/ 63009 h 282745"/>
                <a:gd name="connsiteX9" fmla="*/ 68198 w 291826"/>
                <a:gd name="connsiteY9" fmla="*/ 68068 h 282745"/>
                <a:gd name="connsiteX10" fmla="*/ 63139 w 291826"/>
                <a:gd name="connsiteY10" fmla="*/ 72219 h 282745"/>
                <a:gd name="connsiteX11" fmla="*/ 20333 w 291826"/>
                <a:gd name="connsiteY11" fmla="*/ 68068 h 282745"/>
                <a:gd name="connsiteX12" fmla="*/ 20333 w 291826"/>
                <a:gd name="connsiteY12" fmla="*/ 20203 h 282745"/>
                <a:gd name="connsiteX13" fmla="*/ 68198 w 291826"/>
                <a:gd name="connsiteY13" fmla="*/ 20203 h 282745"/>
                <a:gd name="connsiteX14" fmla="*/ 72349 w 291826"/>
                <a:gd name="connsiteY14" fmla="*/ 63009 h 28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826" h="282745">
                  <a:moveTo>
                    <a:pt x="79613" y="70403"/>
                  </a:moveTo>
                  <a:cubicBezTo>
                    <a:pt x="92455" y="53151"/>
                    <a:pt x="91158" y="28635"/>
                    <a:pt x="75462" y="12939"/>
                  </a:cubicBezTo>
                  <a:cubicBezTo>
                    <a:pt x="58210" y="-4313"/>
                    <a:pt x="30192" y="-4313"/>
                    <a:pt x="12939" y="12939"/>
                  </a:cubicBezTo>
                  <a:cubicBezTo>
                    <a:pt x="-4313" y="30191"/>
                    <a:pt x="-4313" y="58210"/>
                    <a:pt x="12939" y="75462"/>
                  </a:cubicBezTo>
                  <a:cubicBezTo>
                    <a:pt x="28635" y="91157"/>
                    <a:pt x="53151" y="92454"/>
                    <a:pt x="70403" y="79612"/>
                  </a:cubicBezTo>
                  <a:lnTo>
                    <a:pt x="273537" y="282746"/>
                  </a:lnTo>
                  <a:lnTo>
                    <a:pt x="291826" y="282746"/>
                  </a:lnTo>
                  <a:lnTo>
                    <a:pt x="79613" y="70403"/>
                  </a:lnTo>
                  <a:close/>
                  <a:moveTo>
                    <a:pt x="72349" y="63009"/>
                  </a:moveTo>
                  <a:cubicBezTo>
                    <a:pt x="71181" y="64825"/>
                    <a:pt x="69754" y="66511"/>
                    <a:pt x="68198" y="68068"/>
                  </a:cubicBezTo>
                  <a:cubicBezTo>
                    <a:pt x="66641" y="69624"/>
                    <a:pt x="64955" y="71051"/>
                    <a:pt x="63139" y="72219"/>
                  </a:cubicBezTo>
                  <a:cubicBezTo>
                    <a:pt x="50037" y="81039"/>
                    <a:pt x="32008" y="79742"/>
                    <a:pt x="20333" y="68068"/>
                  </a:cubicBezTo>
                  <a:cubicBezTo>
                    <a:pt x="7102" y="54837"/>
                    <a:pt x="7102" y="33434"/>
                    <a:pt x="20333" y="20203"/>
                  </a:cubicBezTo>
                  <a:cubicBezTo>
                    <a:pt x="33564" y="6972"/>
                    <a:pt x="54967" y="6972"/>
                    <a:pt x="68198" y="20203"/>
                  </a:cubicBezTo>
                  <a:cubicBezTo>
                    <a:pt x="79743" y="31877"/>
                    <a:pt x="81169" y="49908"/>
                    <a:pt x="72349" y="63009"/>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5" name="Freeform: Shape 24">
              <a:extLst>
                <a:ext uri="{FF2B5EF4-FFF2-40B4-BE49-F238E27FC236}">
                  <a16:creationId xmlns:a16="http://schemas.microsoft.com/office/drawing/2014/main" id="{C35105D0-D326-C7D1-227A-6AEF5325A0E3}"/>
                </a:ext>
              </a:extLst>
            </p:cNvPr>
            <p:cNvSpPr/>
            <p:nvPr/>
          </p:nvSpPr>
          <p:spPr>
            <a:xfrm>
              <a:off x="2299374" y="6728544"/>
              <a:ext cx="923180" cy="126990"/>
            </a:xfrm>
            <a:custGeom>
              <a:avLst/>
              <a:gdLst>
                <a:gd name="connsiteX0" fmla="*/ 833937 w 923180"/>
                <a:gd name="connsiteY0" fmla="*/ 37747 h 126990"/>
                <a:gd name="connsiteX1" fmla="*/ 87817 w 923180"/>
                <a:gd name="connsiteY1" fmla="*/ 37747 h 126990"/>
                <a:gd name="connsiteX2" fmla="*/ 44233 w 923180"/>
                <a:gd name="connsiteY2" fmla="*/ 0 h 126990"/>
                <a:gd name="connsiteX3" fmla="*/ 0 w 923180"/>
                <a:gd name="connsiteY3" fmla="*/ 44233 h 126990"/>
                <a:gd name="connsiteX4" fmla="*/ 44233 w 923180"/>
                <a:gd name="connsiteY4" fmla="*/ 88466 h 126990"/>
                <a:gd name="connsiteX5" fmla="*/ 87817 w 923180"/>
                <a:gd name="connsiteY5" fmla="*/ 50718 h 126990"/>
                <a:gd name="connsiteX6" fmla="*/ 828619 w 923180"/>
                <a:gd name="connsiteY6" fmla="*/ 50718 h 126990"/>
                <a:gd name="connsiteX7" fmla="*/ 904891 w 923180"/>
                <a:gd name="connsiteY7" fmla="*/ 126991 h 126990"/>
                <a:gd name="connsiteX8" fmla="*/ 923181 w 923180"/>
                <a:gd name="connsiteY8" fmla="*/ 126991 h 126990"/>
                <a:gd name="connsiteX9" fmla="*/ 833937 w 923180"/>
                <a:gd name="connsiteY9" fmla="*/ 37747 h 126990"/>
                <a:gd name="connsiteX10" fmla="*/ 77440 w 923180"/>
                <a:gd name="connsiteY10" fmla="*/ 50718 h 126990"/>
                <a:gd name="connsiteX11" fmla="*/ 44233 w 923180"/>
                <a:gd name="connsiteY11" fmla="*/ 78088 h 126990"/>
                <a:gd name="connsiteX12" fmla="*/ 10377 w 923180"/>
                <a:gd name="connsiteY12" fmla="*/ 44233 h 126990"/>
                <a:gd name="connsiteX13" fmla="*/ 44233 w 923180"/>
                <a:gd name="connsiteY13" fmla="*/ 10377 h 126990"/>
                <a:gd name="connsiteX14" fmla="*/ 77440 w 923180"/>
                <a:gd name="connsiteY14" fmla="*/ 37747 h 126990"/>
                <a:gd name="connsiteX15" fmla="*/ 78088 w 923180"/>
                <a:gd name="connsiteY15" fmla="*/ 44233 h 126990"/>
                <a:gd name="connsiteX16" fmla="*/ 77440 w 923180"/>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180" h="126990">
                  <a:moveTo>
                    <a:pt x="833937" y="37747"/>
                  </a:moveTo>
                  <a:lnTo>
                    <a:pt x="87817" y="37747"/>
                  </a:lnTo>
                  <a:cubicBezTo>
                    <a:pt x="84704" y="16474"/>
                    <a:pt x="66414" y="0"/>
                    <a:pt x="44233" y="0"/>
                  </a:cubicBezTo>
                  <a:cubicBezTo>
                    <a:pt x="19846" y="0"/>
                    <a:pt x="0" y="19846"/>
                    <a:pt x="0" y="44233"/>
                  </a:cubicBezTo>
                  <a:cubicBezTo>
                    <a:pt x="0" y="68619"/>
                    <a:pt x="19846" y="88466"/>
                    <a:pt x="44233" y="88466"/>
                  </a:cubicBezTo>
                  <a:cubicBezTo>
                    <a:pt x="66414" y="88466"/>
                    <a:pt x="84574" y="71992"/>
                    <a:pt x="87817" y="50718"/>
                  </a:cubicBezTo>
                  <a:lnTo>
                    <a:pt x="828619" y="50718"/>
                  </a:lnTo>
                  <a:lnTo>
                    <a:pt x="904891" y="126991"/>
                  </a:lnTo>
                  <a:lnTo>
                    <a:pt x="923181" y="126991"/>
                  </a:lnTo>
                  <a:lnTo>
                    <a:pt x="833937" y="37747"/>
                  </a:lnTo>
                  <a:close/>
                  <a:moveTo>
                    <a:pt x="77440" y="50718"/>
                  </a:moveTo>
                  <a:cubicBezTo>
                    <a:pt x="74456" y="66284"/>
                    <a:pt x="60707" y="78088"/>
                    <a:pt x="44233" y="78088"/>
                  </a:cubicBezTo>
                  <a:cubicBezTo>
                    <a:pt x="25554" y="78088"/>
                    <a:pt x="10377" y="62912"/>
                    <a:pt x="10377" y="44233"/>
                  </a:cubicBezTo>
                  <a:cubicBezTo>
                    <a:pt x="10377" y="25554"/>
                    <a:pt x="25554" y="10377"/>
                    <a:pt x="44233" y="10377"/>
                  </a:cubicBezTo>
                  <a:cubicBezTo>
                    <a:pt x="60707" y="10377"/>
                    <a:pt x="74327" y="22181"/>
                    <a:pt x="77440" y="37747"/>
                  </a:cubicBezTo>
                  <a:cubicBezTo>
                    <a:pt x="77829" y="39822"/>
                    <a:pt x="78088" y="42028"/>
                    <a:pt x="78088" y="44233"/>
                  </a:cubicBezTo>
                  <a:cubicBezTo>
                    <a:pt x="78088"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6" name="Freeform: Shape 25">
              <a:extLst>
                <a:ext uri="{FF2B5EF4-FFF2-40B4-BE49-F238E27FC236}">
                  <a16:creationId xmlns:a16="http://schemas.microsoft.com/office/drawing/2014/main" id="{DD802AE3-CD1A-7C21-90FB-92D80BB30103}"/>
                </a:ext>
              </a:extLst>
            </p:cNvPr>
            <p:cNvSpPr/>
            <p:nvPr/>
          </p:nvSpPr>
          <p:spPr>
            <a:xfrm>
              <a:off x="2012445" y="6562509"/>
              <a:ext cx="2225647" cy="270066"/>
            </a:xfrm>
            <a:custGeom>
              <a:avLst/>
              <a:gdLst>
                <a:gd name="connsiteX0" fmla="*/ 2225648 w 2225647"/>
                <a:gd name="connsiteY0" fmla="*/ 12971 h 270066"/>
                <a:gd name="connsiteX1" fmla="*/ 2225648 w 2225647"/>
                <a:gd name="connsiteY1" fmla="*/ 0 h 270066"/>
                <a:gd name="connsiteX2" fmla="*/ 1355910 w 2225647"/>
                <a:gd name="connsiteY2" fmla="*/ 0 h 270066"/>
                <a:gd name="connsiteX3" fmla="*/ 1238777 w 2225647"/>
                <a:gd name="connsiteY3" fmla="*/ 117132 h 270066"/>
                <a:gd name="connsiteX4" fmla="*/ 31261 w 2225647"/>
                <a:gd name="connsiteY4" fmla="*/ 117132 h 270066"/>
                <a:gd name="connsiteX5" fmla="*/ 135422 w 2225647"/>
                <a:gd name="connsiteY5" fmla="*/ 12971 h 270066"/>
                <a:gd name="connsiteX6" fmla="*/ 758702 w 2225647"/>
                <a:gd name="connsiteY6" fmla="*/ 12971 h 270066"/>
                <a:gd name="connsiteX7" fmla="*/ 758702 w 2225647"/>
                <a:gd name="connsiteY7" fmla="*/ 0 h 270066"/>
                <a:gd name="connsiteX8" fmla="*/ 130104 w 2225647"/>
                <a:gd name="connsiteY8" fmla="*/ 0 h 270066"/>
                <a:gd name="connsiteX9" fmla="*/ 0 w 2225647"/>
                <a:gd name="connsiteY9" fmla="*/ 130104 h 270066"/>
                <a:gd name="connsiteX10" fmla="*/ 1238777 w 2225647"/>
                <a:gd name="connsiteY10" fmla="*/ 130104 h 270066"/>
                <a:gd name="connsiteX11" fmla="*/ 1355910 w 2225647"/>
                <a:gd name="connsiteY11" fmla="*/ 247236 h 270066"/>
                <a:gd name="connsiteX12" fmla="*/ 1926785 w 2225647"/>
                <a:gd name="connsiteY12" fmla="*/ 247236 h 270066"/>
                <a:gd name="connsiteX13" fmla="*/ 1955322 w 2225647"/>
                <a:gd name="connsiteY13" fmla="*/ 270066 h 270066"/>
                <a:gd name="connsiteX14" fmla="*/ 1984638 w 2225647"/>
                <a:gd name="connsiteY14" fmla="*/ 240751 h 270066"/>
                <a:gd name="connsiteX15" fmla="*/ 1955322 w 2225647"/>
                <a:gd name="connsiteY15" fmla="*/ 211435 h 270066"/>
                <a:gd name="connsiteX16" fmla="*/ 1926785 w 2225647"/>
                <a:gd name="connsiteY16" fmla="*/ 234265 h 270066"/>
                <a:gd name="connsiteX17" fmla="*/ 1361358 w 2225647"/>
                <a:gd name="connsiteY17" fmla="*/ 234265 h 270066"/>
                <a:gd name="connsiteX18" fmla="*/ 1250711 w 2225647"/>
                <a:gd name="connsiteY18" fmla="*/ 123618 h 270066"/>
                <a:gd name="connsiteX19" fmla="*/ 1361358 w 2225647"/>
                <a:gd name="connsiteY19" fmla="*/ 12971 h 270066"/>
                <a:gd name="connsiteX20" fmla="*/ 2225648 w 2225647"/>
                <a:gd name="connsiteY20" fmla="*/ 12971 h 27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5647" h="270066">
                  <a:moveTo>
                    <a:pt x="2225648" y="12971"/>
                  </a:moveTo>
                  <a:lnTo>
                    <a:pt x="2225648" y="0"/>
                  </a:lnTo>
                  <a:lnTo>
                    <a:pt x="1355910" y="0"/>
                  </a:lnTo>
                  <a:lnTo>
                    <a:pt x="1238777" y="117132"/>
                  </a:lnTo>
                  <a:lnTo>
                    <a:pt x="31261" y="117132"/>
                  </a:lnTo>
                  <a:lnTo>
                    <a:pt x="135422" y="12971"/>
                  </a:lnTo>
                  <a:lnTo>
                    <a:pt x="758702" y="12971"/>
                  </a:lnTo>
                  <a:lnTo>
                    <a:pt x="758702" y="0"/>
                  </a:lnTo>
                  <a:lnTo>
                    <a:pt x="130104" y="0"/>
                  </a:lnTo>
                  <a:lnTo>
                    <a:pt x="0" y="130104"/>
                  </a:lnTo>
                  <a:lnTo>
                    <a:pt x="1238777" y="130104"/>
                  </a:lnTo>
                  <a:lnTo>
                    <a:pt x="1355910" y="247236"/>
                  </a:lnTo>
                  <a:lnTo>
                    <a:pt x="1926785" y="247236"/>
                  </a:lnTo>
                  <a:cubicBezTo>
                    <a:pt x="1929768" y="260208"/>
                    <a:pt x="1941313" y="270066"/>
                    <a:pt x="1955322" y="270066"/>
                  </a:cubicBezTo>
                  <a:cubicBezTo>
                    <a:pt x="1971537" y="270066"/>
                    <a:pt x="1984638" y="256965"/>
                    <a:pt x="1984638" y="240751"/>
                  </a:cubicBezTo>
                  <a:cubicBezTo>
                    <a:pt x="1984638" y="224536"/>
                    <a:pt x="1971537" y="211435"/>
                    <a:pt x="1955322" y="211435"/>
                  </a:cubicBezTo>
                  <a:cubicBezTo>
                    <a:pt x="1941443" y="211435"/>
                    <a:pt x="1929768" y="221164"/>
                    <a:pt x="1926785" y="234265"/>
                  </a:cubicBezTo>
                  <a:lnTo>
                    <a:pt x="1361358" y="234265"/>
                  </a:lnTo>
                  <a:lnTo>
                    <a:pt x="1250711" y="123618"/>
                  </a:lnTo>
                  <a:lnTo>
                    <a:pt x="1361358" y="12971"/>
                  </a:lnTo>
                  <a:lnTo>
                    <a:pt x="2225648" y="12971"/>
                  </a:ln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sp>
          <p:nvSpPr>
            <p:cNvPr id="27" name="Freeform: Shape 26">
              <a:extLst>
                <a:ext uri="{FF2B5EF4-FFF2-40B4-BE49-F238E27FC236}">
                  <a16:creationId xmlns:a16="http://schemas.microsoft.com/office/drawing/2014/main" id="{B8D990A8-EF0E-D406-5A8F-0A52F27E6F80}"/>
                </a:ext>
              </a:extLst>
            </p:cNvPr>
            <p:cNvSpPr/>
            <p:nvPr/>
          </p:nvSpPr>
          <p:spPr>
            <a:xfrm>
              <a:off x="7309352" y="6728544"/>
              <a:ext cx="815128" cy="126990"/>
            </a:xfrm>
            <a:custGeom>
              <a:avLst/>
              <a:gdLst>
                <a:gd name="connsiteX0" fmla="*/ 736392 w 815128"/>
                <a:gd name="connsiteY0" fmla="*/ 37747 h 126990"/>
                <a:gd name="connsiteX1" fmla="*/ 87817 w 815128"/>
                <a:gd name="connsiteY1" fmla="*/ 37747 h 126990"/>
                <a:gd name="connsiteX2" fmla="*/ 44233 w 815128"/>
                <a:gd name="connsiteY2" fmla="*/ 0 h 126990"/>
                <a:gd name="connsiteX3" fmla="*/ 0 w 815128"/>
                <a:gd name="connsiteY3" fmla="*/ 44233 h 126990"/>
                <a:gd name="connsiteX4" fmla="*/ 44233 w 815128"/>
                <a:gd name="connsiteY4" fmla="*/ 88466 h 126990"/>
                <a:gd name="connsiteX5" fmla="*/ 87817 w 815128"/>
                <a:gd name="connsiteY5" fmla="*/ 50718 h 126990"/>
                <a:gd name="connsiteX6" fmla="*/ 730554 w 815128"/>
                <a:gd name="connsiteY6" fmla="*/ 50718 h 126990"/>
                <a:gd name="connsiteX7" fmla="*/ 797876 w 815128"/>
                <a:gd name="connsiteY7" fmla="*/ 126991 h 126990"/>
                <a:gd name="connsiteX8" fmla="*/ 815129 w 815128"/>
                <a:gd name="connsiteY8" fmla="*/ 126991 h 126990"/>
                <a:gd name="connsiteX9" fmla="*/ 736392 w 815128"/>
                <a:gd name="connsiteY9" fmla="*/ 37747 h 126990"/>
                <a:gd name="connsiteX10" fmla="*/ 77440 w 815128"/>
                <a:gd name="connsiteY10" fmla="*/ 50718 h 126990"/>
                <a:gd name="connsiteX11" fmla="*/ 44233 w 815128"/>
                <a:gd name="connsiteY11" fmla="*/ 78088 h 126990"/>
                <a:gd name="connsiteX12" fmla="*/ 10378 w 815128"/>
                <a:gd name="connsiteY12" fmla="*/ 44233 h 126990"/>
                <a:gd name="connsiteX13" fmla="*/ 44233 w 815128"/>
                <a:gd name="connsiteY13" fmla="*/ 10377 h 126990"/>
                <a:gd name="connsiteX14" fmla="*/ 77440 w 815128"/>
                <a:gd name="connsiteY14" fmla="*/ 37747 h 126990"/>
                <a:gd name="connsiteX15" fmla="*/ 78089 w 815128"/>
                <a:gd name="connsiteY15" fmla="*/ 44233 h 126990"/>
                <a:gd name="connsiteX16" fmla="*/ 77440 w 815128"/>
                <a:gd name="connsiteY16" fmla="*/ 50718 h 1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28" h="126990">
                  <a:moveTo>
                    <a:pt x="736392" y="37747"/>
                  </a:moveTo>
                  <a:lnTo>
                    <a:pt x="87817" y="37747"/>
                  </a:lnTo>
                  <a:cubicBezTo>
                    <a:pt x="84704" y="16474"/>
                    <a:pt x="66414" y="0"/>
                    <a:pt x="44233" y="0"/>
                  </a:cubicBezTo>
                  <a:cubicBezTo>
                    <a:pt x="19847" y="0"/>
                    <a:pt x="0" y="19846"/>
                    <a:pt x="0" y="44233"/>
                  </a:cubicBezTo>
                  <a:cubicBezTo>
                    <a:pt x="0" y="68619"/>
                    <a:pt x="19847" y="88466"/>
                    <a:pt x="44233" y="88466"/>
                  </a:cubicBezTo>
                  <a:cubicBezTo>
                    <a:pt x="66414" y="88466"/>
                    <a:pt x="84574" y="71992"/>
                    <a:pt x="87817" y="50718"/>
                  </a:cubicBezTo>
                  <a:lnTo>
                    <a:pt x="730554" y="50718"/>
                  </a:lnTo>
                  <a:lnTo>
                    <a:pt x="797876" y="126991"/>
                  </a:lnTo>
                  <a:lnTo>
                    <a:pt x="815129" y="126991"/>
                  </a:lnTo>
                  <a:lnTo>
                    <a:pt x="736392" y="37747"/>
                  </a:lnTo>
                  <a:close/>
                  <a:moveTo>
                    <a:pt x="77440" y="50718"/>
                  </a:moveTo>
                  <a:cubicBezTo>
                    <a:pt x="74457" y="66284"/>
                    <a:pt x="60706" y="78088"/>
                    <a:pt x="44233" y="78088"/>
                  </a:cubicBezTo>
                  <a:cubicBezTo>
                    <a:pt x="25554" y="78088"/>
                    <a:pt x="10378" y="62912"/>
                    <a:pt x="10378" y="44233"/>
                  </a:cubicBezTo>
                  <a:cubicBezTo>
                    <a:pt x="10378" y="25554"/>
                    <a:pt x="25554" y="10377"/>
                    <a:pt x="44233" y="10377"/>
                  </a:cubicBezTo>
                  <a:cubicBezTo>
                    <a:pt x="60706" y="10377"/>
                    <a:pt x="74327" y="22181"/>
                    <a:pt x="77440" y="37747"/>
                  </a:cubicBezTo>
                  <a:cubicBezTo>
                    <a:pt x="77829" y="39822"/>
                    <a:pt x="78089" y="42028"/>
                    <a:pt x="78089" y="44233"/>
                  </a:cubicBezTo>
                  <a:cubicBezTo>
                    <a:pt x="78089" y="46438"/>
                    <a:pt x="77829" y="48643"/>
                    <a:pt x="77440" y="50718"/>
                  </a:cubicBezTo>
                  <a:close/>
                </a:path>
              </a:pathLst>
            </a:custGeom>
            <a:grpFill/>
            <a:ln w="129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a:ea typeface="+mn-ea"/>
                <a:cs typeface="+mn-cs"/>
              </a:endParaRPr>
            </a:p>
          </p:txBody>
        </p:sp>
      </p:grpSp>
      <p:sp>
        <p:nvSpPr>
          <p:cNvPr id="28" name="Oval 27">
            <a:extLst>
              <a:ext uri="{FF2B5EF4-FFF2-40B4-BE49-F238E27FC236}">
                <a16:creationId xmlns:a16="http://schemas.microsoft.com/office/drawing/2014/main" id="{0BFD18B6-5199-9247-3C3D-C5C9ADCABB58}"/>
              </a:ext>
            </a:extLst>
          </p:cNvPr>
          <p:cNvSpPr/>
          <p:nvPr userDrawn="1"/>
        </p:nvSpPr>
        <p:spPr>
          <a:xfrm>
            <a:off x="11614611" y="6584613"/>
            <a:ext cx="216000" cy="21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53C737AB-EE1E-4D4D-BC51-FA223C2FA503}" type="slidenum">
              <a:rPr kumimoji="0" lang="en-US" sz="800" b="0" i="0" u="none" strike="noStrike" kern="1200" cap="none" spc="0" normalizeH="0" baseline="0" noProof="0" smtClean="0">
                <a:ln>
                  <a:noFill/>
                </a:ln>
                <a:solidFill>
                  <a:schemeClr val="bg1"/>
                </a:solidFill>
                <a:effectLst/>
                <a:uLnTx/>
                <a:uFillTx/>
                <a:latin typeface="Arial Nova" panose="020B05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chemeClr val="bg1"/>
              </a:solidFill>
              <a:effectLst/>
              <a:uLnTx/>
              <a:uFillTx/>
              <a:latin typeface="Arial Nova" panose="020B0504020202020204" pitchFamily="34" charset="0"/>
            </a:endParaRPr>
          </a:p>
        </p:txBody>
      </p:sp>
      <p:sp>
        <p:nvSpPr>
          <p:cNvPr id="6" name="Content Placeholder 2">
            <a:extLst>
              <a:ext uri="{FF2B5EF4-FFF2-40B4-BE49-F238E27FC236}">
                <a16:creationId xmlns:a16="http://schemas.microsoft.com/office/drawing/2014/main" id="{28171C5B-BCCA-CEB0-6D90-B960989FB25C}"/>
              </a:ext>
            </a:extLst>
          </p:cNvPr>
          <p:cNvSpPr txBox="1">
            <a:spLocks/>
          </p:cNvSpPr>
          <p:nvPr userDrawn="1"/>
        </p:nvSpPr>
        <p:spPr>
          <a:xfrm>
            <a:off x="459847" y="281040"/>
            <a:ext cx="11289239" cy="169277"/>
          </a:xfrm>
          <a:prstGeom prst="rect">
            <a:avLst/>
          </a:prstGeom>
        </p:spPr>
        <p:txBody>
          <a:bodyPr lIns="0" tIns="0" rIns="0" bIns="0">
            <a:spAutoFit/>
          </a:bodyPr>
          <a:lstStyle>
            <a:lvl1pPr marL="252000" indent="-252000"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defRPr sz="1800" kern="1200">
                <a:solidFill>
                  <a:schemeClr val="tx1"/>
                </a:solidFill>
                <a:latin typeface="+mn-lt"/>
                <a:ea typeface="+mn-ea"/>
                <a:cs typeface="+mn-cs"/>
              </a:defRPr>
            </a:lvl1pPr>
            <a:lvl2pPr marL="504000" indent="-252000" algn="l" defTabSz="914400" rtl="0" eaLnBrk="1" latinLnBrk="0" hangingPunct="1">
              <a:lnSpc>
                <a:spcPct val="100000"/>
              </a:lnSpc>
              <a:spcBef>
                <a:spcPts val="0"/>
              </a:spcBef>
              <a:spcAft>
                <a:spcPts val="6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756000" indent="-216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1008000" indent="-216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1260000" indent="-180000" algn="l" defTabSz="914400" rtl="0" eaLnBrk="1" latinLnBrk="0" hangingPunct="1">
              <a:lnSpc>
                <a:spcPct val="100000"/>
              </a:lnSpc>
              <a:spcBef>
                <a:spcPts val="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100">
                <a:solidFill>
                  <a:schemeClr val="tx1">
                    <a:lumMod val="50000"/>
                    <a:lumOff val="50000"/>
                  </a:schemeClr>
                </a:solidFill>
                <a:latin typeface="Arial Nova" panose="020B0504020202020204" pitchFamily="34" charset="0"/>
                <a:ea typeface="Roboto Light" panose="02000000000000000000" pitchFamily="2" charset="0"/>
              </a:rPr>
              <a:t>Energy Strategies  |  WestTEC</a:t>
            </a:r>
            <a:endParaRPr lang="en-US" sz="1000">
              <a:solidFill>
                <a:schemeClr val="tx1">
                  <a:lumMod val="50000"/>
                  <a:lumOff val="50000"/>
                </a:schemeClr>
              </a:solidFill>
              <a:latin typeface="Arial Nova" panose="020B0504020202020204" pitchFamily="34" charset="0"/>
              <a:ea typeface="Roboto Light" panose="02000000000000000000" pitchFamily="2" charset="0"/>
            </a:endParaRPr>
          </a:p>
        </p:txBody>
      </p:sp>
      <p:pic>
        <p:nvPicPr>
          <p:cNvPr id="29" name="Picture 28" descr="Text, logo&#10;&#10;Description automatically generated">
            <a:extLst>
              <a:ext uri="{FF2B5EF4-FFF2-40B4-BE49-F238E27FC236}">
                <a16:creationId xmlns:a16="http://schemas.microsoft.com/office/drawing/2014/main" id="{76EA1B4C-16B4-AEAA-DC74-5B502A3E69C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982325" y="244800"/>
            <a:ext cx="931468" cy="411034"/>
          </a:xfrm>
          <a:prstGeom prst="rect">
            <a:avLst/>
          </a:prstGeom>
        </p:spPr>
      </p:pic>
    </p:spTree>
    <p:extLst>
      <p:ext uri="{BB962C8B-B14F-4D97-AF65-F5344CB8AC3E}">
        <p14:creationId xmlns:p14="http://schemas.microsoft.com/office/powerpoint/2010/main" val="160244305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Lst>
  <p:txStyles>
    <p:titleStyle>
      <a:lvl1pPr algn="l" defTabSz="914400" rtl="0" eaLnBrk="1" latinLnBrk="0" hangingPunct="1">
        <a:lnSpc>
          <a:spcPct val="90000"/>
        </a:lnSpc>
        <a:spcBef>
          <a:spcPct val="0"/>
        </a:spcBef>
        <a:buNone/>
        <a:defRPr lang="en-US" sz="2800" kern="1200" dirty="0">
          <a:solidFill>
            <a:schemeClr val="accent1"/>
          </a:solidFill>
          <a:latin typeface="Arial Nova" panose="020B0504020202020204" pitchFamily="34" charset="0"/>
          <a:ea typeface="Open Sans" panose="020B0606030504020204" pitchFamily="34" charset="0"/>
          <a:cs typeface="Open Sans" panose="020B0606030504020204" pitchFamily="34" charset="0"/>
        </a:defRPr>
      </a:lvl1pPr>
    </p:titleStyle>
    <p:bodyStyle>
      <a:lvl1pPr marL="252000" indent="-252000" algn="l" defTabSz="914400" rtl="0" eaLnBrk="1" latinLnBrk="0" hangingPunct="1">
        <a:lnSpc>
          <a:spcPct val="100000"/>
        </a:lnSpc>
        <a:spcBef>
          <a:spcPts val="0"/>
        </a:spcBef>
        <a:spcAft>
          <a:spcPts val="1000"/>
        </a:spcAft>
        <a:buClr>
          <a:schemeClr val="accent1"/>
        </a:buClr>
        <a:buSzPct val="125000"/>
        <a:buFont typeface="Arial" panose="020B0604020202020204" pitchFamily="34" charset="0"/>
        <a:buChar char="•"/>
        <a:defRPr sz="1600" b="0" kern="1200">
          <a:solidFill>
            <a:schemeClr val="tx1"/>
          </a:solidFill>
          <a:latin typeface="+mn-lt"/>
          <a:ea typeface="+mn-ea"/>
          <a:cs typeface="+mn-cs"/>
        </a:defRPr>
      </a:lvl1pPr>
      <a:lvl2pPr marL="504000" indent="-228600" algn="l" defTabSz="914400" rtl="0" eaLnBrk="1" latinLnBrk="0" hangingPunct="1">
        <a:lnSpc>
          <a:spcPct val="100000"/>
        </a:lnSpc>
        <a:spcBef>
          <a:spcPts val="0"/>
        </a:spcBef>
        <a:spcAft>
          <a:spcPts val="600"/>
        </a:spcAft>
        <a:buClr>
          <a:schemeClr val="accent2"/>
        </a:buClr>
        <a:buFont typeface="Courier New" panose="02070309020205020404" pitchFamily="49" charset="0"/>
        <a:buChar char="o"/>
        <a:defRPr sz="1400" b="0" kern="1200">
          <a:solidFill>
            <a:srgbClr val="767171"/>
          </a:solidFill>
          <a:latin typeface="+mn-lt"/>
          <a:ea typeface="+mn-ea"/>
          <a:cs typeface="+mn-cs"/>
        </a:defRPr>
      </a:lvl2pPr>
      <a:lvl3pPr marL="756000" indent="-216000" algn="l" defTabSz="914400" rtl="0" eaLnBrk="1" latinLnBrk="0" hangingPunct="1">
        <a:lnSpc>
          <a:spcPct val="100000"/>
        </a:lnSpc>
        <a:spcBef>
          <a:spcPts val="0"/>
        </a:spcBef>
        <a:spcAft>
          <a:spcPts val="500"/>
        </a:spcAft>
        <a:buClr>
          <a:schemeClr val="accent3"/>
        </a:buClr>
        <a:buFont typeface="Wingdings" panose="05000000000000000000" pitchFamily="2" charset="2"/>
        <a:buChar char="v"/>
        <a:defRPr sz="1200" b="0" kern="1200">
          <a:solidFill>
            <a:srgbClr val="767171"/>
          </a:solidFill>
          <a:latin typeface="+mn-lt"/>
          <a:ea typeface="+mn-ea"/>
          <a:cs typeface="+mn-cs"/>
        </a:defRPr>
      </a:lvl3pPr>
      <a:lvl4pPr marL="252000" indent="-252000" algn="l" defTabSz="914400" rtl="0" eaLnBrk="1" latinLnBrk="0" hangingPunct="1">
        <a:lnSpc>
          <a:spcPct val="100000"/>
        </a:lnSpc>
        <a:spcBef>
          <a:spcPts val="0"/>
        </a:spcBef>
        <a:spcAft>
          <a:spcPts val="1000"/>
        </a:spcAft>
        <a:buFontTx/>
        <a:buBlip>
          <a:blip r:embed="rId24"/>
        </a:buBlip>
        <a:defRPr sz="1600" b="0" kern="1200">
          <a:solidFill>
            <a:schemeClr val="tx1"/>
          </a:solidFill>
          <a:latin typeface="+mn-lt"/>
          <a:ea typeface="+mn-ea"/>
          <a:cs typeface="+mn-cs"/>
        </a:defRPr>
      </a:lvl4pPr>
      <a:lvl5pPr marL="252000" indent="-252000" algn="l" defTabSz="914400" rtl="0" eaLnBrk="1" latinLnBrk="0" hangingPunct="1">
        <a:lnSpc>
          <a:spcPct val="100000"/>
        </a:lnSpc>
        <a:spcBef>
          <a:spcPts val="0"/>
        </a:spcBef>
        <a:spcAft>
          <a:spcPts val="1000"/>
        </a:spcAft>
        <a:buFontTx/>
        <a:buBlip>
          <a:blip r:embed="rId25"/>
        </a:buBlip>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9">
          <p15:clr>
            <a:srgbClr val="F26B43"/>
          </p15:clr>
        </p15:guide>
        <p15:guide id="4" pos="7401">
          <p15:clr>
            <a:srgbClr val="F26B43"/>
          </p15:clr>
        </p15:guide>
        <p15:guide id="5" orient="horz" pos="981">
          <p15:clr>
            <a:srgbClr val="F26B43"/>
          </p15:clr>
        </p15:guide>
        <p15:guide id="6"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95208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459233" y="1005840"/>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0235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65_5433A05.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62.x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hyperlink" Target="mailto:jack@ethree.com" TargetMode="External"/><Relationship Id="rId2" Type="http://schemas.openxmlformats.org/officeDocument/2006/relationships/hyperlink" Target="mailto:arne@ethree.com" TargetMode="External"/><Relationship Id="rId1" Type="http://schemas.openxmlformats.org/officeDocument/2006/relationships/slideLayout" Target="../slideLayouts/slideLayout80.xml"/><Relationship Id="rId4" Type="http://schemas.openxmlformats.org/officeDocument/2006/relationships/hyperlink" Target="mailto:femi@ethree.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7.svg"/><Relationship Id="rId5" Type="http://schemas.openxmlformats.org/officeDocument/2006/relationships/tags" Target="../tags/tag6.xml"/><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tags" Target="../tags/tag5.xml"/><Relationship Id="rId9" Type="http://schemas.openxmlformats.org/officeDocument/2006/relationships/notesSlide" Target="../notesSlides/notesSlide20.xml"/><Relationship Id="rId1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4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47.svg"/><Relationship Id="rId5" Type="http://schemas.openxmlformats.org/officeDocument/2006/relationships/tags" Target="../tags/tag13.xml"/><Relationship Id="rId15" Type="http://schemas.openxmlformats.org/officeDocument/2006/relationships/image" Target="../media/image53.svg"/><Relationship Id="rId10" Type="http://schemas.openxmlformats.org/officeDocument/2006/relationships/image" Target="../media/image46.png"/><Relationship Id="rId4" Type="http://schemas.openxmlformats.org/officeDocument/2006/relationships/tags" Target="../tags/tag12.xml"/><Relationship Id="rId9" Type="http://schemas.openxmlformats.org/officeDocument/2006/relationships/notesSlide" Target="../notesSlides/notesSlide21.xml"/><Relationship Id="rId1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48.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47.svg"/><Relationship Id="rId5" Type="http://schemas.openxmlformats.org/officeDocument/2006/relationships/tags" Target="../tags/tag20.xml"/><Relationship Id="rId15" Type="http://schemas.openxmlformats.org/officeDocument/2006/relationships/image" Target="../media/image53.svg"/><Relationship Id="rId10" Type="http://schemas.openxmlformats.org/officeDocument/2006/relationships/image" Target="../media/image46.png"/><Relationship Id="rId4" Type="http://schemas.openxmlformats.org/officeDocument/2006/relationships/tags" Target="../tags/tag19.xml"/><Relationship Id="rId9" Type="http://schemas.openxmlformats.org/officeDocument/2006/relationships/notesSlide" Target="../notesSlides/notesSlide22.xml"/><Relationship Id="rId14"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4.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49.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8.png"/><Relationship Id="rId5" Type="http://schemas.openxmlformats.org/officeDocument/2006/relationships/tags" Target="../tags/tag27.xml"/><Relationship Id="rId10" Type="http://schemas.openxmlformats.org/officeDocument/2006/relationships/image" Target="../media/image47.svg"/><Relationship Id="rId4" Type="http://schemas.openxmlformats.org/officeDocument/2006/relationships/tags" Target="../tags/tag26.xml"/><Relationship Id="rId9" Type="http://schemas.openxmlformats.org/officeDocument/2006/relationships/image" Target="../media/image46.png"/><Relationship Id="rId14" Type="http://schemas.openxmlformats.org/officeDocument/2006/relationships/image" Target="../media/image55.sv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48.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47.svg"/><Relationship Id="rId5" Type="http://schemas.openxmlformats.org/officeDocument/2006/relationships/tags" Target="../tags/tag34.xml"/><Relationship Id="rId15" Type="http://schemas.openxmlformats.org/officeDocument/2006/relationships/image" Target="../media/image57.svg"/><Relationship Id="rId10" Type="http://schemas.openxmlformats.org/officeDocument/2006/relationships/image" Target="../media/image46.png"/><Relationship Id="rId4" Type="http://schemas.openxmlformats.org/officeDocument/2006/relationships/tags" Target="../tags/tag33.xml"/><Relationship Id="rId9" Type="http://schemas.openxmlformats.org/officeDocument/2006/relationships/notesSlide" Target="../notesSlides/notesSlide23.xml"/><Relationship Id="rId1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4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47.svg"/><Relationship Id="rId5" Type="http://schemas.openxmlformats.org/officeDocument/2006/relationships/tags" Target="../tags/tag41.xml"/><Relationship Id="rId15" Type="http://schemas.openxmlformats.org/officeDocument/2006/relationships/image" Target="../media/image53.svg"/><Relationship Id="rId10" Type="http://schemas.openxmlformats.org/officeDocument/2006/relationships/image" Target="../media/image46.png"/><Relationship Id="rId4" Type="http://schemas.openxmlformats.org/officeDocument/2006/relationships/tags" Target="../tags/tag40.xml"/><Relationship Id="rId9" Type="http://schemas.openxmlformats.org/officeDocument/2006/relationships/notesSlide" Target="../notesSlides/notesSlide24.xml"/><Relationship Id="rId14"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4.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49.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48.png"/><Relationship Id="rId5" Type="http://schemas.openxmlformats.org/officeDocument/2006/relationships/tags" Target="../tags/tag48.xml"/><Relationship Id="rId10" Type="http://schemas.openxmlformats.org/officeDocument/2006/relationships/image" Target="../media/image47.svg"/><Relationship Id="rId4" Type="http://schemas.openxmlformats.org/officeDocument/2006/relationships/tags" Target="../tags/tag47.xml"/><Relationship Id="rId9" Type="http://schemas.openxmlformats.org/officeDocument/2006/relationships/image" Target="../media/image46.png"/><Relationship Id="rId14"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6.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49.sv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48.png"/><Relationship Id="rId5" Type="http://schemas.openxmlformats.org/officeDocument/2006/relationships/tags" Target="../tags/tag55.xml"/><Relationship Id="rId10" Type="http://schemas.openxmlformats.org/officeDocument/2006/relationships/image" Target="../media/image47.svg"/><Relationship Id="rId4" Type="http://schemas.openxmlformats.org/officeDocument/2006/relationships/tags" Target="../tags/tag54.xml"/><Relationship Id="rId9" Type="http://schemas.openxmlformats.org/officeDocument/2006/relationships/image" Target="../media/image46.png"/><Relationship Id="rId14" Type="http://schemas.openxmlformats.org/officeDocument/2006/relationships/image" Target="../media/image57.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48.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47.svg"/><Relationship Id="rId5" Type="http://schemas.openxmlformats.org/officeDocument/2006/relationships/tags" Target="../tags/tag62.xml"/><Relationship Id="rId15" Type="http://schemas.openxmlformats.org/officeDocument/2006/relationships/image" Target="../media/image53.svg"/><Relationship Id="rId10" Type="http://schemas.openxmlformats.org/officeDocument/2006/relationships/image" Target="../media/image46.png"/><Relationship Id="rId4" Type="http://schemas.openxmlformats.org/officeDocument/2006/relationships/tags" Target="../tags/tag61.xml"/><Relationship Id="rId9" Type="http://schemas.openxmlformats.org/officeDocument/2006/relationships/notesSlide" Target="../notesSlides/notesSlide25.xml"/><Relationship Id="rId14" Type="http://schemas.openxmlformats.org/officeDocument/2006/relationships/image" Target="../media/image52.png"/></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48.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47.svg"/><Relationship Id="rId5" Type="http://schemas.openxmlformats.org/officeDocument/2006/relationships/tags" Target="../tags/tag69.xml"/><Relationship Id="rId15" Type="http://schemas.openxmlformats.org/officeDocument/2006/relationships/image" Target="../media/image53.svg"/><Relationship Id="rId10" Type="http://schemas.openxmlformats.org/officeDocument/2006/relationships/image" Target="../media/image46.png"/><Relationship Id="rId4" Type="http://schemas.openxmlformats.org/officeDocument/2006/relationships/tags" Target="../tags/tag68.xml"/><Relationship Id="rId9" Type="http://schemas.openxmlformats.org/officeDocument/2006/relationships/notesSlide" Target="../notesSlides/notesSlide26.xml"/><Relationship Id="rId14" Type="http://schemas.openxmlformats.org/officeDocument/2006/relationships/image" Target="../media/image52.png"/></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9.sv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4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47.svg"/><Relationship Id="rId5" Type="http://schemas.openxmlformats.org/officeDocument/2006/relationships/tags" Target="../tags/tag76.xml"/><Relationship Id="rId15" Type="http://schemas.openxmlformats.org/officeDocument/2006/relationships/image" Target="../media/image57.svg"/><Relationship Id="rId10" Type="http://schemas.openxmlformats.org/officeDocument/2006/relationships/image" Target="../media/image46.png"/><Relationship Id="rId4" Type="http://schemas.openxmlformats.org/officeDocument/2006/relationships/tags" Target="../tags/tag75.xml"/><Relationship Id="rId9" Type="http://schemas.openxmlformats.org/officeDocument/2006/relationships/notesSlide" Target="../notesSlides/notesSlide27.xml"/><Relationship Id="rId1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8.pn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49.sv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48.png"/><Relationship Id="rId5" Type="http://schemas.openxmlformats.org/officeDocument/2006/relationships/tags" Target="../tags/tag83.xml"/><Relationship Id="rId10" Type="http://schemas.openxmlformats.org/officeDocument/2006/relationships/image" Target="../media/image47.svg"/><Relationship Id="rId4" Type="http://schemas.openxmlformats.org/officeDocument/2006/relationships/tags" Target="../tags/tag82.xml"/><Relationship Id="rId9" Type="http://schemas.openxmlformats.org/officeDocument/2006/relationships/image" Target="../media/image46.png"/><Relationship Id="rId14" Type="http://schemas.openxmlformats.org/officeDocument/2006/relationships/image" Target="../media/image59.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0.pn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49.sv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48.png"/><Relationship Id="rId5" Type="http://schemas.openxmlformats.org/officeDocument/2006/relationships/tags" Target="../tags/tag90.xml"/><Relationship Id="rId10" Type="http://schemas.openxmlformats.org/officeDocument/2006/relationships/image" Target="../media/image47.svg"/><Relationship Id="rId4" Type="http://schemas.openxmlformats.org/officeDocument/2006/relationships/tags" Target="../tags/tag89.xml"/><Relationship Id="rId9" Type="http://schemas.openxmlformats.org/officeDocument/2006/relationships/image" Target="../media/image46.png"/><Relationship Id="rId14" Type="http://schemas.openxmlformats.org/officeDocument/2006/relationships/image" Target="../media/image61.sv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2.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49.sv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48.png"/><Relationship Id="rId5" Type="http://schemas.openxmlformats.org/officeDocument/2006/relationships/tags" Target="../tags/tag97.xml"/><Relationship Id="rId10" Type="http://schemas.openxmlformats.org/officeDocument/2006/relationships/image" Target="../media/image47.svg"/><Relationship Id="rId4" Type="http://schemas.openxmlformats.org/officeDocument/2006/relationships/tags" Target="../tags/tag96.xml"/><Relationship Id="rId9" Type="http://schemas.openxmlformats.org/officeDocument/2006/relationships/image" Target="../media/image46.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4.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49.sv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48.png"/><Relationship Id="rId5" Type="http://schemas.openxmlformats.org/officeDocument/2006/relationships/tags" Target="../tags/tag104.xml"/><Relationship Id="rId10" Type="http://schemas.openxmlformats.org/officeDocument/2006/relationships/image" Target="../media/image47.svg"/><Relationship Id="rId4" Type="http://schemas.openxmlformats.org/officeDocument/2006/relationships/tags" Target="../tags/tag103.xml"/><Relationship Id="rId9" Type="http://schemas.openxmlformats.org/officeDocument/2006/relationships/image" Target="../media/image46.png"/><Relationship Id="rId14" Type="http://schemas.openxmlformats.org/officeDocument/2006/relationships/image" Target="../media/image55.svg"/></Relationships>
</file>

<file path=ppt/slides/_rels/slide6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diagramColors" Target="../diagrams/colors3.xml"/><Relationship Id="rId11" Type="http://schemas.openxmlformats.org/officeDocument/2006/relationships/image" Target="../media/image67.svg"/><Relationship Id="rId5" Type="http://schemas.openxmlformats.org/officeDocument/2006/relationships/diagramQuickStyle" Target="../diagrams/quickStyle3.xml"/><Relationship Id="rId10" Type="http://schemas.openxmlformats.org/officeDocument/2006/relationships/image" Target="../media/image66.png"/><Relationship Id="rId4" Type="http://schemas.openxmlformats.org/officeDocument/2006/relationships/diagramLayout" Target="../diagrams/layout3.xml"/><Relationship Id="rId9" Type="http://schemas.openxmlformats.org/officeDocument/2006/relationships/image" Target="../media/image65.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2427CBA-8DDD-D917-162A-56BABD97A4FA}"/>
              </a:ext>
            </a:extLst>
          </p:cNvPr>
          <p:cNvSpPr>
            <a:spLocks noGrp="1"/>
          </p:cNvSpPr>
          <p:nvPr>
            <p:ph type="ctrTitle"/>
          </p:nvPr>
        </p:nvSpPr>
        <p:spPr>
          <a:xfrm>
            <a:off x="1524000" y="1561090"/>
            <a:ext cx="9144000" cy="2387600"/>
          </a:xfrm>
        </p:spPr>
        <p:txBody>
          <a:bodyPr>
            <a:normAutofit fontScale="90000"/>
          </a:bodyPr>
          <a:lstStyle/>
          <a:p>
            <a:r>
              <a:rPr lang="en-US"/>
              <a:t>Western Transmission Expansion Coalition</a:t>
            </a:r>
            <a:br>
              <a:rPr lang="en-US">
                <a:cs typeface="Nirmala UI"/>
              </a:rPr>
            </a:br>
            <a:r>
              <a:rPr lang="en-US"/>
              <a:t>"WestTEC"</a:t>
            </a:r>
            <a:endParaRPr lang="en-US">
              <a:cs typeface="Nirmala UI"/>
            </a:endParaRPr>
          </a:p>
        </p:txBody>
      </p:sp>
      <p:sp>
        <p:nvSpPr>
          <p:cNvPr id="47" name="Subtitle 2">
            <a:extLst>
              <a:ext uri="{FF2B5EF4-FFF2-40B4-BE49-F238E27FC236}">
                <a16:creationId xmlns:a16="http://schemas.microsoft.com/office/drawing/2014/main" id="{D34CB97B-6A3F-71BC-42E0-799E887B2E05}"/>
              </a:ext>
            </a:extLst>
          </p:cNvPr>
          <p:cNvSpPr>
            <a:spLocks noGrp="1"/>
          </p:cNvSpPr>
          <p:nvPr>
            <p:ph type="subTitle" idx="1"/>
          </p:nvPr>
        </p:nvSpPr>
        <p:spPr>
          <a:xfrm>
            <a:off x="1524000" y="4237038"/>
            <a:ext cx="9144000" cy="1655762"/>
          </a:xfrm>
        </p:spPr>
        <p:txBody>
          <a:bodyPr vert="horz" lIns="91440" tIns="45720" rIns="91440" bIns="45720" rtlCol="0" anchor="t">
            <a:normAutofit/>
          </a:bodyPr>
          <a:lstStyle/>
          <a:p>
            <a:r>
              <a:rPr lang="en-US"/>
              <a:t>Public Webinar</a:t>
            </a:r>
          </a:p>
          <a:p>
            <a:r>
              <a:rPr lang="en-US"/>
              <a:t>November 22, 2024</a:t>
            </a:r>
          </a:p>
        </p:txBody>
      </p:sp>
      <p:sp>
        <p:nvSpPr>
          <p:cNvPr id="4" name="Slide Number Placeholder 3">
            <a:extLst>
              <a:ext uri="{FF2B5EF4-FFF2-40B4-BE49-F238E27FC236}">
                <a16:creationId xmlns:a16="http://schemas.microsoft.com/office/drawing/2014/main" id="{DF3B89CE-48D8-44F6-9BE8-AA811C11ACE7}"/>
              </a:ext>
            </a:extLst>
          </p:cNvPr>
          <p:cNvSpPr>
            <a:spLocks noGrp="1"/>
          </p:cNvSpPr>
          <p:nvPr>
            <p:ph type="sldNum" sz="quarter" idx="10"/>
          </p:nvPr>
        </p:nvSpPr>
        <p:spPr>
          <a:xfrm>
            <a:off x="11388699" y="6287556"/>
            <a:ext cx="564204" cy="365125"/>
          </a:xfrm>
        </p:spPr>
        <p:txBody>
          <a:bodyPr anchor="ctr">
            <a:normAutofit/>
          </a:bodyPr>
          <a:lstStyle/>
          <a:p>
            <a:pPr>
              <a:spcAft>
                <a:spcPts val="600"/>
              </a:spcAft>
            </a:pPr>
            <a:fld id="{C7F5878E-C31F-4433-9021-DC953B06993D}" type="slidenum">
              <a:rPr lang="en-US" smtClean="0"/>
              <a:pPr>
                <a:spcAft>
                  <a:spcPts val="600"/>
                </a:spcAft>
              </a:pPr>
              <a:t>1</a:t>
            </a:fld>
            <a:endParaRPr lang="en-US"/>
          </a:p>
        </p:txBody>
      </p:sp>
    </p:spTree>
    <p:extLst>
      <p:ext uri="{BB962C8B-B14F-4D97-AF65-F5344CB8AC3E}">
        <p14:creationId xmlns:p14="http://schemas.microsoft.com/office/powerpoint/2010/main" val="14501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FCB5-2F36-7AAE-F93D-E48A3AC62F85}"/>
              </a:ext>
            </a:extLst>
          </p:cNvPr>
          <p:cNvSpPr>
            <a:spLocks noGrp="1"/>
          </p:cNvSpPr>
          <p:nvPr>
            <p:ph type="title"/>
          </p:nvPr>
        </p:nvSpPr>
        <p:spPr>
          <a:xfrm>
            <a:off x="442913" y="777439"/>
            <a:ext cx="10440000" cy="387798"/>
          </a:xfrm>
        </p:spPr>
        <p:txBody>
          <a:bodyPr/>
          <a:lstStyle/>
          <a:p>
            <a:r>
              <a:rPr lang="en-US"/>
              <a:t>10-year Reference Case Load Forecast: Demand</a:t>
            </a:r>
          </a:p>
        </p:txBody>
      </p:sp>
      <p:graphicFrame>
        <p:nvGraphicFramePr>
          <p:cNvPr id="5" name="Table 9">
            <a:extLst>
              <a:ext uri="{FF2B5EF4-FFF2-40B4-BE49-F238E27FC236}">
                <a16:creationId xmlns:a16="http://schemas.microsoft.com/office/drawing/2014/main" id="{B52F4ADB-FE90-9AB0-1960-549D53FE7E3B}"/>
              </a:ext>
            </a:extLst>
          </p:cNvPr>
          <p:cNvGraphicFramePr>
            <a:graphicFrameLocks noGrp="1"/>
          </p:cNvGraphicFramePr>
          <p:nvPr>
            <p:ph sz="quarter" idx="11"/>
          </p:nvPr>
        </p:nvGraphicFramePr>
        <p:xfrm>
          <a:off x="6096000" y="4209707"/>
          <a:ext cx="5571744" cy="1611871"/>
        </p:xfrm>
        <a:graphic>
          <a:graphicData uri="http://schemas.openxmlformats.org/drawingml/2006/table">
            <a:tbl>
              <a:tblPr firstRow="1" bandRow="1">
                <a:tableStyleId>{5C22544A-7EE6-4342-B048-85BDC9FD1C3A}</a:tableStyleId>
              </a:tblPr>
              <a:tblGrid>
                <a:gridCol w="1392936">
                  <a:extLst>
                    <a:ext uri="{9D8B030D-6E8A-4147-A177-3AD203B41FA5}">
                      <a16:colId xmlns:a16="http://schemas.microsoft.com/office/drawing/2014/main" val="3037558193"/>
                    </a:ext>
                  </a:extLst>
                </a:gridCol>
                <a:gridCol w="1392936">
                  <a:extLst>
                    <a:ext uri="{9D8B030D-6E8A-4147-A177-3AD203B41FA5}">
                      <a16:colId xmlns:a16="http://schemas.microsoft.com/office/drawing/2014/main" val="620085077"/>
                    </a:ext>
                  </a:extLst>
                </a:gridCol>
                <a:gridCol w="1392936">
                  <a:extLst>
                    <a:ext uri="{9D8B030D-6E8A-4147-A177-3AD203B41FA5}">
                      <a16:colId xmlns:a16="http://schemas.microsoft.com/office/drawing/2014/main" val="850527108"/>
                    </a:ext>
                  </a:extLst>
                </a:gridCol>
                <a:gridCol w="1392936">
                  <a:extLst>
                    <a:ext uri="{9D8B030D-6E8A-4147-A177-3AD203B41FA5}">
                      <a16:colId xmlns:a16="http://schemas.microsoft.com/office/drawing/2014/main" val="1652444346"/>
                    </a:ext>
                  </a:extLst>
                </a:gridCol>
              </a:tblGrid>
              <a:tr h="363008">
                <a:tc>
                  <a:txBody>
                    <a:bodyPr/>
                    <a:lstStyle/>
                    <a:p>
                      <a:pPr algn="ctr"/>
                      <a:r>
                        <a:rPr lang="en-US" sz="1200"/>
                        <a:t>Metric</a:t>
                      </a: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Nova"/>
                          <a:ea typeface="+mn-ea"/>
                          <a:cs typeface="+mn-cs"/>
                        </a:rPr>
                        <a:t>2023 Actual </a:t>
                      </a: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Nova"/>
                          <a:ea typeface="+mn-ea"/>
                          <a:cs typeface="+mn-cs"/>
                        </a:rPr>
                        <a:t>2034 ADS</a:t>
                      </a: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Nova"/>
                          <a:ea typeface="+mn-ea"/>
                          <a:cs typeface="+mn-cs"/>
                        </a:rPr>
                        <a:t>2035 WestTEC</a:t>
                      </a:r>
                    </a:p>
                  </a:txBody>
                  <a:tcPr marL="36000" marR="36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624652543"/>
                  </a:ext>
                </a:extLst>
              </a:tr>
              <a:tr h="363008">
                <a:tc>
                  <a:txBody>
                    <a:bodyPr/>
                    <a:lstStyle/>
                    <a:p>
                      <a:pPr algn="l"/>
                      <a:r>
                        <a:rPr lang="en-US" sz="1200">
                          <a:latin typeface="+mn-lt"/>
                        </a:rPr>
                        <a:t>10-year CAGR</a:t>
                      </a:r>
                    </a:p>
                  </a:txBody>
                  <a:tcPr marL="90000" marR="90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mn-lt"/>
                        </a:rPr>
                        <a:t>N/A </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1.9%</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Arial Nova" panose="020B0504020202020204" pitchFamily="34" charset="0"/>
                        </a:rPr>
                        <a:t>2.4%</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798014030"/>
                  </a:ext>
                </a:extLst>
              </a:tr>
              <a:tr h="363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Coincident Peak (MW)</a:t>
                      </a:r>
                    </a:p>
                  </a:txBody>
                  <a:tcPr marL="90000" marR="90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170,656</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204,502</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Arial Nova" panose="020B0504020202020204" pitchFamily="34" charset="0"/>
                        </a:rPr>
                        <a:t>218,687</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1477314"/>
                  </a:ext>
                </a:extLst>
              </a:tr>
              <a:tr h="520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Annual Energy (GWh)</a:t>
                      </a:r>
                    </a:p>
                  </a:txBody>
                  <a:tcPr marL="90000" marR="9000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932,989</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mn-lt"/>
                        </a:rPr>
                        <a:t>1,142,100</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Arial Nova" panose="020B0504020202020204" pitchFamily="34" charset="0"/>
                        </a:rPr>
                        <a:t>1,245,837</a:t>
                      </a:r>
                    </a:p>
                  </a:txBody>
                  <a:tcPr marL="0" marR="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7896382"/>
                  </a:ext>
                </a:extLst>
              </a:tr>
            </a:tbl>
          </a:graphicData>
        </a:graphic>
      </p:graphicFrame>
      <p:sp>
        <p:nvSpPr>
          <p:cNvPr id="6" name="Content Placeholder 2">
            <a:extLst>
              <a:ext uri="{FF2B5EF4-FFF2-40B4-BE49-F238E27FC236}">
                <a16:creationId xmlns:a16="http://schemas.microsoft.com/office/drawing/2014/main" id="{6D86E30F-8430-EE81-214A-756CCEDBA992}"/>
              </a:ext>
            </a:extLst>
          </p:cNvPr>
          <p:cNvSpPr txBox="1">
            <a:spLocks/>
          </p:cNvSpPr>
          <p:nvPr/>
        </p:nvSpPr>
        <p:spPr>
          <a:xfrm>
            <a:off x="6096000" y="1564595"/>
            <a:ext cx="5644800" cy="2170791"/>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0"/>
              </a:spcBef>
              <a:spcAft>
                <a:spcPts val="1000"/>
              </a:spcAft>
              <a:buClr>
                <a:schemeClr val="accent1"/>
              </a:buClr>
              <a:buSzPct val="125000"/>
              <a:buFont typeface="Arial" panose="020B0604020202020204" pitchFamily="34" charset="0"/>
              <a:buChar char="•"/>
              <a:defRPr sz="1600" b="0" kern="1200">
                <a:solidFill>
                  <a:schemeClr val="tx1"/>
                </a:solidFill>
                <a:latin typeface="+mn-lt"/>
                <a:ea typeface="+mn-ea"/>
                <a:cs typeface="+mn-cs"/>
              </a:defRPr>
            </a:lvl1pPr>
            <a:lvl2pPr marL="504000" indent="-228600" algn="l" defTabSz="914400" rtl="0" eaLnBrk="1" latinLnBrk="0" hangingPunct="1">
              <a:lnSpc>
                <a:spcPct val="100000"/>
              </a:lnSpc>
              <a:spcBef>
                <a:spcPts val="0"/>
              </a:spcBef>
              <a:spcAft>
                <a:spcPts val="600"/>
              </a:spcAft>
              <a:buClr>
                <a:schemeClr val="accent2"/>
              </a:buClr>
              <a:buFont typeface="Courier New" panose="02070309020205020404" pitchFamily="49" charset="0"/>
              <a:buChar char="o"/>
              <a:defRPr sz="1400" b="0" kern="1200">
                <a:solidFill>
                  <a:srgbClr val="767171"/>
                </a:solidFill>
                <a:latin typeface="+mn-lt"/>
                <a:ea typeface="+mn-ea"/>
                <a:cs typeface="+mn-cs"/>
              </a:defRPr>
            </a:lvl2pPr>
            <a:lvl3pPr marL="756000" indent="-216000" algn="l" defTabSz="914400" rtl="0" eaLnBrk="1" latinLnBrk="0" hangingPunct="1">
              <a:lnSpc>
                <a:spcPct val="100000"/>
              </a:lnSpc>
              <a:spcBef>
                <a:spcPts val="0"/>
              </a:spcBef>
              <a:spcAft>
                <a:spcPts val="500"/>
              </a:spcAft>
              <a:buClr>
                <a:schemeClr val="accent3"/>
              </a:buClr>
              <a:buFont typeface="Wingdings" panose="05000000000000000000" pitchFamily="2" charset="2"/>
              <a:buChar char="v"/>
              <a:defRPr sz="1200" b="0" kern="1200">
                <a:solidFill>
                  <a:srgbClr val="767171"/>
                </a:solidFill>
                <a:latin typeface="+mn-lt"/>
                <a:ea typeface="+mn-ea"/>
                <a:cs typeface="+mn-cs"/>
              </a:defRPr>
            </a:lvl3pPr>
            <a:lvl4pPr marL="252000" indent="-252000" algn="l" defTabSz="914400" rtl="0" eaLnBrk="1" latinLnBrk="0" hangingPunct="1">
              <a:lnSpc>
                <a:spcPct val="100000"/>
              </a:lnSpc>
              <a:spcBef>
                <a:spcPts val="0"/>
              </a:spcBef>
              <a:spcAft>
                <a:spcPts val="1000"/>
              </a:spcAft>
              <a:buFontTx/>
              <a:buBlip>
                <a:blip r:embed="rId3"/>
              </a:buBlip>
              <a:defRPr sz="1600" b="0" kern="1200">
                <a:solidFill>
                  <a:schemeClr val="tx1"/>
                </a:solidFill>
                <a:latin typeface="+mn-lt"/>
                <a:ea typeface="+mn-ea"/>
                <a:cs typeface="+mn-cs"/>
              </a:defRPr>
            </a:lvl4pPr>
            <a:lvl5pPr marL="252000" indent="-252000" algn="l" defTabSz="914400" rtl="0" eaLnBrk="1" latinLnBrk="0" hangingPunct="1">
              <a:lnSpc>
                <a:spcPct val="100000"/>
              </a:lnSpc>
              <a:spcBef>
                <a:spcPts val="0"/>
              </a:spcBef>
              <a:spcAft>
                <a:spcPts val="1000"/>
              </a:spcAft>
              <a:buFontTx/>
              <a:buBlip>
                <a:blip r:embed="rId4"/>
              </a:buBlip>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ct val="100000"/>
              </a:lnSpc>
              <a:spcBef>
                <a:spcPts val="0"/>
              </a:spcBef>
              <a:spcAft>
                <a:spcPts val="1000"/>
              </a:spcAft>
              <a:buClr>
                <a:srgbClr val="017081"/>
              </a:buClr>
              <a:buSzPct val="12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Nova"/>
                <a:ea typeface="+mn-ea"/>
                <a:cs typeface="+mn-cs"/>
              </a:rPr>
              <a:t>The WestTEC 2035 Reference Case load forecast represents a significant increase in demand over the approaching 10-years </a:t>
            </a:r>
          </a:p>
          <a:p>
            <a:pPr marL="504000" marR="0" lvl="1" indent="-228600" algn="l" defTabSz="914400" rtl="0" eaLnBrk="1" fontAlgn="auto" latinLnBrk="0" hangingPunct="1">
              <a:lnSpc>
                <a:spcPct val="100000"/>
              </a:lnSpc>
              <a:spcBef>
                <a:spcPts val="0"/>
              </a:spcBef>
              <a:spcAft>
                <a:spcPts val="600"/>
              </a:spcAft>
              <a:buClr>
                <a:srgbClr val="00B5F1"/>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767171"/>
                </a:solidFill>
                <a:effectLst/>
                <a:uLnTx/>
                <a:uFillTx/>
                <a:latin typeface="Arial Nova"/>
                <a:ea typeface="+mn-ea"/>
                <a:cs typeface="+mn-cs"/>
              </a:rPr>
              <a:t>~9% higher loads than WECC 2034 ADS</a:t>
            </a:r>
          </a:p>
          <a:p>
            <a:pPr marL="504000" marR="0" lvl="1" indent="-228600" algn="l" defTabSz="914400" rtl="0" eaLnBrk="1" fontAlgn="auto" latinLnBrk="0" hangingPunct="1">
              <a:lnSpc>
                <a:spcPct val="100000"/>
              </a:lnSpc>
              <a:spcBef>
                <a:spcPts val="0"/>
              </a:spcBef>
              <a:spcAft>
                <a:spcPts val="600"/>
              </a:spcAft>
              <a:buClr>
                <a:srgbClr val="00B5F1"/>
              </a:buClr>
              <a:buSzTx/>
              <a:buFont typeface="Courier New" panose="02070309020205020404" pitchFamily="49" charset="0"/>
              <a:buChar char="o"/>
              <a:tabLst/>
              <a:defRPr/>
            </a:pPr>
            <a:r>
              <a:rPr kumimoji="0" lang="en-US" sz="1400" b="0" i="0" u="none" strike="noStrike" kern="1200" cap="none" spc="0" normalizeH="0" baseline="0" noProof="0">
                <a:ln>
                  <a:noFill/>
                </a:ln>
                <a:solidFill>
                  <a:srgbClr val="767171"/>
                </a:solidFill>
                <a:effectLst/>
                <a:uLnTx/>
                <a:uFillTx/>
                <a:latin typeface="Arial Nova"/>
                <a:ea typeface="+mn-ea"/>
                <a:cs typeface="+mn-cs"/>
              </a:rPr>
              <a:t>34% increase from 2023 actual loads (~2.4 CAGR)</a:t>
            </a:r>
          </a:p>
          <a:p>
            <a:pPr marL="252000" marR="0" lvl="0" indent="-252000" algn="l" defTabSz="914400" rtl="0" eaLnBrk="1" fontAlgn="auto" latinLnBrk="0" hangingPunct="1">
              <a:lnSpc>
                <a:spcPct val="100000"/>
              </a:lnSpc>
              <a:spcBef>
                <a:spcPts val="0"/>
              </a:spcBef>
              <a:spcAft>
                <a:spcPts val="1000"/>
              </a:spcAft>
              <a:buClr>
                <a:srgbClr val="017081"/>
              </a:buClr>
              <a:buSzPct val="12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Nova"/>
                <a:ea typeface="+mn-ea"/>
                <a:cs typeface="+mn-cs"/>
              </a:rPr>
              <a:t>The National Transmission Planning Study featured CAGR of 2% and 2.7% for Mid and High Demand scenarios, respectively  </a:t>
            </a:r>
          </a:p>
        </p:txBody>
      </p:sp>
      <p:graphicFrame>
        <p:nvGraphicFramePr>
          <p:cNvPr id="8" name="Chart 7">
            <a:extLst>
              <a:ext uri="{FF2B5EF4-FFF2-40B4-BE49-F238E27FC236}">
                <a16:creationId xmlns:a16="http://schemas.microsoft.com/office/drawing/2014/main" id="{D9C50CE7-9190-D296-ED43-40D493099F40}"/>
              </a:ext>
            </a:extLst>
          </p:cNvPr>
          <p:cNvGraphicFramePr>
            <a:graphicFrameLocks/>
          </p:cNvGraphicFramePr>
          <p:nvPr/>
        </p:nvGraphicFramePr>
        <p:xfrm>
          <a:off x="442913" y="3872642"/>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ECE70AD4-872B-4953-BF41-2641B436D71C}"/>
              </a:ext>
            </a:extLst>
          </p:cNvPr>
          <p:cNvGraphicFramePr>
            <a:graphicFrameLocks/>
          </p:cNvGraphicFramePr>
          <p:nvPr/>
        </p:nvGraphicFramePr>
        <p:xfrm>
          <a:off x="442913" y="1449386"/>
          <a:ext cx="5486400" cy="2286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8868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C325E09-D40E-2804-A20A-A4AF5BC1E39E}"/>
              </a:ext>
            </a:extLst>
          </p:cNvPr>
          <p:cNvGraphicFramePr>
            <a:graphicFrameLocks noGrp="1"/>
          </p:cNvGraphicFramePr>
          <p:nvPr/>
        </p:nvGraphicFramePr>
        <p:xfrm>
          <a:off x="451200" y="2770651"/>
          <a:ext cx="11292844" cy="3439200"/>
        </p:xfrm>
        <a:graphic>
          <a:graphicData uri="http://schemas.openxmlformats.org/drawingml/2006/table">
            <a:tbl>
              <a:tblPr/>
              <a:tblGrid>
                <a:gridCol w="1127874">
                  <a:extLst>
                    <a:ext uri="{9D8B030D-6E8A-4147-A177-3AD203B41FA5}">
                      <a16:colId xmlns:a16="http://schemas.microsoft.com/office/drawing/2014/main" val="1876010393"/>
                    </a:ext>
                  </a:extLst>
                </a:gridCol>
                <a:gridCol w="422953">
                  <a:extLst>
                    <a:ext uri="{9D8B030D-6E8A-4147-A177-3AD203B41FA5}">
                      <a16:colId xmlns:a16="http://schemas.microsoft.com/office/drawing/2014/main" val="1451969897"/>
                    </a:ext>
                  </a:extLst>
                </a:gridCol>
                <a:gridCol w="422953">
                  <a:extLst>
                    <a:ext uri="{9D8B030D-6E8A-4147-A177-3AD203B41FA5}">
                      <a16:colId xmlns:a16="http://schemas.microsoft.com/office/drawing/2014/main" val="3322118009"/>
                    </a:ext>
                  </a:extLst>
                </a:gridCol>
                <a:gridCol w="422953">
                  <a:extLst>
                    <a:ext uri="{9D8B030D-6E8A-4147-A177-3AD203B41FA5}">
                      <a16:colId xmlns:a16="http://schemas.microsoft.com/office/drawing/2014/main" val="2575651833"/>
                    </a:ext>
                  </a:extLst>
                </a:gridCol>
                <a:gridCol w="422953">
                  <a:extLst>
                    <a:ext uri="{9D8B030D-6E8A-4147-A177-3AD203B41FA5}">
                      <a16:colId xmlns:a16="http://schemas.microsoft.com/office/drawing/2014/main" val="35188466"/>
                    </a:ext>
                  </a:extLst>
                </a:gridCol>
                <a:gridCol w="422953">
                  <a:extLst>
                    <a:ext uri="{9D8B030D-6E8A-4147-A177-3AD203B41FA5}">
                      <a16:colId xmlns:a16="http://schemas.microsoft.com/office/drawing/2014/main" val="3296282750"/>
                    </a:ext>
                  </a:extLst>
                </a:gridCol>
                <a:gridCol w="422953">
                  <a:extLst>
                    <a:ext uri="{9D8B030D-6E8A-4147-A177-3AD203B41FA5}">
                      <a16:colId xmlns:a16="http://schemas.microsoft.com/office/drawing/2014/main" val="362564822"/>
                    </a:ext>
                  </a:extLst>
                </a:gridCol>
                <a:gridCol w="422953">
                  <a:extLst>
                    <a:ext uri="{9D8B030D-6E8A-4147-A177-3AD203B41FA5}">
                      <a16:colId xmlns:a16="http://schemas.microsoft.com/office/drawing/2014/main" val="2269416275"/>
                    </a:ext>
                  </a:extLst>
                </a:gridCol>
                <a:gridCol w="422953">
                  <a:extLst>
                    <a:ext uri="{9D8B030D-6E8A-4147-A177-3AD203B41FA5}">
                      <a16:colId xmlns:a16="http://schemas.microsoft.com/office/drawing/2014/main" val="3897353712"/>
                    </a:ext>
                  </a:extLst>
                </a:gridCol>
                <a:gridCol w="422953">
                  <a:extLst>
                    <a:ext uri="{9D8B030D-6E8A-4147-A177-3AD203B41FA5}">
                      <a16:colId xmlns:a16="http://schemas.microsoft.com/office/drawing/2014/main" val="2681545296"/>
                    </a:ext>
                  </a:extLst>
                </a:gridCol>
                <a:gridCol w="422953">
                  <a:extLst>
                    <a:ext uri="{9D8B030D-6E8A-4147-A177-3AD203B41FA5}">
                      <a16:colId xmlns:a16="http://schemas.microsoft.com/office/drawing/2014/main" val="243253152"/>
                    </a:ext>
                  </a:extLst>
                </a:gridCol>
                <a:gridCol w="422953">
                  <a:extLst>
                    <a:ext uri="{9D8B030D-6E8A-4147-A177-3AD203B41FA5}">
                      <a16:colId xmlns:a16="http://schemas.microsoft.com/office/drawing/2014/main" val="1558982635"/>
                    </a:ext>
                  </a:extLst>
                </a:gridCol>
                <a:gridCol w="422953">
                  <a:extLst>
                    <a:ext uri="{9D8B030D-6E8A-4147-A177-3AD203B41FA5}">
                      <a16:colId xmlns:a16="http://schemas.microsoft.com/office/drawing/2014/main" val="2688466436"/>
                    </a:ext>
                  </a:extLst>
                </a:gridCol>
                <a:gridCol w="422953">
                  <a:extLst>
                    <a:ext uri="{9D8B030D-6E8A-4147-A177-3AD203B41FA5}">
                      <a16:colId xmlns:a16="http://schemas.microsoft.com/office/drawing/2014/main" val="3121757813"/>
                    </a:ext>
                  </a:extLst>
                </a:gridCol>
                <a:gridCol w="422953">
                  <a:extLst>
                    <a:ext uri="{9D8B030D-6E8A-4147-A177-3AD203B41FA5}">
                      <a16:colId xmlns:a16="http://schemas.microsoft.com/office/drawing/2014/main" val="1087830591"/>
                    </a:ext>
                  </a:extLst>
                </a:gridCol>
                <a:gridCol w="422953">
                  <a:extLst>
                    <a:ext uri="{9D8B030D-6E8A-4147-A177-3AD203B41FA5}">
                      <a16:colId xmlns:a16="http://schemas.microsoft.com/office/drawing/2014/main" val="1767675794"/>
                    </a:ext>
                  </a:extLst>
                </a:gridCol>
                <a:gridCol w="422953">
                  <a:extLst>
                    <a:ext uri="{9D8B030D-6E8A-4147-A177-3AD203B41FA5}">
                      <a16:colId xmlns:a16="http://schemas.microsoft.com/office/drawing/2014/main" val="4228897129"/>
                    </a:ext>
                  </a:extLst>
                </a:gridCol>
                <a:gridCol w="422953">
                  <a:extLst>
                    <a:ext uri="{9D8B030D-6E8A-4147-A177-3AD203B41FA5}">
                      <a16:colId xmlns:a16="http://schemas.microsoft.com/office/drawing/2014/main" val="509546984"/>
                    </a:ext>
                  </a:extLst>
                </a:gridCol>
                <a:gridCol w="422953">
                  <a:extLst>
                    <a:ext uri="{9D8B030D-6E8A-4147-A177-3AD203B41FA5}">
                      <a16:colId xmlns:a16="http://schemas.microsoft.com/office/drawing/2014/main" val="2166918378"/>
                    </a:ext>
                  </a:extLst>
                </a:gridCol>
                <a:gridCol w="422953">
                  <a:extLst>
                    <a:ext uri="{9D8B030D-6E8A-4147-A177-3AD203B41FA5}">
                      <a16:colId xmlns:a16="http://schemas.microsoft.com/office/drawing/2014/main" val="3513748329"/>
                    </a:ext>
                  </a:extLst>
                </a:gridCol>
                <a:gridCol w="437051">
                  <a:extLst>
                    <a:ext uri="{9D8B030D-6E8A-4147-A177-3AD203B41FA5}">
                      <a16:colId xmlns:a16="http://schemas.microsoft.com/office/drawing/2014/main" val="3133988342"/>
                    </a:ext>
                  </a:extLst>
                </a:gridCol>
                <a:gridCol w="422953">
                  <a:extLst>
                    <a:ext uri="{9D8B030D-6E8A-4147-A177-3AD203B41FA5}">
                      <a16:colId xmlns:a16="http://schemas.microsoft.com/office/drawing/2014/main" val="4013804275"/>
                    </a:ext>
                  </a:extLst>
                </a:gridCol>
                <a:gridCol w="422953">
                  <a:extLst>
                    <a:ext uri="{9D8B030D-6E8A-4147-A177-3AD203B41FA5}">
                      <a16:colId xmlns:a16="http://schemas.microsoft.com/office/drawing/2014/main" val="4004601713"/>
                    </a:ext>
                  </a:extLst>
                </a:gridCol>
                <a:gridCol w="422953">
                  <a:extLst>
                    <a:ext uri="{9D8B030D-6E8A-4147-A177-3AD203B41FA5}">
                      <a16:colId xmlns:a16="http://schemas.microsoft.com/office/drawing/2014/main" val="352279383"/>
                    </a:ext>
                  </a:extLst>
                </a:gridCol>
                <a:gridCol w="422953">
                  <a:extLst>
                    <a:ext uri="{9D8B030D-6E8A-4147-A177-3AD203B41FA5}">
                      <a16:colId xmlns:a16="http://schemas.microsoft.com/office/drawing/2014/main" val="762266460"/>
                    </a:ext>
                  </a:extLst>
                </a:gridCol>
              </a:tblGrid>
              <a:tr h="250405">
                <a:tc>
                  <a:txBody>
                    <a:bodyPr/>
                    <a:lstStyle/>
                    <a:p>
                      <a:pPr algn="ctr" fontAlgn="b"/>
                      <a:r>
                        <a:rPr lang="en-US" sz="1400" b="1" i="0" u="none" strike="noStrike">
                          <a:solidFill>
                            <a:srgbClr val="000000"/>
                          </a:solidFill>
                          <a:effectLst/>
                          <a:latin typeface="Aptos Narrow" panose="020B0004020202020204" pitchFamily="34" charset="0"/>
                        </a:rPr>
                        <a:t>Net WECC (aGW)</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3</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4</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5</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6</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7</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8</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9</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10</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11</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12</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13</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14</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15</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16</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17</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18</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19</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20</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21</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22</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23</a:t>
                      </a:r>
                    </a:p>
                  </a:txBody>
                  <a:tcPr marL="7620" marR="7620" marT="7620" marB="0" anchor="b">
                    <a:lnL>
                      <a:noFill/>
                    </a:lnL>
                    <a:lnR>
                      <a:noFill/>
                    </a:lnR>
                    <a:lnT>
                      <a:noFill/>
                    </a:lnT>
                    <a:lnB>
                      <a:noFill/>
                    </a:lnB>
                    <a:noFill/>
                  </a:tcPr>
                </a:tc>
                <a:tc>
                  <a:txBody>
                    <a:bodyPr/>
                    <a:lstStyle/>
                    <a:p>
                      <a:pPr algn="ctr" fontAlgn="b"/>
                      <a:r>
                        <a:rPr lang="en-US" sz="1400" b="1" i="0" u="none" strike="noStrike">
                          <a:solidFill>
                            <a:srgbClr val="000000"/>
                          </a:solidFill>
                          <a:effectLst/>
                          <a:latin typeface="Aptos Narrow" panose="020B0004020202020204" pitchFamily="34" charset="0"/>
                        </a:rPr>
                        <a:t>24</a:t>
                      </a:r>
                    </a:p>
                  </a:txBody>
                  <a:tcPr marL="7620" marR="7620" marT="7620" marB="0" anchor="b">
                    <a:lnL>
                      <a:noFill/>
                    </a:lnL>
                    <a:lnR>
                      <a:noFill/>
                    </a:lnR>
                    <a:lnT>
                      <a:noFill/>
                    </a:lnT>
                    <a:lnB>
                      <a:noFill/>
                    </a:lnB>
                    <a:noFill/>
                  </a:tcPr>
                </a:tc>
                <a:extLst>
                  <a:ext uri="{0D108BD9-81ED-4DB2-BD59-A6C34878D82A}">
                    <a16:rowId xmlns:a16="http://schemas.microsoft.com/office/drawing/2014/main" val="628508447"/>
                  </a:ext>
                </a:extLst>
              </a:tr>
              <a:tr h="250405">
                <a:tc>
                  <a:txBody>
                    <a:bodyPr/>
                    <a:lstStyle/>
                    <a:p>
                      <a:pPr algn="r" fontAlgn="b"/>
                      <a:r>
                        <a:rPr lang="en-US" sz="1400" b="1" i="0" u="none" strike="noStrike">
                          <a:solidFill>
                            <a:srgbClr val="000000"/>
                          </a:solidFill>
                          <a:effectLst/>
                          <a:latin typeface="Aptos Narrow" panose="020B0004020202020204" pitchFamily="34" charset="0"/>
                        </a:rPr>
                        <a:t>Jan</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6E482"/>
                    </a:solidFill>
                  </a:tcPr>
                </a:tc>
                <a:tc>
                  <a:txBody>
                    <a:bodyPr/>
                    <a:lstStyle/>
                    <a:p>
                      <a:pPr algn="ctr" fontAlgn="b"/>
                      <a:r>
                        <a:rPr lang="en-US" sz="1400" b="0" i="0" u="none" strike="noStrike">
                          <a:solidFill>
                            <a:srgbClr val="000000"/>
                          </a:solidFill>
                          <a:effectLst/>
                          <a:latin typeface="Aptos Narrow" panose="020B0004020202020204" pitchFamily="34" charset="0"/>
                        </a:rPr>
                        <a:t>122</a:t>
                      </a:r>
                    </a:p>
                  </a:txBody>
                  <a:tcPr marL="7620" marR="7620" marT="7620" marB="0" anchor="b">
                    <a:lnL>
                      <a:noFill/>
                    </a:lnL>
                    <a:lnR>
                      <a:noFill/>
                    </a:lnR>
                    <a:lnT>
                      <a:noFill/>
                    </a:lnT>
                    <a:lnB>
                      <a:noFill/>
                    </a:lnB>
                    <a:solidFill>
                      <a:srgbClr val="D4DE81"/>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EDC81"/>
                    </a:solidFill>
                  </a:tcPr>
                </a:tc>
                <a:tc>
                  <a:txBody>
                    <a:bodyPr/>
                    <a:lstStyle/>
                    <a:p>
                      <a:pPr algn="ctr" fontAlgn="b"/>
                      <a:r>
                        <a:rPr lang="en-US" sz="1400" b="0" i="0" u="none" strike="noStrike">
                          <a:solidFill>
                            <a:srgbClr val="000000"/>
                          </a:solidFill>
                          <a:effectLst/>
                          <a:latin typeface="Aptos Narrow" panose="020B0004020202020204" pitchFamily="34" charset="0"/>
                        </a:rPr>
                        <a:t>122</a:t>
                      </a:r>
                    </a:p>
                  </a:txBody>
                  <a:tcPr marL="7620" marR="7620" marT="7620" marB="0" anchor="b">
                    <a:lnL>
                      <a:noFill/>
                    </a:lnL>
                    <a:lnR>
                      <a:noFill/>
                    </a:lnR>
                    <a:lnT>
                      <a:noFill/>
                    </a:lnT>
                    <a:lnB>
                      <a:noFill/>
                    </a:lnB>
                    <a:solidFill>
                      <a:srgbClr val="D5DF81"/>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7E883"/>
                    </a:solidFill>
                  </a:tcPr>
                </a:tc>
                <a:tc>
                  <a:txBody>
                    <a:bodyPr/>
                    <a:lstStyle/>
                    <a:p>
                      <a:pPr algn="ctr" fontAlgn="b"/>
                      <a:r>
                        <a:rPr lang="en-US" sz="1400" b="0" i="0" u="none" strike="noStrike">
                          <a:solidFill>
                            <a:srgbClr val="000000"/>
                          </a:solidFill>
                          <a:effectLst/>
                          <a:latin typeface="Aptos Narrow" panose="020B0004020202020204" pitchFamily="34" charset="0"/>
                        </a:rPr>
                        <a:t>136</a:t>
                      </a:r>
                    </a:p>
                  </a:txBody>
                  <a:tcPr marL="7620" marR="7620" marT="7620" marB="0" anchor="b">
                    <a:lnL>
                      <a:noFill/>
                    </a:lnL>
                    <a:lnR>
                      <a:noFill/>
                    </a:lnR>
                    <a:lnT>
                      <a:noFill/>
                    </a:lnT>
                    <a:lnB>
                      <a:noFill/>
                    </a:lnB>
                    <a:solidFill>
                      <a:srgbClr val="FFDA81"/>
                    </a:solidFill>
                  </a:tcPr>
                </a:tc>
                <a:tc>
                  <a:txBody>
                    <a:bodyPr/>
                    <a:lstStyle/>
                    <a:p>
                      <a:pPr algn="ctr" fontAlgn="b"/>
                      <a:r>
                        <a:rPr lang="en-US" sz="1400" b="0" i="0" u="none" strike="noStrike">
                          <a:solidFill>
                            <a:srgbClr val="000000"/>
                          </a:solidFill>
                          <a:effectLst/>
                          <a:latin typeface="Aptos Narrow" panose="020B0004020202020204" pitchFamily="34" charset="0"/>
                        </a:rPr>
                        <a:t>145</a:t>
                      </a:r>
                    </a:p>
                  </a:txBody>
                  <a:tcPr marL="7620" marR="7620" marT="7620" marB="0" anchor="b">
                    <a:lnL>
                      <a:noFill/>
                    </a:lnL>
                    <a:lnR>
                      <a:noFill/>
                    </a:lnR>
                    <a:lnT>
                      <a:noFill/>
                    </a:lnT>
                    <a:lnB>
                      <a:noFill/>
                    </a:lnB>
                    <a:solidFill>
                      <a:srgbClr val="FDC27D"/>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E7C"/>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97E"/>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680"/>
                    </a:solidFill>
                  </a:tcPr>
                </a:tc>
                <a:tc>
                  <a:txBody>
                    <a:bodyPr/>
                    <a:lstStyle/>
                    <a:p>
                      <a:pPr algn="ctr" fontAlgn="b"/>
                      <a:r>
                        <a:rPr lang="en-US" sz="1400" b="0" i="0" u="none" strike="noStrike">
                          <a:solidFill>
                            <a:srgbClr val="000000"/>
                          </a:solidFill>
                          <a:effectLst/>
                          <a:latin typeface="Aptos Narrow" panose="020B0004020202020204" pitchFamily="34" charset="0"/>
                        </a:rPr>
                        <a:t>132</a:t>
                      </a:r>
                    </a:p>
                  </a:txBody>
                  <a:tcPr marL="7620" marR="7620" marT="7620" marB="0" anchor="b">
                    <a:lnL>
                      <a:noFill/>
                    </a:lnL>
                    <a:lnR>
                      <a:noFill/>
                    </a:lnR>
                    <a:lnT>
                      <a:noFill/>
                    </a:lnT>
                    <a:lnB>
                      <a:noFill/>
                    </a:lnB>
                    <a:solidFill>
                      <a:srgbClr val="FFE183"/>
                    </a:solidFill>
                  </a:tcPr>
                </a:tc>
                <a:tc>
                  <a:txBody>
                    <a:bodyPr/>
                    <a:lstStyle/>
                    <a:p>
                      <a:pPr algn="ctr" fontAlgn="b"/>
                      <a:r>
                        <a:rPr lang="en-US" sz="1400" b="0" i="0" u="none" strike="noStrike">
                          <a:solidFill>
                            <a:srgbClr val="000000"/>
                          </a:solidFill>
                          <a:effectLst/>
                          <a:latin typeface="Aptos Narrow" panose="020B0004020202020204" pitchFamily="34" charset="0"/>
                        </a:rPr>
                        <a:t>129</a:t>
                      </a:r>
                    </a:p>
                  </a:txBody>
                  <a:tcPr marL="7620" marR="7620" marT="7620" marB="0" anchor="b">
                    <a:lnL>
                      <a:noFill/>
                    </a:lnL>
                    <a:lnR>
                      <a:noFill/>
                    </a:lnR>
                    <a:lnT>
                      <a:noFill/>
                    </a:lnT>
                    <a:lnB>
                      <a:noFill/>
                    </a:lnB>
                    <a:solidFill>
                      <a:srgbClr val="FFE984"/>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DEA83"/>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583"/>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680"/>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F7C"/>
                    </a:solidFill>
                  </a:tcPr>
                </a:tc>
                <a:tc>
                  <a:txBody>
                    <a:bodyPr/>
                    <a:lstStyle/>
                    <a:p>
                      <a:pPr algn="ctr" fontAlgn="b"/>
                      <a:r>
                        <a:rPr lang="en-US" sz="1400" b="0" i="0" u="none" strike="noStrike">
                          <a:solidFill>
                            <a:srgbClr val="000000"/>
                          </a:solidFill>
                          <a:effectLst/>
                          <a:latin typeface="Aptos Narrow" panose="020B0004020202020204" pitchFamily="34" charset="0"/>
                        </a:rPr>
                        <a:t>156</a:t>
                      </a:r>
                    </a:p>
                  </a:txBody>
                  <a:tcPr marL="7620" marR="7620" marT="7620" marB="0" anchor="b">
                    <a:lnL>
                      <a:noFill/>
                    </a:lnL>
                    <a:lnR>
                      <a:noFill/>
                    </a:lnR>
                    <a:lnT>
                      <a:noFill/>
                    </a:lnT>
                    <a:lnB>
                      <a:noFill/>
                    </a:lnB>
                    <a:solidFill>
                      <a:srgbClr val="FCA978"/>
                    </a:solidFill>
                  </a:tcPr>
                </a:tc>
                <a:tc>
                  <a:txBody>
                    <a:bodyPr/>
                    <a:lstStyle/>
                    <a:p>
                      <a:pPr algn="ctr" fontAlgn="b"/>
                      <a:r>
                        <a:rPr lang="en-US" sz="1400" b="0" i="0" u="none" strike="noStrike">
                          <a:solidFill>
                            <a:srgbClr val="000000"/>
                          </a:solidFill>
                          <a:effectLst/>
                          <a:latin typeface="Aptos Narrow" panose="020B0004020202020204" pitchFamily="34" charset="0"/>
                        </a:rPr>
                        <a:t>157</a:t>
                      </a:r>
                    </a:p>
                  </a:txBody>
                  <a:tcPr marL="7620" marR="7620" marT="7620" marB="0" anchor="b">
                    <a:lnL>
                      <a:noFill/>
                    </a:lnL>
                    <a:lnR>
                      <a:noFill/>
                    </a:lnR>
                    <a:lnT>
                      <a:noFill/>
                    </a:lnT>
                    <a:lnB>
                      <a:noFill/>
                    </a:lnB>
                    <a:solidFill>
                      <a:srgbClr val="FCA777"/>
                    </a:solidFill>
                  </a:tcPr>
                </a:tc>
                <a:tc>
                  <a:txBody>
                    <a:bodyPr/>
                    <a:lstStyle/>
                    <a:p>
                      <a:pPr algn="ctr" fontAlgn="b"/>
                      <a:r>
                        <a:rPr lang="en-US" sz="1400" b="0" i="0" u="none" strike="noStrike">
                          <a:solidFill>
                            <a:srgbClr val="000000"/>
                          </a:solidFill>
                          <a:effectLst/>
                          <a:latin typeface="Aptos Narrow" panose="020B0004020202020204" pitchFamily="34" charset="0"/>
                        </a:rPr>
                        <a:t>154</a:t>
                      </a:r>
                    </a:p>
                  </a:txBody>
                  <a:tcPr marL="7620" marR="7620" marT="7620" marB="0" anchor="b">
                    <a:lnL>
                      <a:noFill/>
                    </a:lnL>
                    <a:lnR>
                      <a:noFill/>
                    </a:lnR>
                    <a:lnT>
                      <a:noFill/>
                    </a:lnT>
                    <a:lnB>
                      <a:noFill/>
                    </a:lnB>
                    <a:solidFill>
                      <a:srgbClr val="FCAD79"/>
                    </a:solidFill>
                  </a:tcPr>
                </a:tc>
                <a:tc>
                  <a:txBody>
                    <a:bodyPr/>
                    <a:lstStyle/>
                    <a:p>
                      <a:pPr algn="ctr" fontAlgn="b"/>
                      <a:r>
                        <a:rPr lang="en-US" sz="1400" b="0" i="0" u="none" strike="noStrike">
                          <a:solidFill>
                            <a:srgbClr val="000000"/>
                          </a:solidFill>
                          <a:effectLst/>
                          <a:latin typeface="Aptos Narrow" panose="020B0004020202020204" pitchFamily="34" charset="0"/>
                        </a:rPr>
                        <a:t>149</a:t>
                      </a:r>
                    </a:p>
                  </a:txBody>
                  <a:tcPr marL="7620" marR="7620" marT="7620" marB="0" anchor="b">
                    <a:lnL>
                      <a:noFill/>
                    </a:lnL>
                    <a:lnR>
                      <a:noFill/>
                    </a:lnR>
                    <a:lnT>
                      <a:noFill/>
                    </a:lnT>
                    <a:lnB>
                      <a:noFill/>
                    </a:lnB>
                    <a:solidFill>
                      <a:srgbClr val="FDB97B"/>
                    </a:solidFill>
                  </a:tcPr>
                </a:tc>
                <a:tc>
                  <a:txBody>
                    <a:bodyPr/>
                    <a:lstStyle/>
                    <a:p>
                      <a:pPr algn="ctr" fontAlgn="b"/>
                      <a:r>
                        <a:rPr lang="en-US" sz="1400" b="0" i="0" u="none" strike="noStrike">
                          <a:solidFill>
                            <a:srgbClr val="000000"/>
                          </a:solidFill>
                          <a:effectLst/>
                          <a:latin typeface="Aptos Narrow" panose="020B0004020202020204" pitchFamily="34" charset="0"/>
                        </a:rPr>
                        <a:t>142</a:t>
                      </a:r>
                    </a:p>
                  </a:txBody>
                  <a:tcPr marL="7620" marR="7620" marT="7620" marB="0" anchor="b">
                    <a:lnL>
                      <a:noFill/>
                    </a:lnL>
                    <a:lnR>
                      <a:noFill/>
                    </a:lnR>
                    <a:lnT>
                      <a:noFill/>
                    </a:lnT>
                    <a:lnB>
                      <a:noFill/>
                    </a:lnB>
                    <a:solidFill>
                      <a:srgbClr val="FECA7E"/>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D82"/>
                    </a:solidFill>
                  </a:tcPr>
                </a:tc>
                <a:extLst>
                  <a:ext uri="{0D108BD9-81ED-4DB2-BD59-A6C34878D82A}">
                    <a16:rowId xmlns:a16="http://schemas.microsoft.com/office/drawing/2014/main" val="168772785"/>
                  </a:ext>
                </a:extLst>
              </a:tr>
              <a:tr h="250405">
                <a:tc>
                  <a:txBody>
                    <a:bodyPr/>
                    <a:lstStyle/>
                    <a:p>
                      <a:pPr algn="r" fontAlgn="b"/>
                      <a:r>
                        <a:rPr lang="en-US" sz="1400" b="1" i="0" u="none" strike="noStrike">
                          <a:solidFill>
                            <a:srgbClr val="000000"/>
                          </a:solidFill>
                          <a:effectLst/>
                          <a:latin typeface="Aptos Narrow" panose="020B0004020202020204" pitchFamily="34" charset="0"/>
                        </a:rPr>
                        <a:t>Feb</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7E883"/>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DE182"/>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DDC81"/>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8DB80"/>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D0DD81"/>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F1E783"/>
                    </a:solidFill>
                  </a:tcPr>
                </a:tc>
                <a:tc>
                  <a:txBody>
                    <a:bodyPr/>
                    <a:lstStyle/>
                    <a:p>
                      <a:pPr algn="ctr" fontAlgn="b"/>
                      <a:r>
                        <a:rPr lang="en-US" sz="1400" b="0" i="0" u="none" strike="noStrike">
                          <a:solidFill>
                            <a:srgbClr val="000000"/>
                          </a:solidFill>
                          <a:effectLst/>
                          <a:latin typeface="Aptos Narrow" panose="020B0004020202020204" pitchFamily="34" charset="0"/>
                        </a:rPr>
                        <a:t>135</a:t>
                      </a:r>
                    </a:p>
                  </a:txBody>
                  <a:tcPr marL="7620" marR="7620" marT="7620" marB="0" anchor="b">
                    <a:lnL>
                      <a:noFill/>
                    </a:lnL>
                    <a:lnR>
                      <a:noFill/>
                    </a:lnR>
                    <a:lnT>
                      <a:noFill/>
                    </a:lnT>
                    <a:lnB>
                      <a:noFill/>
                    </a:lnB>
                    <a:solidFill>
                      <a:srgbClr val="FFDC81"/>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87E"/>
                    </a:solidFill>
                  </a:tcPr>
                </a:tc>
                <a:tc>
                  <a:txBody>
                    <a:bodyPr/>
                    <a:lstStyle/>
                    <a:p>
                      <a:pPr algn="ctr" fontAlgn="b"/>
                      <a:r>
                        <a:rPr lang="en-US" sz="1400" b="0" i="0" u="none" strike="noStrike">
                          <a:solidFill>
                            <a:srgbClr val="000000"/>
                          </a:solidFill>
                          <a:effectLst/>
                          <a:latin typeface="Aptos Narrow" panose="020B0004020202020204" pitchFamily="34" charset="0"/>
                        </a:rPr>
                        <a:t>141</a:t>
                      </a:r>
                    </a:p>
                  </a:txBody>
                  <a:tcPr marL="7620" marR="7620" marT="7620" marB="0" anchor="b">
                    <a:lnL>
                      <a:noFill/>
                    </a:lnL>
                    <a:lnR>
                      <a:noFill/>
                    </a:lnR>
                    <a:lnT>
                      <a:noFill/>
                    </a:lnT>
                    <a:lnB>
                      <a:noFill/>
                    </a:lnB>
                    <a:solidFill>
                      <a:srgbClr val="FECD7F"/>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E82"/>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4E883"/>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D0DD81"/>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9D67F"/>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B0D47F"/>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B3D57F"/>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6DA80"/>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6E883"/>
                    </a:solidFill>
                  </a:tcPr>
                </a:tc>
                <a:tc>
                  <a:txBody>
                    <a:bodyPr/>
                    <a:lstStyle/>
                    <a:p>
                      <a:pPr algn="ctr" fontAlgn="b"/>
                      <a:r>
                        <a:rPr lang="en-US" sz="1400" b="0" i="0" u="none" strike="noStrike">
                          <a:solidFill>
                            <a:srgbClr val="000000"/>
                          </a:solidFill>
                          <a:effectLst/>
                          <a:latin typeface="Aptos Narrow" panose="020B0004020202020204" pitchFamily="34" charset="0"/>
                        </a:rPr>
                        <a:t>138</a:t>
                      </a:r>
                    </a:p>
                  </a:txBody>
                  <a:tcPr marL="7620" marR="7620" marT="7620" marB="0" anchor="b">
                    <a:lnL>
                      <a:noFill/>
                    </a:lnL>
                    <a:lnR>
                      <a:noFill/>
                    </a:lnR>
                    <a:lnT>
                      <a:noFill/>
                    </a:lnT>
                    <a:lnB>
                      <a:noFill/>
                    </a:lnB>
                    <a:solidFill>
                      <a:srgbClr val="FED480"/>
                    </a:solidFill>
                  </a:tcPr>
                </a:tc>
                <a:tc>
                  <a:txBody>
                    <a:bodyPr/>
                    <a:lstStyle/>
                    <a:p>
                      <a:pPr algn="ctr" fontAlgn="b"/>
                      <a:r>
                        <a:rPr lang="en-US" sz="1400" b="0" i="0" u="none" strike="noStrike">
                          <a:solidFill>
                            <a:srgbClr val="000000"/>
                          </a:solidFill>
                          <a:effectLst/>
                          <a:latin typeface="Aptos Narrow" panose="020B0004020202020204" pitchFamily="34" charset="0"/>
                        </a:rPr>
                        <a:t>148</a:t>
                      </a:r>
                    </a:p>
                  </a:txBody>
                  <a:tcPr marL="7620" marR="7620" marT="7620" marB="0" anchor="b">
                    <a:lnL>
                      <a:noFill/>
                    </a:lnL>
                    <a:lnR>
                      <a:noFill/>
                    </a:lnR>
                    <a:lnT>
                      <a:noFill/>
                    </a:lnT>
                    <a:lnB>
                      <a:noFill/>
                    </a:lnB>
                    <a:solidFill>
                      <a:srgbClr val="FDBC7B"/>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B079"/>
                    </a:solidFill>
                  </a:tcPr>
                </a:tc>
                <a:tc>
                  <a:txBody>
                    <a:bodyPr/>
                    <a:lstStyle/>
                    <a:p>
                      <a:pPr algn="ctr" fontAlgn="b"/>
                      <a:r>
                        <a:rPr lang="en-US" sz="1400" b="0" i="0" u="none" strike="noStrike">
                          <a:solidFill>
                            <a:srgbClr val="000000"/>
                          </a:solidFill>
                          <a:effectLst/>
                          <a:latin typeface="Aptos Narrow" panose="020B0004020202020204" pitchFamily="34" charset="0"/>
                        </a:rPr>
                        <a:t>151</a:t>
                      </a:r>
                    </a:p>
                  </a:txBody>
                  <a:tcPr marL="7620" marR="7620" marT="7620" marB="0" anchor="b">
                    <a:lnL>
                      <a:noFill/>
                    </a:lnL>
                    <a:lnR>
                      <a:noFill/>
                    </a:lnR>
                    <a:lnT>
                      <a:noFill/>
                    </a:lnT>
                    <a:lnB>
                      <a:noFill/>
                    </a:lnB>
                    <a:solidFill>
                      <a:srgbClr val="FDB47A"/>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E7C"/>
                    </a:solidFill>
                  </a:tcPr>
                </a:tc>
                <a:tc>
                  <a:txBody>
                    <a:bodyPr/>
                    <a:lstStyle/>
                    <a:p>
                      <a:pPr algn="ctr" fontAlgn="b"/>
                      <a:r>
                        <a:rPr lang="en-US" sz="1400" b="0" i="0" u="none" strike="noStrike">
                          <a:solidFill>
                            <a:srgbClr val="000000"/>
                          </a:solidFill>
                          <a:effectLst/>
                          <a:latin typeface="Aptos Narrow" panose="020B0004020202020204" pitchFamily="34" charset="0"/>
                        </a:rPr>
                        <a:t>140</a:t>
                      </a:r>
                    </a:p>
                  </a:txBody>
                  <a:tcPr marL="7620" marR="7620" marT="7620" marB="0" anchor="b">
                    <a:lnL>
                      <a:noFill/>
                    </a:lnL>
                    <a:lnR>
                      <a:noFill/>
                    </a:lnR>
                    <a:lnT>
                      <a:noFill/>
                    </a:lnT>
                    <a:lnB>
                      <a:noFill/>
                    </a:lnB>
                    <a:solidFill>
                      <a:srgbClr val="FECF7F"/>
                    </a:solidFill>
                  </a:tcPr>
                </a:tc>
                <a:tc>
                  <a:txBody>
                    <a:bodyPr/>
                    <a:lstStyle/>
                    <a:p>
                      <a:pPr algn="ctr" fontAlgn="b"/>
                      <a:r>
                        <a:rPr lang="en-US" sz="1400" b="0" i="0" u="none" strike="noStrike">
                          <a:solidFill>
                            <a:srgbClr val="000000"/>
                          </a:solidFill>
                          <a:effectLst/>
                          <a:latin typeface="Aptos Narrow" panose="020B0004020202020204" pitchFamily="34" charset="0"/>
                        </a:rPr>
                        <a:t>133</a:t>
                      </a:r>
                    </a:p>
                  </a:txBody>
                  <a:tcPr marL="7620" marR="7620" marT="7620" marB="0" anchor="b">
                    <a:lnL>
                      <a:noFill/>
                    </a:lnL>
                    <a:lnR>
                      <a:noFill/>
                    </a:lnR>
                    <a:lnT>
                      <a:noFill/>
                    </a:lnT>
                    <a:lnB>
                      <a:noFill/>
                    </a:lnB>
                    <a:solidFill>
                      <a:srgbClr val="FFE082"/>
                    </a:solidFill>
                  </a:tcPr>
                </a:tc>
                <a:extLst>
                  <a:ext uri="{0D108BD9-81ED-4DB2-BD59-A6C34878D82A}">
                    <a16:rowId xmlns:a16="http://schemas.microsoft.com/office/drawing/2014/main" val="2341292593"/>
                  </a:ext>
                </a:extLst>
              </a:tr>
              <a:tr h="250405">
                <a:tc>
                  <a:txBody>
                    <a:bodyPr/>
                    <a:lstStyle/>
                    <a:p>
                      <a:pPr algn="r" fontAlgn="b"/>
                      <a:r>
                        <a:rPr lang="en-US" sz="1400" b="1" i="0" u="none" strike="noStrike">
                          <a:solidFill>
                            <a:srgbClr val="000000"/>
                          </a:solidFill>
                          <a:effectLst/>
                          <a:latin typeface="Aptos Narrow" panose="020B0004020202020204" pitchFamily="34" charset="0"/>
                        </a:rPr>
                        <a:t>Mar</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C0D880"/>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8D27F"/>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ACD7E"/>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9CD7E"/>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BD27F"/>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8DF81"/>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583"/>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C82"/>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583"/>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9E482"/>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C1D980"/>
                    </a:solid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2D07E"/>
                    </a:solidFill>
                  </a:tcPr>
                </a:tc>
                <a:tc>
                  <a:txBody>
                    <a:bodyPr/>
                    <a:lstStyle/>
                    <a:p>
                      <a:pPr algn="ctr" fontAlgn="b"/>
                      <a:r>
                        <a:rPr lang="en-US" sz="1400" b="0" i="0" u="none" strike="noStrike">
                          <a:solidFill>
                            <a:srgbClr val="000000"/>
                          </a:solidFill>
                          <a:effectLst/>
                          <a:latin typeface="Aptos Narrow" panose="020B0004020202020204" pitchFamily="34" charset="0"/>
                        </a:rPr>
                        <a:t>112</a:t>
                      </a:r>
                    </a:p>
                  </a:txBody>
                  <a:tcPr marL="7620" marR="7620" marT="7620" marB="0" anchor="b">
                    <a:lnL>
                      <a:noFill/>
                    </a:lnL>
                    <a:lnR>
                      <a:noFill/>
                    </a:lnR>
                    <a:lnT>
                      <a:noFill/>
                    </a:lnT>
                    <a:lnB>
                      <a:noFill/>
                    </a:lnB>
                    <a:solidFill>
                      <a:srgbClr val="8ECA7D"/>
                    </a:solidFill>
                  </a:tcPr>
                </a:tc>
                <a:tc>
                  <a:txBody>
                    <a:bodyPr/>
                    <a:lstStyle/>
                    <a:p>
                      <a:pPr algn="ctr" fontAlgn="b"/>
                      <a:r>
                        <a:rPr lang="en-US" sz="1400" b="0" i="0" u="none" strike="noStrike">
                          <a:solidFill>
                            <a:srgbClr val="000000"/>
                          </a:solidFill>
                          <a:effectLst/>
                          <a:latin typeface="Aptos Narrow" panose="020B0004020202020204" pitchFamily="34" charset="0"/>
                        </a:rPr>
                        <a:t>111</a:t>
                      </a:r>
                    </a:p>
                  </a:txBody>
                  <a:tcPr marL="7620" marR="7620" marT="7620" marB="0" anchor="b">
                    <a:lnL>
                      <a:noFill/>
                    </a:lnL>
                    <a:lnR>
                      <a:noFill/>
                    </a:lnR>
                    <a:lnT>
                      <a:noFill/>
                    </a:lnT>
                    <a:lnB>
                      <a:noFill/>
                    </a:lnB>
                    <a:solidFill>
                      <a:srgbClr val="87C87D"/>
                    </a:solidFill>
                  </a:tcPr>
                </a:tc>
                <a:tc>
                  <a:txBody>
                    <a:bodyPr/>
                    <a:lstStyle/>
                    <a:p>
                      <a:pPr algn="ctr" fontAlgn="b"/>
                      <a:r>
                        <a:rPr lang="en-US" sz="1400" b="0" i="0" u="none" strike="noStrike">
                          <a:solidFill>
                            <a:srgbClr val="000000"/>
                          </a:solidFill>
                          <a:effectLst/>
                          <a:latin typeface="Aptos Narrow" panose="020B0004020202020204" pitchFamily="34" charset="0"/>
                        </a:rPr>
                        <a:t>112</a:t>
                      </a:r>
                    </a:p>
                  </a:txBody>
                  <a:tcPr marL="7620" marR="7620" marT="7620" marB="0" anchor="b">
                    <a:lnL>
                      <a:noFill/>
                    </a:lnL>
                    <a:lnR>
                      <a:noFill/>
                    </a:lnR>
                    <a:lnT>
                      <a:noFill/>
                    </a:lnT>
                    <a:lnB>
                      <a:noFill/>
                    </a:lnB>
                    <a:solidFill>
                      <a:srgbClr val="8BC97D"/>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BCE7E"/>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FD880"/>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EEA83"/>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680"/>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77E"/>
                    </a:solidFill>
                  </a:tcPr>
                </a:tc>
                <a:tc>
                  <a:txBody>
                    <a:bodyPr/>
                    <a:lstStyle/>
                    <a:p>
                      <a:pPr algn="ctr" fontAlgn="b"/>
                      <a:r>
                        <a:rPr lang="en-US" sz="1400" b="0" i="0" u="none" strike="noStrike">
                          <a:solidFill>
                            <a:srgbClr val="000000"/>
                          </a:solidFill>
                          <a:effectLst/>
                          <a:latin typeface="Aptos Narrow" panose="020B0004020202020204" pitchFamily="34" charset="0"/>
                        </a:rPr>
                        <a:t>144</a:t>
                      </a:r>
                    </a:p>
                  </a:txBody>
                  <a:tcPr marL="7620" marR="7620" marT="7620" marB="0" anchor="b">
                    <a:lnL>
                      <a:noFill/>
                    </a:lnL>
                    <a:lnR>
                      <a:noFill/>
                    </a:lnR>
                    <a:lnT>
                      <a:noFill/>
                    </a:lnT>
                    <a:lnB>
                      <a:noFill/>
                    </a:lnB>
                    <a:solidFill>
                      <a:srgbClr val="FDC67D"/>
                    </a:solidFill>
                  </a:tcPr>
                </a:tc>
                <a:tc>
                  <a:txBody>
                    <a:bodyPr/>
                    <a:lstStyle/>
                    <a:p>
                      <a:pPr algn="ctr" fontAlgn="b"/>
                      <a:r>
                        <a:rPr lang="en-US" sz="1400" b="0" i="0" u="none" strike="noStrike">
                          <a:solidFill>
                            <a:srgbClr val="000000"/>
                          </a:solidFill>
                          <a:effectLst/>
                          <a:latin typeface="Aptos Narrow" panose="020B0004020202020204" pitchFamily="34" charset="0"/>
                        </a:rPr>
                        <a:t>139</a:t>
                      </a:r>
                    </a:p>
                  </a:txBody>
                  <a:tcPr marL="7620" marR="7620" marT="7620" marB="0" anchor="b">
                    <a:lnL>
                      <a:noFill/>
                    </a:lnL>
                    <a:lnR>
                      <a:noFill/>
                    </a:lnR>
                    <a:lnT>
                      <a:noFill/>
                    </a:lnT>
                    <a:lnB>
                      <a:noFill/>
                    </a:lnB>
                    <a:solidFill>
                      <a:srgbClr val="FED17F"/>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383"/>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3E382"/>
                    </a:solidFill>
                  </a:tcPr>
                </a:tc>
                <a:extLst>
                  <a:ext uri="{0D108BD9-81ED-4DB2-BD59-A6C34878D82A}">
                    <a16:rowId xmlns:a16="http://schemas.microsoft.com/office/drawing/2014/main" val="1691542027"/>
                  </a:ext>
                </a:extLst>
              </a:tr>
              <a:tr h="250405">
                <a:tc>
                  <a:txBody>
                    <a:bodyPr/>
                    <a:lstStyle/>
                    <a:p>
                      <a:pPr algn="r" fontAlgn="b"/>
                      <a:r>
                        <a:rPr lang="en-US" sz="1400" b="1" i="0" u="none" strike="noStrike">
                          <a:solidFill>
                            <a:srgbClr val="000000"/>
                          </a:solidFill>
                          <a:effectLst/>
                          <a:latin typeface="Aptos Narrow" panose="020B0004020202020204" pitchFamily="34" charset="0"/>
                        </a:rPr>
                        <a:t>Apr</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4D07E"/>
                    </a:solidFill>
                  </a:tcPr>
                </a:tc>
                <a:tc>
                  <a:txBody>
                    <a:bodyPr/>
                    <a:lstStyle/>
                    <a:p>
                      <a:pPr algn="ctr" fontAlgn="b"/>
                      <a:r>
                        <a:rPr lang="en-US" sz="1400" b="0" i="0" u="none" strike="noStrike">
                          <a:solidFill>
                            <a:srgbClr val="000000"/>
                          </a:solidFill>
                          <a:effectLst/>
                          <a:latin typeface="Aptos Narrow" panose="020B0004020202020204" pitchFamily="34" charset="0"/>
                        </a:rPr>
                        <a:t>111</a:t>
                      </a:r>
                    </a:p>
                  </a:txBody>
                  <a:tcPr marL="7620" marR="7620" marT="7620" marB="0" anchor="b">
                    <a:lnL>
                      <a:noFill/>
                    </a:lnL>
                    <a:lnR>
                      <a:noFill/>
                    </a:lnR>
                    <a:lnT>
                      <a:noFill/>
                    </a:lnT>
                    <a:lnB>
                      <a:noFill/>
                    </a:lnB>
                    <a:solidFill>
                      <a:srgbClr val="88C87D"/>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8C47C"/>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5C37C"/>
                    </a:solidFill>
                  </a:tcPr>
                </a:tc>
                <a:tc>
                  <a:txBody>
                    <a:bodyPr/>
                    <a:lstStyle/>
                    <a:p>
                      <a:pPr algn="ctr" fontAlgn="b"/>
                      <a:r>
                        <a:rPr lang="en-US" sz="1400" b="0" i="0" u="none" strike="noStrike">
                          <a:solidFill>
                            <a:srgbClr val="000000"/>
                          </a:solidFill>
                          <a:effectLst/>
                          <a:latin typeface="Aptos Narrow" panose="020B0004020202020204" pitchFamily="34" charset="0"/>
                        </a:rPr>
                        <a:t>111</a:t>
                      </a:r>
                    </a:p>
                  </a:txBody>
                  <a:tcPr marL="7620" marR="7620" marT="7620" marB="0" anchor="b">
                    <a:lnL>
                      <a:noFill/>
                    </a:lnL>
                    <a:lnR>
                      <a:noFill/>
                    </a:lnR>
                    <a:lnT>
                      <a:noFill/>
                    </a:lnT>
                    <a:lnB>
                      <a:noFill/>
                    </a:lnB>
                    <a:solidFill>
                      <a:srgbClr val="85C77C"/>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AD27F"/>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5DA80"/>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ED880"/>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AD27F"/>
                    </a:solidFill>
                  </a:tcPr>
                </a:tc>
                <a:tc>
                  <a:txBody>
                    <a:bodyPr/>
                    <a:lstStyle/>
                    <a:p>
                      <a:pPr algn="ctr" fontAlgn="b"/>
                      <a:r>
                        <a:rPr lang="en-US" sz="1400" b="0" i="0" u="none" strike="noStrike">
                          <a:solidFill>
                            <a:srgbClr val="000000"/>
                          </a:solidFill>
                          <a:effectLst/>
                          <a:latin typeface="Aptos Narrow" panose="020B0004020202020204" pitchFamily="34" charset="0"/>
                        </a:rPr>
                        <a:t>112</a:t>
                      </a:r>
                    </a:p>
                  </a:txBody>
                  <a:tcPr marL="7620" marR="7620" marT="7620" marB="0" anchor="b">
                    <a:lnL>
                      <a:noFill/>
                    </a:lnL>
                    <a:lnR>
                      <a:noFill/>
                    </a:lnR>
                    <a:lnT>
                      <a:noFill/>
                    </a:lnT>
                    <a:lnB>
                      <a:noFill/>
                    </a:lnB>
                    <a:solidFill>
                      <a:srgbClr val="8FCA7D"/>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9C47C"/>
                    </a:solidFill>
                  </a:tcPr>
                </a:tc>
                <a:tc>
                  <a:txBody>
                    <a:bodyPr/>
                    <a:lstStyle/>
                    <a:p>
                      <a:pPr algn="ctr" fontAlgn="b"/>
                      <a:r>
                        <a:rPr lang="en-US" sz="1400" b="0" i="0" u="none" strike="noStrike">
                          <a:solidFill>
                            <a:srgbClr val="000000"/>
                          </a:solidFill>
                          <a:effectLst/>
                          <a:latin typeface="Aptos Narrow" panose="020B0004020202020204" pitchFamily="34" charset="0"/>
                        </a:rPr>
                        <a:t>107</a:t>
                      </a:r>
                    </a:p>
                  </a:txBody>
                  <a:tcPr marL="7620" marR="7620" marT="7620" marB="0" anchor="b">
                    <a:lnL>
                      <a:noFill/>
                    </a:lnL>
                    <a:lnR>
                      <a:noFill/>
                    </a:lnR>
                    <a:lnT>
                      <a:noFill/>
                    </a:lnT>
                    <a:lnB>
                      <a:noFill/>
                    </a:lnB>
                    <a:solidFill>
                      <a:srgbClr val="68BF7B"/>
                    </a:solidFill>
                  </a:tcPr>
                </a:tc>
                <a:tc>
                  <a:txBody>
                    <a:bodyPr/>
                    <a:lstStyle/>
                    <a:p>
                      <a:pPr algn="ctr" fontAlgn="b"/>
                      <a:r>
                        <a:rPr lang="en-US" sz="1400" b="0" i="0" u="none" strike="noStrike">
                          <a:solidFill>
                            <a:srgbClr val="000000"/>
                          </a:solidFill>
                          <a:effectLst/>
                          <a:latin typeface="Aptos Narrow" panose="020B0004020202020204" pitchFamily="34" charset="0"/>
                        </a:rPr>
                        <a:t>106</a:t>
                      </a:r>
                    </a:p>
                  </a:txBody>
                  <a:tcPr marL="7620" marR="7620" marT="7620" marB="0" anchor="b">
                    <a:lnL>
                      <a:noFill/>
                    </a:lnL>
                    <a:lnR>
                      <a:noFill/>
                    </a:lnR>
                    <a:lnT>
                      <a:noFill/>
                    </a:lnT>
                    <a:lnB>
                      <a:noFill/>
                    </a:lnB>
                    <a:solidFill>
                      <a:srgbClr val="63BE7B"/>
                    </a:solidFill>
                  </a:tcPr>
                </a:tc>
                <a:tc>
                  <a:txBody>
                    <a:bodyPr/>
                    <a:lstStyle/>
                    <a:p>
                      <a:pPr algn="ctr" fontAlgn="b"/>
                      <a:r>
                        <a:rPr lang="en-US" sz="1400" b="0" i="0" u="none" strike="noStrike">
                          <a:solidFill>
                            <a:srgbClr val="000000"/>
                          </a:solidFill>
                          <a:effectLst/>
                          <a:latin typeface="Aptos Narrow" panose="020B0004020202020204" pitchFamily="34" charset="0"/>
                        </a:rPr>
                        <a:t>107</a:t>
                      </a:r>
                    </a:p>
                  </a:txBody>
                  <a:tcPr marL="7620" marR="7620" marT="7620" marB="0" anchor="b">
                    <a:lnL>
                      <a:noFill/>
                    </a:lnL>
                    <a:lnR>
                      <a:noFill/>
                    </a:lnR>
                    <a:lnT>
                      <a:noFill/>
                    </a:lnT>
                    <a:lnB>
                      <a:noFill/>
                    </a:lnB>
                    <a:solidFill>
                      <a:srgbClr val="66BF7B"/>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7C37C"/>
                    </a:solidFill>
                  </a:tcPr>
                </a:tc>
                <a:tc>
                  <a:txBody>
                    <a:bodyPr/>
                    <a:lstStyle/>
                    <a:p>
                      <a:pPr algn="ctr" fontAlgn="b"/>
                      <a:r>
                        <a:rPr lang="en-US" sz="1400" b="0" i="0" u="none" strike="noStrike">
                          <a:solidFill>
                            <a:srgbClr val="000000"/>
                          </a:solidFill>
                          <a:effectLst/>
                          <a:latin typeface="Aptos Narrow" panose="020B0004020202020204" pitchFamily="34" charset="0"/>
                        </a:rPr>
                        <a:t>113</a:t>
                      </a:r>
                    </a:p>
                  </a:txBody>
                  <a:tcPr marL="7620" marR="7620" marT="7620" marB="0" anchor="b">
                    <a:lnL>
                      <a:noFill/>
                    </a:lnL>
                    <a:lnR>
                      <a:noFill/>
                    </a:lnR>
                    <a:lnT>
                      <a:noFill/>
                    </a:lnT>
                    <a:lnB>
                      <a:noFill/>
                    </a:lnB>
                    <a:solidFill>
                      <a:srgbClr val="94CC7D"/>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AD780"/>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F3E783"/>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C82"/>
                    </a:solidFill>
                  </a:tcPr>
                </a:tc>
                <a:tc>
                  <a:txBody>
                    <a:bodyPr/>
                    <a:lstStyle/>
                    <a:p>
                      <a:pPr algn="ctr" fontAlgn="b"/>
                      <a:r>
                        <a:rPr lang="en-US" sz="1400" b="0" i="0" u="none" strike="noStrike">
                          <a:solidFill>
                            <a:srgbClr val="000000"/>
                          </a:solidFill>
                          <a:effectLst/>
                          <a:latin typeface="Aptos Narrow" panose="020B0004020202020204" pitchFamily="34" charset="0"/>
                        </a:rPr>
                        <a:t>138</a:t>
                      </a:r>
                    </a:p>
                  </a:txBody>
                  <a:tcPr marL="7620" marR="7620" marT="7620" marB="0" anchor="b">
                    <a:lnL>
                      <a:noFill/>
                    </a:lnL>
                    <a:lnR>
                      <a:noFill/>
                    </a:lnR>
                    <a:lnT>
                      <a:noFill/>
                    </a:lnT>
                    <a:lnB>
                      <a:noFill/>
                    </a:lnB>
                    <a:solidFill>
                      <a:srgbClr val="FED380"/>
                    </a:solidFill>
                  </a:tcPr>
                </a:tc>
                <a:tc>
                  <a:txBody>
                    <a:bodyPr/>
                    <a:lstStyle/>
                    <a:p>
                      <a:pPr algn="ctr" fontAlgn="b"/>
                      <a:r>
                        <a:rPr lang="en-US" sz="1400" b="0" i="0" u="none" strike="noStrike">
                          <a:solidFill>
                            <a:srgbClr val="000000"/>
                          </a:solidFill>
                          <a:effectLst/>
                          <a:latin typeface="Aptos Narrow" panose="020B0004020202020204" pitchFamily="34" charset="0"/>
                        </a:rPr>
                        <a:t>139</a:t>
                      </a:r>
                    </a:p>
                  </a:txBody>
                  <a:tcPr marL="7620" marR="7620" marT="7620" marB="0" anchor="b">
                    <a:lnL>
                      <a:noFill/>
                    </a:lnL>
                    <a:lnR>
                      <a:noFill/>
                    </a:lnR>
                    <a:lnT>
                      <a:noFill/>
                    </a:lnT>
                    <a:lnB>
                      <a:noFill/>
                    </a:lnB>
                    <a:solidFill>
                      <a:srgbClr val="FED07F"/>
                    </a:solidFill>
                  </a:tcPr>
                </a:tc>
                <a:tc>
                  <a:txBody>
                    <a:bodyPr/>
                    <a:lstStyle/>
                    <a:p>
                      <a:pPr algn="ctr" fontAlgn="b"/>
                      <a:r>
                        <a:rPr lang="en-US" sz="1400" b="0" i="0" u="none" strike="noStrike">
                          <a:solidFill>
                            <a:srgbClr val="000000"/>
                          </a:solidFill>
                          <a:effectLst/>
                          <a:latin typeface="Aptos Narrow" panose="020B0004020202020204" pitchFamily="34" charset="0"/>
                        </a:rPr>
                        <a:t>136</a:t>
                      </a:r>
                    </a:p>
                  </a:txBody>
                  <a:tcPr marL="7620" marR="7620" marT="7620" marB="0" anchor="b">
                    <a:lnL>
                      <a:noFill/>
                    </a:lnL>
                    <a:lnR>
                      <a:noFill/>
                    </a:lnR>
                    <a:lnT>
                      <a:noFill/>
                    </a:lnT>
                    <a:lnB>
                      <a:noFill/>
                    </a:lnB>
                    <a:solidFill>
                      <a:srgbClr val="FFD981"/>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ADB80"/>
                    </a:solidFill>
                  </a:tcPr>
                </a:tc>
                <a:extLst>
                  <a:ext uri="{0D108BD9-81ED-4DB2-BD59-A6C34878D82A}">
                    <a16:rowId xmlns:a16="http://schemas.microsoft.com/office/drawing/2014/main" val="3523839084"/>
                  </a:ext>
                </a:extLst>
              </a:tr>
              <a:tr h="250405">
                <a:tc>
                  <a:txBody>
                    <a:bodyPr/>
                    <a:lstStyle/>
                    <a:p>
                      <a:pPr algn="r" fontAlgn="b"/>
                      <a:r>
                        <a:rPr lang="en-US" sz="1400" b="1" i="0" u="none" strike="noStrike">
                          <a:solidFill>
                            <a:srgbClr val="000000"/>
                          </a:solidFill>
                          <a:effectLst/>
                          <a:latin typeface="Aptos Narrow" panose="020B0004020202020204" pitchFamily="34" charset="0"/>
                        </a:rPr>
                        <a:t>May</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CD780"/>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ACE7E"/>
                    </a:solidFill>
                  </a:tcPr>
                </a:tc>
                <a:tc>
                  <a:txBody>
                    <a:bodyPr/>
                    <a:lstStyle/>
                    <a:p>
                      <a:pPr algn="ctr" fontAlgn="b"/>
                      <a:r>
                        <a:rPr lang="en-US" sz="1400" b="0" i="0" u="none" strike="noStrike">
                          <a:solidFill>
                            <a:srgbClr val="000000"/>
                          </a:solidFill>
                          <a:effectLst/>
                          <a:latin typeface="Aptos Narrow" panose="020B0004020202020204" pitchFamily="34" charset="0"/>
                        </a:rPr>
                        <a:t>111</a:t>
                      </a:r>
                    </a:p>
                  </a:txBody>
                  <a:tcPr marL="7620" marR="7620" marT="7620" marB="0" anchor="b">
                    <a:lnL>
                      <a:noFill/>
                    </a:lnL>
                    <a:lnR>
                      <a:noFill/>
                    </a:lnR>
                    <a:lnT>
                      <a:noFill/>
                    </a:lnT>
                    <a:lnB>
                      <a:noFill/>
                    </a:lnB>
                    <a:solidFill>
                      <a:srgbClr val="83C77C"/>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9C47C"/>
                    </a:solidFill>
                  </a:tcPr>
                </a:tc>
                <a:tc>
                  <a:txBody>
                    <a:bodyPr/>
                    <a:lstStyle/>
                    <a:p>
                      <a:pPr algn="ctr" fontAlgn="b"/>
                      <a:r>
                        <a:rPr lang="en-US" sz="1400" b="0" i="0" u="none" strike="noStrike">
                          <a:solidFill>
                            <a:srgbClr val="000000"/>
                          </a:solidFill>
                          <a:effectLst/>
                          <a:latin typeface="Aptos Narrow" panose="020B0004020202020204" pitchFamily="34" charset="0"/>
                        </a:rPr>
                        <a:t>110</a:t>
                      </a:r>
                    </a:p>
                  </a:txBody>
                  <a:tcPr marL="7620" marR="7620" marT="7620" marB="0" anchor="b">
                    <a:lnL>
                      <a:noFill/>
                    </a:lnL>
                    <a:lnR>
                      <a:noFill/>
                    </a:lnR>
                    <a:lnT>
                      <a:noFill/>
                    </a:lnT>
                    <a:lnB>
                      <a:noFill/>
                    </a:lnB>
                    <a:solidFill>
                      <a:srgbClr val="80C67C"/>
                    </a:solidFill>
                  </a:tcPr>
                </a:tc>
                <a:tc>
                  <a:txBody>
                    <a:bodyPr/>
                    <a:lstStyle/>
                    <a:p>
                      <a:pPr algn="ctr" fontAlgn="b"/>
                      <a:r>
                        <a:rPr lang="en-US" sz="1400" b="0" i="0" u="none" strike="noStrike">
                          <a:solidFill>
                            <a:srgbClr val="000000"/>
                          </a:solidFill>
                          <a:effectLst/>
                          <a:latin typeface="Aptos Narrow" panose="020B0004020202020204" pitchFamily="34" charset="0"/>
                        </a:rPr>
                        <a:t>113</a:t>
                      </a:r>
                    </a:p>
                  </a:txBody>
                  <a:tcPr marL="7620" marR="7620" marT="7620" marB="0" anchor="b">
                    <a:lnL>
                      <a:noFill/>
                    </a:lnL>
                    <a:lnR>
                      <a:noFill/>
                    </a:lnR>
                    <a:lnT>
                      <a:noFill/>
                    </a:lnT>
                    <a:lnB>
                      <a:noFill/>
                    </a:lnB>
                    <a:solidFill>
                      <a:srgbClr val="94CC7D"/>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ACD7E"/>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BCE7E"/>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DCE7E"/>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8CD7E"/>
                    </a:solidFill>
                  </a:tcPr>
                </a:tc>
                <a:tc>
                  <a:txBody>
                    <a:bodyPr/>
                    <a:lstStyle/>
                    <a:p>
                      <a:pPr algn="ctr" fontAlgn="b"/>
                      <a:r>
                        <a:rPr lang="en-US" sz="1400" b="0" i="0" u="none" strike="noStrike">
                          <a:solidFill>
                            <a:srgbClr val="000000"/>
                          </a:solidFill>
                          <a:effectLst/>
                          <a:latin typeface="Aptos Narrow" panose="020B0004020202020204" pitchFamily="34" charset="0"/>
                        </a:rPr>
                        <a:t>113</a:t>
                      </a:r>
                    </a:p>
                  </a:txBody>
                  <a:tcPr marL="7620" marR="7620" marT="7620" marB="0" anchor="b">
                    <a:lnL>
                      <a:noFill/>
                    </a:lnL>
                    <a:lnR>
                      <a:noFill/>
                    </a:lnR>
                    <a:lnT>
                      <a:noFill/>
                    </a:lnT>
                    <a:lnB>
                      <a:noFill/>
                    </a:lnB>
                    <a:solidFill>
                      <a:srgbClr val="96CC7D"/>
                    </a:solidFill>
                  </a:tcPr>
                </a:tc>
                <a:tc>
                  <a:txBody>
                    <a:bodyPr/>
                    <a:lstStyle/>
                    <a:p>
                      <a:pPr algn="ctr" fontAlgn="b"/>
                      <a:r>
                        <a:rPr lang="en-US" sz="1400" b="0" i="0" u="none" strike="noStrike">
                          <a:solidFill>
                            <a:srgbClr val="000000"/>
                          </a:solidFill>
                          <a:effectLst/>
                          <a:latin typeface="Aptos Narrow" panose="020B0004020202020204" pitchFamily="34" charset="0"/>
                        </a:rPr>
                        <a:t>113</a:t>
                      </a:r>
                    </a:p>
                  </a:txBody>
                  <a:tcPr marL="7620" marR="7620" marT="7620" marB="0" anchor="b">
                    <a:lnL>
                      <a:noFill/>
                    </a:lnL>
                    <a:lnR>
                      <a:noFill/>
                    </a:lnR>
                    <a:lnT>
                      <a:noFill/>
                    </a:lnT>
                    <a:lnB>
                      <a:noFill/>
                    </a:lnB>
                    <a:solidFill>
                      <a:srgbClr val="96CC7D"/>
                    </a:solid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9FCF7E"/>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AFD47F"/>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6DA80"/>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6E382"/>
                    </a:solidFill>
                  </a:tcPr>
                </a:tc>
                <a:tc>
                  <a:txBody>
                    <a:bodyPr/>
                    <a:lstStyle/>
                    <a:p>
                      <a:pPr algn="ctr" fontAlgn="b"/>
                      <a:r>
                        <a:rPr lang="en-US" sz="1400" b="0" i="0" u="none" strike="noStrike">
                          <a:solidFill>
                            <a:srgbClr val="000000"/>
                          </a:solidFill>
                          <a:effectLst/>
                          <a:latin typeface="Aptos Narrow" panose="020B0004020202020204" pitchFamily="34" charset="0"/>
                        </a:rPr>
                        <a:t>130</a:t>
                      </a:r>
                    </a:p>
                  </a:txBody>
                  <a:tcPr marL="7620" marR="7620" marT="7620" marB="0" anchor="b">
                    <a:lnL>
                      <a:noFill/>
                    </a:lnL>
                    <a:lnR>
                      <a:noFill/>
                    </a:lnR>
                    <a:lnT>
                      <a:noFill/>
                    </a:lnT>
                    <a:lnB>
                      <a:noFill/>
                    </a:lnB>
                    <a:solidFill>
                      <a:srgbClr val="FFE784"/>
                    </a:solidFill>
                  </a:tcPr>
                </a:tc>
                <a:tc>
                  <a:txBody>
                    <a:bodyPr/>
                    <a:lstStyle/>
                    <a:p>
                      <a:pPr algn="ctr" fontAlgn="b"/>
                      <a:r>
                        <a:rPr lang="en-US" sz="1400" b="0" i="0" u="none" strike="noStrike">
                          <a:solidFill>
                            <a:srgbClr val="000000"/>
                          </a:solidFill>
                          <a:effectLst/>
                          <a:latin typeface="Aptos Narrow" panose="020B0004020202020204" pitchFamily="34" charset="0"/>
                        </a:rPr>
                        <a:t>136</a:t>
                      </a:r>
                    </a:p>
                  </a:txBody>
                  <a:tcPr marL="7620" marR="7620" marT="7620" marB="0" anchor="b">
                    <a:lnL>
                      <a:noFill/>
                    </a:lnL>
                    <a:lnR>
                      <a:noFill/>
                    </a:lnR>
                    <a:lnT>
                      <a:noFill/>
                    </a:lnT>
                    <a:lnB>
                      <a:noFill/>
                    </a:lnB>
                    <a:solidFill>
                      <a:srgbClr val="FED881"/>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97E"/>
                    </a:solidFill>
                  </a:tcPr>
                </a:tc>
                <a:tc>
                  <a:txBody>
                    <a:bodyPr/>
                    <a:lstStyle/>
                    <a:p>
                      <a:pPr algn="ctr" fontAlgn="b"/>
                      <a:r>
                        <a:rPr lang="en-US" sz="1400" b="0" i="0" u="none" strike="noStrike">
                          <a:solidFill>
                            <a:srgbClr val="000000"/>
                          </a:solidFill>
                          <a:effectLst/>
                          <a:latin typeface="Aptos Narrow" panose="020B0004020202020204" pitchFamily="34" charset="0"/>
                        </a:rPr>
                        <a:t>146</a:t>
                      </a:r>
                    </a:p>
                  </a:txBody>
                  <a:tcPr marL="7620" marR="7620" marT="7620" marB="0" anchor="b">
                    <a:lnL>
                      <a:noFill/>
                    </a:lnL>
                    <a:lnR>
                      <a:noFill/>
                    </a:lnR>
                    <a:lnT>
                      <a:noFill/>
                    </a:lnT>
                    <a:lnB>
                      <a:noFill/>
                    </a:lnB>
                    <a:solidFill>
                      <a:srgbClr val="FDC17C"/>
                    </a:solidFill>
                  </a:tcPr>
                </a:tc>
                <a:tc>
                  <a:txBody>
                    <a:bodyPr/>
                    <a:lstStyle/>
                    <a:p>
                      <a:pPr algn="ctr" fontAlgn="b"/>
                      <a:r>
                        <a:rPr lang="en-US" sz="1400" b="0" i="0" u="none" strike="noStrike">
                          <a:solidFill>
                            <a:srgbClr val="000000"/>
                          </a:solidFill>
                          <a:effectLst/>
                          <a:latin typeface="Aptos Narrow" panose="020B0004020202020204" pitchFamily="34" charset="0"/>
                        </a:rPr>
                        <a:t>145</a:t>
                      </a:r>
                    </a:p>
                  </a:txBody>
                  <a:tcPr marL="7620" marR="7620" marT="7620" marB="0" anchor="b">
                    <a:lnL>
                      <a:noFill/>
                    </a:lnL>
                    <a:lnR>
                      <a:noFill/>
                    </a:lnR>
                    <a:lnT>
                      <a:noFill/>
                    </a:lnT>
                    <a:lnB>
                      <a:noFill/>
                    </a:lnB>
                    <a:solidFill>
                      <a:srgbClr val="FDC27D"/>
                    </a:solidFill>
                  </a:tcPr>
                </a:tc>
                <a:tc>
                  <a:txBody>
                    <a:bodyPr/>
                    <a:lstStyle/>
                    <a:p>
                      <a:pPr algn="ctr" fontAlgn="b"/>
                      <a:r>
                        <a:rPr lang="en-US" sz="1400" b="0" i="0" u="none" strike="noStrike">
                          <a:solidFill>
                            <a:srgbClr val="000000"/>
                          </a:solidFill>
                          <a:effectLst/>
                          <a:latin typeface="Aptos Narrow" panose="020B0004020202020204" pitchFamily="34" charset="0"/>
                        </a:rPr>
                        <a:t>142</a:t>
                      </a:r>
                    </a:p>
                  </a:txBody>
                  <a:tcPr marL="7620" marR="7620" marT="7620" marB="0" anchor="b">
                    <a:lnL>
                      <a:noFill/>
                    </a:lnL>
                    <a:lnR>
                      <a:noFill/>
                    </a:lnR>
                    <a:lnT>
                      <a:noFill/>
                    </a:lnT>
                    <a:lnB>
                      <a:noFill/>
                    </a:lnB>
                    <a:solidFill>
                      <a:srgbClr val="FECB7E"/>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E82"/>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CE582"/>
                    </a:solidFill>
                  </a:tcPr>
                </a:tc>
                <a:extLst>
                  <a:ext uri="{0D108BD9-81ED-4DB2-BD59-A6C34878D82A}">
                    <a16:rowId xmlns:a16="http://schemas.microsoft.com/office/drawing/2014/main" val="2311889510"/>
                  </a:ext>
                </a:extLst>
              </a:tr>
              <a:tr h="250405">
                <a:tc>
                  <a:txBody>
                    <a:bodyPr/>
                    <a:lstStyle/>
                    <a:p>
                      <a:pPr algn="r" fontAlgn="b"/>
                      <a:r>
                        <a:rPr lang="en-US" sz="1400" b="1" i="0" u="none" strike="noStrike">
                          <a:solidFill>
                            <a:srgbClr val="000000"/>
                          </a:solidFill>
                          <a:effectLst/>
                          <a:latin typeface="Aptos Narrow" panose="020B0004020202020204" pitchFamily="34" charset="0"/>
                        </a:rPr>
                        <a:t>Jun</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130</a:t>
                      </a:r>
                    </a:p>
                  </a:txBody>
                  <a:tcPr marL="7620" marR="7620" marT="7620" marB="0" anchor="b">
                    <a:lnL>
                      <a:noFill/>
                    </a:lnL>
                    <a:lnR>
                      <a:noFill/>
                    </a:lnR>
                    <a:lnT>
                      <a:noFill/>
                    </a:lnT>
                    <a:lnB>
                      <a:noFill/>
                    </a:lnB>
                    <a:solidFill>
                      <a:srgbClr val="FFE784"/>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DE182"/>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ED880"/>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ADD37F"/>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CD37F"/>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7D67F"/>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5D57F"/>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DD880"/>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7DA80"/>
                    </a:solidFill>
                  </a:tcPr>
                </a:tc>
                <a:tc>
                  <a:txBody>
                    <a:bodyPr/>
                    <a:lstStyle/>
                    <a:p>
                      <a:pPr algn="ctr" fontAlgn="b"/>
                      <a:r>
                        <a:rPr lang="en-US" sz="1400" b="0" i="0" u="none" strike="noStrike">
                          <a:solidFill>
                            <a:srgbClr val="000000"/>
                          </a:solidFill>
                          <a:effectLst/>
                          <a:latin typeface="Aptos Narrow" panose="020B0004020202020204" pitchFamily="34" charset="0"/>
                        </a:rPr>
                        <a:t>122</a:t>
                      </a:r>
                    </a:p>
                  </a:txBody>
                  <a:tcPr marL="7620" marR="7620" marT="7620" marB="0" anchor="b">
                    <a:lnL>
                      <a:noFill/>
                    </a:lnL>
                    <a:lnR>
                      <a:noFill/>
                    </a:lnR>
                    <a:lnT>
                      <a:noFill/>
                    </a:lnT>
                    <a:lnB>
                      <a:noFill/>
                    </a:lnB>
                    <a:solidFill>
                      <a:srgbClr val="D2DE81"/>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DFE282"/>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F3E783"/>
                    </a:solidFill>
                  </a:tcPr>
                </a:tc>
                <a:tc>
                  <a:txBody>
                    <a:bodyPr/>
                    <a:lstStyle/>
                    <a:p>
                      <a:pPr algn="ctr" fontAlgn="b"/>
                      <a:r>
                        <a:rPr lang="en-US" sz="1400" b="0" i="0" u="none" strike="noStrike">
                          <a:solidFill>
                            <a:srgbClr val="000000"/>
                          </a:solidFill>
                          <a:effectLst/>
                          <a:latin typeface="Aptos Narrow" panose="020B0004020202020204" pitchFamily="34" charset="0"/>
                        </a:rPr>
                        <a:t>130</a:t>
                      </a:r>
                    </a:p>
                  </a:txBody>
                  <a:tcPr marL="7620" marR="7620" marT="7620" marB="0" anchor="b">
                    <a:lnL>
                      <a:noFill/>
                    </a:lnL>
                    <a:lnR>
                      <a:noFill/>
                    </a:lnR>
                    <a:lnT>
                      <a:noFill/>
                    </a:lnT>
                    <a:lnB>
                      <a:noFill/>
                    </a:lnB>
                    <a:solidFill>
                      <a:srgbClr val="FFE684"/>
                    </a:solidFill>
                  </a:tcPr>
                </a:tc>
                <a:tc>
                  <a:txBody>
                    <a:bodyPr/>
                    <a:lstStyle/>
                    <a:p>
                      <a:pPr algn="ctr" fontAlgn="b"/>
                      <a:r>
                        <a:rPr lang="en-US" sz="1400" b="0" i="0" u="none" strike="noStrike">
                          <a:solidFill>
                            <a:srgbClr val="000000"/>
                          </a:solidFill>
                          <a:effectLst/>
                          <a:latin typeface="Aptos Narrow" panose="020B0004020202020204" pitchFamily="34" charset="0"/>
                        </a:rPr>
                        <a:t>135</a:t>
                      </a:r>
                    </a:p>
                  </a:txBody>
                  <a:tcPr marL="7620" marR="7620" marT="7620" marB="0" anchor="b">
                    <a:lnL>
                      <a:noFill/>
                    </a:lnL>
                    <a:lnR>
                      <a:noFill/>
                    </a:lnR>
                    <a:lnT>
                      <a:noFill/>
                    </a:lnT>
                    <a:lnB>
                      <a:noFill/>
                    </a:lnB>
                    <a:solidFill>
                      <a:srgbClr val="FFDB81"/>
                    </a:solidFill>
                  </a:tcPr>
                </a:tc>
                <a:tc>
                  <a:txBody>
                    <a:bodyPr/>
                    <a:lstStyle/>
                    <a:p>
                      <a:pPr algn="ctr" fontAlgn="b"/>
                      <a:r>
                        <a:rPr lang="en-US" sz="1400" b="0" i="0" u="none" strike="noStrike">
                          <a:solidFill>
                            <a:srgbClr val="000000"/>
                          </a:solidFill>
                          <a:effectLst/>
                          <a:latin typeface="Aptos Narrow" panose="020B0004020202020204" pitchFamily="34" charset="0"/>
                        </a:rPr>
                        <a:t>140</a:t>
                      </a:r>
                    </a:p>
                  </a:txBody>
                  <a:tcPr marL="7620" marR="7620" marT="7620" marB="0" anchor="b">
                    <a:lnL>
                      <a:noFill/>
                    </a:lnL>
                    <a:lnR>
                      <a:noFill/>
                    </a:lnR>
                    <a:lnT>
                      <a:noFill/>
                    </a:lnT>
                    <a:lnB>
                      <a:noFill/>
                    </a:lnB>
                    <a:solidFill>
                      <a:srgbClr val="FECE7F"/>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F7C"/>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AF79"/>
                    </a:solidFill>
                  </a:tcPr>
                </a:tc>
                <a:tc>
                  <a:txBody>
                    <a:bodyPr/>
                    <a:lstStyle/>
                    <a:p>
                      <a:pPr algn="ctr" fontAlgn="b"/>
                      <a:r>
                        <a:rPr lang="en-US" sz="1400" b="0" i="0" u="none" strike="noStrike">
                          <a:solidFill>
                            <a:srgbClr val="000000"/>
                          </a:solidFill>
                          <a:effectLst/>
                          <a:latin typeface="Aptos Narrow" panose="020B0004020202020204" pitchFamily="34" charset="0"/>
                        </a:rPr>
                        <a:t>160</a:t>
                      </a:r>
                    </a:p>
                  </a:txBody>
                  <a:tcPr marL="7620" marR="7620" marT="7620" marB="0" anchor="b">
                    <a:lnL>
                      <a:noFill/>
                    </a:lnL>
                    <a:lnR>
                      <a:noFill/>
                    </a:lnR>
                    <a:lnT>
                      <a:noFill/>
                    </a:lnT>
                    <a:lnB>
                      <a:noFill/>
                    </a:lnB>
                    <a:solidFill>
                      <a:srgbClr val="FBA076"/>
                    </a:solidFill>
                  </a:tcPr>
                </a:tc>
                <a:tc>
                  <a:txBody>
                    <a:bodyPr/>
                    <a:lstStyle/>
                    <a:p>
                      <a:pPr algn="ctr" fontAlgn="b"/>
                      <a:r>
                        <a:rPr lang="en-US" sz="1400" b="0" i="0" u="none" strike="noStrike">
                          <a:solidFill>
                            <a:srgbClr val="000000"/>
                          </a:solidFill>
                          <a:effectLst/>
                          <a:latin typeface="Aptos Narrow" panose="020B0004020202020204" pitchFamily="34" charset="0"/>
                        </a:rPr>
                        <a:t>165</a:t>
                      </a:r>
                    </a:p>
                  </a:txBody>
                  <a:tcPr marL="7620" marR="7620" marT="7620" marB="0" anchor="b">
                    <a:lnL>
                      <a:noFill/>
                    </a:lnL>
                    <a:lnR>
                      <a:noFill/>
                    </a:lnR>
                    <a:lnT>
                      <a:noFill/>
                    </a:lnT>
                    <a:lnB>
                      <a:noFill/>
                    </a:lnB>
                    <a:solidFill>
                      <a:srgbClr val="FB9374"/>
                    </a:solidFill>
                  </a:tcPr>
                </a:tc>
                <a:tc>
                  <a:txBody>
                    <a:bodyPr/>
                    <a:lstStyle/>
                    <a:p>
                      <a:pPr algn="ctr" fontAlgn="b"/>
                      <a:r>
                        <a:rPr lang="en-US" sz="1400" b="0" i="0" u="none" strike="noStrike">
                          <a:solidFill>
                            <a:srgbClr val="000000"/>
                          </a:solidFill>
                          <a:effectLst/>
                          <a:latin typeface="Aptos Narrow" panose="020B0004020202020204" pitchFamily="34" charset="0"/>
                        </a:rPr>
                        <a:t>167</a:t>
                      </a:r>
                    </a:p>
                  </a:txBody>
                  <a:tcPr marL="7620" marR="7620" marT="7620" marB="0" anchor="b">
                    <a:lnL>
                      <a:noFill/>
                    </a:lnL>
                    <a:lnR>
                      <a:noFill/>
                    </a:lnR>
                    <a:lnT>
                      <a:noFill/>
                    </a:lnT>
                    <a:lnB>
                      <a:noFill/>
                    </a:lnB>
                    <a:solidFill>
                      <a:srgbClr val="FA8E73"/>
                    </a:solidFill>
                  </a:tcPr>
                </a:tc>
                <a:tc>
                  <a:txBody>
                    <a:bodyPr/>
                    <a:lstStyle/>
                    <a:p>
                      <a:pPr algn="ctr" fontAlgn="b"/>
                      <a:r>
                        <a:rPr lang="en-US" sz="1400" b="0" i="0" u="none" strike="noStrike">
                          <a:solidFill>
                            <a:srgbClr val="000000"/>
                          </a:solidFill>
                          <a:effectLst/>
                          <a:latin typeface="Aptos Narrow" panose="020B0004020202020204" pitchFamily="34" charset="0"/>
                        </a:rPr>
                        <a:t>164</a:t>
                      </a:r>
                    </a:p>
                  </a:txBody>
                  <a:tcPr marL="7620" marR="7620" marT="7620" marB="0" anchor="b">
                    <a:lnL>
                      <a:noFill/>
                    </a:lnL>
                    <a:lnR>
                      <a:noFill/>
                    </a:lnR>
                    <a:lnT>
                      <a:noFill/>
                    </a:lnT>
                    <a:lnB>
                      <a:noFill/>
                    </a:lnB>
                    <a:solidFill>
                      <a:srgbClr val="FB9674"/>
                    </a:solidFill>
                  </a:tcPr>
                </a:tc>
                <a:tc>
                  <a:txBody>
                    <a:bodyPr/>
                    <a:lstStyle/>
                    <a:p>
                      <a:pPr algn="ctr" fontAlgn="b"/>
                      <a:r>
                        <a:rPr lang="en-US" sz="1400" b="0" i="0" u="none" strike="noStrike">
                          <a:solidFill>
                            <a:srgbClr val="000000"/>
                          </a:solidFill>
                          <a:effectLst/>
                          <a:latin typeface="Aptos Narrow" panose="020B0004020202020204" pitchFamily="34" charset="0"/>
                        </a:rPr>
                        <a:t>158</a:t>
                      </a:r>
                    </a:p>
                  </a:txBody>
                  <a:tcPr marL="7620" marR="7620" marT="7620" marB="0" anchor="b">
                    <a:lnL>
                      <a:noFill/>
                    </a:lnL>
                    <a:lnR>
                      <a:noFill/>
                    </a:lnR>
                    <a:lnT>
                      <a:noFill/>
                    </a:lnT>
                    <a:lnB>
                      <a:noFill/>
                    </a:lnB>
                    <a:solidFill>
                      <a:srgbClr val="FCA477"/>
                    </a:solidFill>
                  </a:tcPr>
                </a:tc>
                <a:tc>
                  <a:txBody>
                    <a:bodyPr/>
                    <a:lstStyle/>
                    <a:p>
                      <a:pPr algn="ctr" fontAlgn="b"/>
                      <a:r>
                        <a:rPr lang="en-US" sz="1400" b="0" i="0" u="none" strike="noStrike">
                          <a:solidFill>
                            <a:srgbClr val="000000"/>
                          </a:solidFill>
                          <a:effectLst/>
                          <a:latin typeface="Aptos Narrow" panose="020B0004020202020204" pitchFamily="34" charset="0"/>
                        </a:rPr>
                        <a:t>149</a:t>
                      </a:r>
                    </a:p>
                  </a:txBody>
                  <a:tcPr marL="7620" marR="7620" marT="7620" marB="0" anchor="b">
                    <a:lnL>
                      <a:noFill/>
                    </a:lnL>
                    <a:lnR>
                      <a:noFill/>
                    </a:lnR>
                    <a:lnT>
                      <a:noFill/>
                    </a:lnT>
                    <a:lnB>
                      <a:noFill/>
                    </a:lnB>
                    <a:solidFill>
                      <a:srgbClr val="FDBA7B"/>
                    </a:solidFill>
                  </a:tcPr>
                </a:tc>
                <a:tc>
                  <a:txBody>
                    <a:bodyPr/>
                    <a:lstStyle/>
                    <a:p>
                      <a:pPr algn="ctr" fontAlgn="b"/>
                      <a:r>
                        <a:rPr lang="en-US" sz="1400" b="0" i="0" u="none" strike="noStrike">
                          <a:solidFill>
                            <a:srgbClr val="000000"/>
                          </a:solidFill>
                          <a:effectLst/>
                          <a:latin typeface="Aptos Narrow" panose="020B0004020202020204" pitchFamily="34" charset="0"/>
                        </a:rPr>
                        <a:t>138</a:t>
                      </a:r>
                    </a:p>
                  </a:txBody>
                  <a:tcPr marL="7620" marR="7620" marT="7620" marB="0" anchor="b">
                    <a:lnL>
                      <a:noFill/>
                    </a:lnL>
                    <a:lnR>
                      <a:noFill/>
                    </a:lnR>
                    <a:lnT>
                      <a:noFill/>
                    </a:lnT>
                    <a:lnB>
                      <a:noFill/>
                    </a:lnB>
                    <a:solidFill>
                      <a:srgbClr val="FED380"/>
                    </a:solidFill>
                  </a:tcPr>
                </a:tc>
                <a:extLst>
                  <a:ext uri="{0D108BD9-81ED-4DB2-BD59-A6C34878D82A}">
                    <a16:rowId xmlns:a16="http://schemas.microsoft.com/office/drawing/2014/main" val="1886376375"/>
                  </a:ext>
                </a:extLst>
              </a:tr>
              <a:tr h="250405">
                <a:tc>
                  <a:txBody>
                    <a:bodyPr/>
                    <a:lstStyle/>
                    <a:p>
                      <a:pPr algn="r" fontAlgn="b"/>
                      <a:r>
                        <a:rPr lang="en-US" sz="1400" b="1" i="0" u="none" strike="noStrike">
                          <a:solidFill>
                            <a:srgbClr val="000000"/>
                          </a:solidFill>
                          <a:effectLst/>
                          <a:latin typeface="Aptos Narrow" panose="020B0004020202020204" pitchFamily="34" charset="0"/>
                        </a:rPr>
                        <a:t>Jul</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580"/>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583"/>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EFE683"/>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BE081"/>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8DF81"/>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2E282"/>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EE182"/>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4E382"/>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F3E783"/>
                    </a:solidFill>
                  </a:tcPr>
                </a:tc>
                <a:tc>
                  <a:txBody>
                    <a:bodyPr/>
                    <a:lstStyle/>
                    <a:p>
                      <a:pPr algn="ctr" fontAlgn="b"/>
                      <a:r>
                        <a:rPr lang="en-US" sz="1400" b="0" i="0" u="none" strike="noStrike">
                          <a:solidFill>
                            <a:srgbClr val="000000"/>
                          </a:solidFill>
                          <a:effectLst/>
                          <a:latin typeface="Aptos Narrow" panose="020B0004020202020204" pitchFamily="34" charset="0"/>
                        </a:rPr>
                        <a:t>130</a:t>
                      </a:r>
                    </a:p>
                  </a:txBody>
                  <a:tcPr marL="7620" marR="7620" marT="7620" marB="0" anchor="b">
                    <a:lnL>
                      <a:noFill/>
                    </a:lnL>
                    <a:lnR>
                      <a:noFill/>
                    </a:lnR>
                    <a:lnT>
                      <a:noFill/>
                    </a:lnT>
                    <a:lnB>
                      <a:noFill/>
                    </a:lnB>
                    <a:solidFill>
                      <a:srgbClr val="FFE884"/>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D82"/>
                    </a:solidFill>
                  </a:tcPr>
                </a:tc>
                <a:tc>
                  <a:txBody>
                    <a:bodyPr/>
                    <a:lstStyle/>
                    <a:p>
                      <a:pPr algn="ctr" fontAlgn="b"/>
                      <a:r>
                        <a:rPr lang="en-US" sz="1400" b="0" i="0" u="none" strike="noStrike">
                          <a:solidFill>
                            <a:srgbClr val="000000"/>
                          </a:solidFill>
                          <a:effectLst/>
                          <a:latin typeface="Aptos Narrow" panose="020B0004020202020204" pitchFamily="34" charset="0"/>
                        </a:rPr>
                        <a:t>140</a:t>
                      </a:r>
                    </a:p>
                  </a:txBody>
                  <a:tcPr marL="7620" marR="7620" marT="7620" marB="0" anchor="b">
                    <a:lnL>
                      <a:noFill/>
                    </a:lnL>
                    <a:lnR>
                      <a:noFill/>
                    </a:lnR>
                    <a:lnT>
                      <a:noFill/>
                    </a:lnT>
                    <a:lnB>
                      <a:noFill/>
                    </a:lnB>
                    <a:solidFill>
                      <a:srgbClr val="FED07F"/>
                    </a:solidFill>
                  </a:tcPr>
                </a:tc>
                <a:tc>
                  <a:txBody>
                    <a:bodyPr/>
                    <a:lstStyle/>
                    <a:p>
                      <a:pPr algn="ctr" fontAlgn="b"/>
                      <a:r>
                        <a:rPr lang="en-US" sz="1400" b="0" i="0" u="none" strike="noStrike">
                          <a:solidFill>
                            <a:srgbClr val="000000"/>
                          </a:solidFill>
                          <a:effectLst/>
                          <a:latin typeface="Aptos Narrow" panose="020B0004020202020204" pitchFamily="34" charset="0"/>
                        </a:rPr>
                        <a:t>146</a:t>
                      </a:r>
                    </a:p>
                  </a:txBody>
                  <a:tcPr marL="7620" marR="7620" marT="7620" marB="0" anchor="b">
                    <a:lnL>
                      <a:noFill/>
                    </a:lnL>
                    <a:lnR>
                      <a:noFill/>
                    </a:lnR>
                    <a:lnT>
                      <a:noFill/>
                    </a:lnT>
                    <a:lnB>
                      <a:noFill/>
                    </a:lnB>
                    <a:solidFill>
                      <a:srgbClr val="FDC07C"/>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B079"/>
                    </a:solidFill>
                  </a:tcPr>
                </a:tc>
                <a:tc>
                  <a:txBody>
                    <a:bodyPr/>
                    <a:lstStyle/>
                    <a:p>
                      <a:pPr algn="ctr" fontAlgn="b"/>
                      <a:r>
                        <a:rPr lang="en-US" sz="1400" b="0" i="0" u="none" strike="noStrike">
                          <a:solidFill>
                            <a:srgbClr val="000000"/>
                          </a:solidFill>
                          <a:effectLst/>
                          <a:latin typeface="Aptos Narrow" panose="020B0004020202020204" pitchFamily="34" charset="0"/>
                        </a:rPr>
                        <a:t>161</a:t>
                      </a:r>
                    </a:p>
                  </a:txBody>
                  <a:tcPr marL="7620" marR="7620" marT="7620" marB="0" anchor="b">
                    <a:lnL>
                      <a:noFill/>
                    </a:lnL>
                    <a:lnR>
                      <a:noFill/>
                    </a:lnR>
                    <a:lnT>
                      <a:noFill/>
                    </a:lnT>
                    <a:lnB>
                      <a:noFill/>
                    </a:lnB>
                    <a:solidFill>
                      <a:srgbClr val="FB9E76"/>
                    </a:solidFill>
                  </a:tcPr>
                </a:tc>
                <a:tc>
                  <a:txBody>
                    <a:bodyPr/>
                    <a:lstStyle/>
                    <a:p>
                      <a:pPr algn="ctr" fontAlgn="b"/>
                      <a:r>
                        <a:rPr lang="en-US" sz="1400" b="0" i="0" u="none" strike="noStrike">
                          <a:solidFill>
                            <a:srgbClr val="000000"/>
                          </a:solidFill>
                          <a:effectLst/>
                          <a:latin typeface="Aptos Narrow" panose="020B0004020202020204" pitchFamily="34" charset="0"/>
                        </a:rPr>
                        <a:t>168</a:t>
                      </a:r>
                    </a:p>
                  </a:txBody>
                  <a:tcPr marL="7620" marR="7620" marT="7620" marB="0" anchor="b">
                    <a:lnL>
                      <a:noFill/>
                    </a:lnL>
                    <a:lnR>
                      <a:noFill/>
                    </a:lnR>
                    <a:lnT>
                      <a:noFill/>
                    </a:lnT>
                    <a:lnB>
                      <a:noFill/>
                    </a:lnB>
                    <a:solidFill>
                      <a:srgbClr val="FA8D72"/>
                    </a:solidFill>
                  </a:tcPr>
                </a:tc>
                <a:tc>
                  <a:txBody>
                    <a:bodyPr/>
                    <a:lstStyle/>
                    <a:p>
                      <a:pPr algn="ctr" fontAlgn="b"/>
                      <a:r>
                        <a:rPr lang="en-US" sz="1400" b="0" i="0" u="none" strike="noStrike">
                          <a:solidFill>
                            <a:srgbClr val="000000"/>
                          </a:solidFill>
                          <a:effectLst/>
                          <a:latin typeface="Aptos Narrow" panose="020B0004020202020204" pitchFamily="34" charset="0"/>
                        </a:rPr>
                        <a:t>174</a:t>
                      </a:r>
                    </a:p>
                  </a:txBody>
                  <a:tcPr marL="7620" marR="7620" marT="7620" marB="0" anchor="b">
                    <a:lnL>
                      <a:noFill/>
                    </a:lnL>
                    <a:lnR>
                      <a:noFill/>
                    </a:lnR>
                    <a:lnT>
                      <a:noFill/>
                    </a:lnT>
                    <a:lnB>
                      <a:noFill/>
                    </a:lnB>
                    <a:solidFill>
                      <a:srgbClr val="FA7F70"/>
                    </a:solidFill>
                  </a:tcPr>
                </a:tc>
                <a:tc>
                  <a:txBody>
                    <a:bodyPr/>
                    <a:lstStyle/>
                    <a:p>
                      <a:pPr algn="ctr" fontAlgn="b"/>
                      <a:r>
                        <a:rPr lang="en-US" sz="1400" b="0" i="0" u="none" strike="noStrike">
                          <a:solidFill>
                            <a:srgbClr val="000000"/>
                          </a:solidFill>
                          <a:effectLst/>
                          <a:latin typeface="Aptos Narrow" panose="020B0004020202020204" pitchFamily="34" charset="0"/>
                        </a:rPr>
                        <a:t>179</a:t>
                      </a:r>
                    </a:p>
                  </a:txBody>
                  <a:tcPr marL="7620" marR="7620" marT="7620" marB="0" anchor="b">
                    <a:lnL>
                      <a:noFill/>
                    </a:lnL>
                    <a:lnR>
                      <a:noFill/>
                    </a:lnR>
                    <a:lnT>
                      <a:noFill/>
                    </a:lnT>
                    <a:lnB>
                      <a:noFill/>
                    </a:lnB>
                    <a:solidFill>
                      <a:srgbClr val="F9736D"/>
                    </a:solidFill>
                  </a:tcPr>
                </a:tc>
                <a:tc>
                  <a:txBody>
                    <a:bodyPr/>
                    <a:lstStyle/>
                    <a:p>
                      <a:pPr algn="ctr" fontAlgn="b"/>
                      <a:r>
                        <a:rPr lang="en-US" sz="1400" b="0" i="0" u="none" strike="noStrike">
                          <a:solidFill>
                            <a:srgbClr val="000000"/>
                          </a:solidFill>
                          <a:effectLst/>
                          <a:latin typeface="Aptos Narrow" panose="020B0004020202020204" pitchFamily="34" charset="0"/>
                        </a:rPr>
                        <a:t>183</a:t>
                      </a:r>
                    </a:p>
                  </a:txBody>
                  <a:tcPr marL="7620" marR="7620" marT="7620" marB="0" anchor="b">
                    <a:lnL>
                      <a:noFill/>
                    </a:lnL>
                    <a:lnR>
                      <a:noFill/>
                    </a:lnR>
                    <a:lnT>
                      <a:noFill/>
                    </a:lnT>
                    <a:lnB>
                      <a:noFill/>
                    </a:lnB>
                    <a:solidFill>
                      <a:srgbClr val="F96A6C"/>
                    </a:solidFill>
                  </a:tcPr>
                </a:tc>
                <a:tc>
                  <a:txBody>
                    <a:bodyPr/>
                    <a:lstStyle/>
                    <a:p>
                      <a:pPr algn="ctr" fontAlgn="b"/>
                      <a:r>
                        <a:rPr lang="en-US" sz="1400" b="0" i="0" u="none" strike="noStrike">
                          <a:solidFill>
                            <a:srgbClr val="000000"/>
                          </a:solidFill>
                          <a:effectLst/>
                          <a:latin typeface="Aptos Narrow" panose="020B0004020202020204" pitchFamily="34" charset="0"/>
                        </a:rPr>
                        <a:t>183</a:t>
                      </a:r>
                    </a:p>
                  </a:txBody>
                  <a:tcPr marL="7620" marR="7620" marT="7620" marB="0" anchor="b">
                    <a:lnL>
                      <a:noFill/>
                    </a:lnL>
                    <a:lnR>
                      <a:noFill/>
                    </a:lnR>
                    <a:lnT>
                      <a:noFill/>
                    </a:lnT>
                    <a:lnB>
                      <a:noFill/>
                    </a:lnB>
                    <a:solidFill>
                      <a:srgbClr val="F8696B"/>
                    </a:solidFill>
                  </a:tcPr>
                </a:tc>
                <a:tc>
                  <a:txBody>
                    <a:bodyPr/>
                    <a:lstStyle/>
                    <a:p>
                      <a:pPr algn="ctr" fontAlgn="b"/>
                      <a:r>
                        <a:rPr lang="en-US" sz="1400" b="0" i="0" u="none" strike="noStrike">
                          <a:solidFill>
                            <a:srgbClr val="000000"/>
                          </a:solidFill>
                          <a:effectLst/>
                          <a:latin typeface="Aptos Narrow" panose="020B0004020202020204" pitchFamily="34" charset="0"/>
                        </a:rPr>
                        <a:t>178</a:t>
                      </a:r>
                    </a:p>
                  </a:txBody>
                  <a:tcPr marL="7620" marR="7620" marT="7620" marB="0" anchor="b">
                    <a:lnL>
                      <a:noFill/>
                    </a:lnL>
                    <a:lnR>
                      <a:noFill/>
                    </a:lnR>
                    <a:lnT>
                      <a:noFill/>
                    </a:lnT>
                    <a:lnB>
                      <a:noFill/>
                    </a:lnB>
                    <a:solidFill>
                      <a:srgbClr val="F9766E"/>
                    </a:solidFill>
                  </a:tcPr>
                </a:tc>
                <a:tc>
                  <a:txBody>
                    <a:bodyPr/>
                    <a:lstStyle/>
                    <a:p>
                      <a:pPr algn="ctr" fontAlgn="b"/>
                      <a:r>
                        <a:rPr lang="en-US" sz="1400" b="0" i="0" u="none" strike="noStrike">
                          <a:solidFill>
                            <a:srgbClr val="000000"/>
                          </a:solidFill>
                          <a:effectLst/>
                          <a:latin typeface="Aptos Narrow" panose="020B0004020202020204" pitchFamily="34" charset="0"/>
                        </a:rPr>
                        <a:t>170</a:t>
                      </a:r>
                    </a:p>
                  </a:txBody>
                  <a:tcPr marL="7620" marR="7620" marT="7620" marB="0" anchor="b">
                    <a:lnL>
                      <a:noFill/>
                    </a:lnL>
                    <a:lnR>
                      <a:noFill/>
                    </a:lnR>
                    <a:lnT>
                      <a:noFill/>
                    </a:lnT>
                    <a:lnB>
                      <a:noFill/>
                    </a:lnB>
                    <a:solidFill>
                      <a:srgbClr val="FA8972"/>
                    </a:solidFill>
                  </a:tcPr>
                </a:tc>
                <a:tc>
                  <a:txBody>
                    <a:bodyPr/>
                    <a:lstStyle/>
                    <a:p>
                      <a:pPr algn="ctr" fontAlgn="b"/>
                      <a:r>
                        <a:rPr lang="en-US" sz="14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FCA376"/>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F7C"/>
                    </a:solidFill>
                  </a:tcPr>
                </a:tc>
                <a:extLst>
                  <a:ext uri="{0D108BD9-81ED-4DB2-BD59-A6C34878D82A}">
                    <a16:rowId xmlns:a16="http://schemas.microsoft.com/office/drawing/2014/main" val="4048954257"/>
                  </a:ext>
                </a:extLst>
              </a:tr>
              <a:tr h="250405">
                <a:tc>
                  <a:txBody>
                    <a:bodyPr/>
                    <a:lstStyle/>
                    <a:p>
                      <a:pPr algn="r" fontAlgn="b"/>
                      <a:r>
                        <a:rPr lang="en-US" sz="1400" b="1" i="0" u="none" strike="noStrike">
                          <a:solidFill>
                            <a:srgbClr val="000000"/>
                          </a:solidFill>
                          <a:effectLst/>
                          <a:latin typeface="Aptos Narrow" panose="020B0004020202020204" pitchFamily="34" charset="0"/>
                        </a:rPr>
                        <a:t>Aug</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136</a:t>
                      </a:r>
                    </a:p>
                  </a:txBody>
                  <a:tcPr marL="7620" marR="7620" marT="7620" marB="0" anchor="b">
                    <a:lnL>
                      <a:noFill/>
                    </a:lnL>
                    <a:lnR>
                      <a:noFill/>
                    </a:lnR>
                    <a:lnT>
                      <a:noFill/>
                    </a:lnT>
                    <a:lnB>
                      <a:noFill/>
                    </a:lnB>
                    <a:solidFill>
                      <a:srgbClr val="FFD981"/>
                    </a:solidFill>
                  </a:tcPr>
                </a:tc>
                <a:tc>
                  <a:txBody>
                    <a:bodyPr/>
                    <a:lstStyle/>
                    <a:p>
                      <a:pPr algn="ctr" fontAlgn="b"/>
                      <a:r>
                        <a:rPr lang="en-US" sz="1400" b="0" i="0" u="none" strike="noStrike">
                          <a:solidFill>
                            <a:srgbClr val="000000"/>
                          </a:solidFill>
                          <a:effectLst/>
                          <a:latin typeface="Aptos Narrow" panose="020B0004020202020204" pitchFamily="34" charset="0"/>
                        </a:rPr>
                        <a:t>129</a:t>
                      </a:r>
                    </a:p>
                  </a:txBody>
                  <a:tcPr marL="7620" marR="7620" marT="7620" marB="0" anchor="b">
                    <a:lnL>
                      <a:noFill/>
                    </a:lnL>
                    <a:lnR>
                      <a:noFill/>
                    </a:lnR>
                    <a:lnT>
                      <a:noFill/>
                    </a:lnT>
                    <a:lnB>
                      <a:noFill/>
                    </a:lnB>
                    <a:solidFill>
                      <a:srgbClr val="FFE884"/>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AE582"/>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AE081"/>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BE081"/>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EFE683"/>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6E883"/>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F3E783"/>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9E983"/>
                    </a:solidFill>
                  </a:tcPr>
                </a:tc>
                <a:tc>
                  <a:txBody>
                    <a:bodyPr/>
                    <a:lstStyle/>
                    <a:p>
                      <a:pPr algn="ctr" fontAlgn="b"/>
                      <a:r>
                        <a:rPr lang="en-US" sz="1400" b="0" i="0" u="none" strike="noStrike">
                          <a:solidFill>
                            <a:srgbClr val="000000"/>
                          </a:solidFill>
                          <a:effectLst/>
                          <a:latin typeface="Aptos Narrow" panose="020B0004020202020204" pitchFamily="34" charset="0"/>
                        </a:rPr>
                        <a:t>129</a:t>
                      </a:r>
                    </a:p>
                  </a:txBody>
                  <a:tcPr marL="7620" marR="7620" marT="7620" marB="0" anchor="b">
                    <a:lnL>
                      <a:noFill/>
                    </a:lnL>
                    <a:lnR>
                      <a:noFill/>
                    </a:lnR>
                    <a:lnT>
                      <a:noFill/>
                    </a:lnT>
                    <a:lnB>
                      <a:noFill/>
                    </a:lnB>
                    <a:solidFill>
                      <a:srgbClr val="FFE884"/>
                    </a:solidFill>
                  </a:tcPr>
                </a:tc>
                <a:tc>
                  <a:txBody>
                    <a:bodyPr/>
                    <a:lstStyle/>
                    <a:p>
                      <a:pPr algn="ctr" fontAlgn="b"/>
                      <a:r>
                        <a:rPr lang="en-US" sz="1400" b="0" i="0" u="none" strike="noStrike">
                          <a:solidFill>
                            <a:srgbClr val="000000"/>
                          </a:solidFill>
                          <a:effectLst/>
                          <a:latin typeface="Aptos Narrow" panose="020B0004020202020204" pitchFamily="34" charset="0"/>
                        </a:rPr>
                        <a:t>133</a:t>
                      </a:r>
                    </a:p>
                  </a:txBody>
                  <a:tcPr marL="7620" marR="7620" marT="7620" marB="0" anchor="b">
                    <a:lnL>
                      <a:noFill/>
                    </a:lnL>
                    <a:lnR>
                      <a:noFill/>
                    </a:lnR>
                    <a:lnT>
                      <a:noFill/>
                    </a:lnT>
                    <a:lnB>
                      <a:noFill/>
                    </a:lnB>
                    <a:solidFill>
                      <a:srgbClr val="FFE182"/>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680"/>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77D"/>
                    </a:solidFill>
                  </a:tcPr>
                </a:tc>
                <a:tc>
                  <a:txBody>
                    <a:bodyPr/>
                    <a:lstStyle/>
                    <a:p>
                      <a:pPr algn="ctr" fontAlgn="b"/>
                      <a:r>
                        <a:rPr lang="en-US" sz="1400" b="0" i="0" u="none" strike="noStrike">
                          <a:solidFill>
                            <a:srgbClr val="000000"/>
                          </a:solidFill>
                          <a:effectLst/>
                          <a:latin typeface="Aptos Narrow" panose="020B0004020202020204" pitchFamily="34" charset="0"/>
                        </a:rPr>
                        <a:t>150</a:t>
                      </a:r>
                    </a:p>
                  </a:txBody>
                  <a:tcPr marL="7620" marR="7620" marT="7620" marB="0" anchor="b">
                    <a:lnL>
                      <a:noFill/>
                    </a:lnL>
                    <a:lnR>
                      <a:noFill/>
                    </a:lnR>
                    <a:lnT>
                      <a:noFill/>
                    </a:lnT>
                    <a:lnB>
                      <a:noFill/>
                    </a:lnB>
                    <a:solidFill>
                      <a:srgbClr val="FDB77A"/>
                    </a:solidFill>
                  </a:tcPr>
                </a:tc>
                <a:tc>
                  <a:txBody>
                    <a:bodyPr/>
                    <a:lstStyle/>
                    <a:p>
                      <a:pPr algn="ctr" fontAlgn="b"/>
                      <a:r>
                        <a:rPr lang="en-US" sz="1400" b="0" i="0" u="none" strike="noStrike">
                          <a:solidFill>
                            <a:srgbClr val="000000"/>
                          </a:solidFill>
                          <a:effectLst/>
                          <a:latin typeface="Aptos Narrow" panose="020B0004020202020204" pitchFamily="34" charset="0"/>
                        </a:rPr>
                        <a:t>158</a:t>
                      </a:r>
                    </a:p>
                  </a:txBody>
                  <a:tcPr marL="7620" marR="7620" marT="7620" marB="0" anchor="b">
                    <a:lnL>
                      <a:noFill/>
                    </a:lnL>
                    <a:lnR>
                      <a:noFill/>
                    </a:lnR>
                    <a:lnT>
                      <a:noFill/>
                    </a:lnT>
                    <a:lnB>
                      <a:noFill/>
                    </a:lnB>
                    <a:solidFill>
                      <a:srgbClr val="FCA477"/>
                    </a:solidFill>
                  </a:tcPr>
                </a:tc>
                <a:tc>
                  <a:txBody>
                    <a:bodyPr/>
                    <a:lstStyle/>
                    <a:p>
                      <a:pPr algn="ctr" fontAlgn="b"/>
                      <a:r>
                        <a:rPr lang="en-US" sz="1400" b="0" i="0" u="none" strike="noStrike">
                          <a:solidFill>
                            <a:srgbClr val="000000"/>
                          </a:solidFill>
                          <a:effectLst/>
                          <a:latin typeface="Aptos Narrow" panose="020B0004020202020204" pitchFamily="34" charset="0"/>
                        </a:rPr>
                        <a:t>165</a:t>
                      </a:r>
                    </a:p>
                  </a:txBody>
                  <a:tcPr marL="7620" marR="7620" marT="7620" marB="0" anchor="b">
                    <a:lnL>
                      <a:noFill/>
                    </a:lnL>
                    <a:lnR>
                      <a:noFill/>
                    </a:lnR>
                    <a:lnT>
                      <a:noFill/>
                    </a:lnT>
                    <a:lnB>
                      <a:noFill/>
                    </a:lnB>
                    <a:solidFill>
                      <a:srgbClr val="FB9373"/>
                    </a:solidFill>
                  </a:tcPr>
                </a:tc>
                <a:tc>
                  <a:txBody>
                    <a:bodyPr/>
                    <a:lstStyle/>
                    <a:p>
                      <a:pPr algn="ctr" fontAlgn="b"/>
                      <a:r>
                        <a:rPr lang="en-US" sz="1400" b="0" i="0" u="none" strike="noStrike">
                          <a:solidFill>
                            <a:srgbClr val="000000"/>
                          </a:solidFill>
                          <a:effectLst/>
                          <a:latin typeface="Aptos Narrow" panose="020B0004020202020204" pitchFamily="34" charset="0"/>
                        </a:rPr>
                        <a:t>172</a:t>
                      </a:r>
                    </a:p>
                  </a:txBody>
                  <a:tcPr marL="7620" marR="7620" marT="7620" marB="0" anchor="b">
                    <a:lnL>
                      <a:noFill/>
                    </a:lnL>
                    <a:lnR>
                      <a:noFill/>
                    </a:lnR>
                    <a:lnT>
                      <a:noFill/>
                    </a:lnT>
                    <a:lnB>
                      <a:noFill/>
                    </a:lnB>
                    <a:solidFill>
                      <a:srgbClr val="FA8370"/>
                    </a:solidFill>
                  </a:tcPr>
                </a:tc>
                <a:tc>
                  <a:txBody>
                    <a:bodyPr/>
                    <a:lstStyle/>
                    <a:p>
                      <a:pPr algn="ctr" fontAlgn="b"/>
                      <a:r>
                        <a:rPr lang="en-US" sz="1400" b="0" i="0" u="none" strike="noStrike">
                          <a:solidFill>
                            <a:srgbClr val="000000"/>
                          </a:solidFill>
                          <a:effectLst/>
                          <a:latin typeface="Aptos Narrow" panose="020B0004020202020204" pitchFamily="34" charset="0"/>
                        </a:rPr>
                        <a:t>177</a:t>
                      </a:r>
                    </a:p>
                  </a:txBody>
                  <a:tcPr marL="7620" marR="7620" marT="7620" marB="0" anchor="b">
                    <a:lnL>
                      <a:noFill/>
                    </a:lnL>
                    <a:lnR>
                      <a:noFill/>
                    </a:lnR>
                    <a:lnT>
                      <a:noFill/>
                    </a:lnT>
                    <a:lnB>
                      <a:noFill/>
                    </a:lnB>
                    <a:solidFill>
                      <a:srgbClr val="F9776E"/>
                    </a:solidFill>
                  </a:tcPr>
                </a:tc>
                <a:tc>
                  <a:txBody>
                    <a:bodyPr/>
                    <a:lstStyle/>
                    <a:p>
                      <a:pPr algn="ctr" fontAlgn="b"/>
                      <a:r>
                        <a:rPr lang="en-US" sz="1400" b="0" i="0" u="none" strike="noStrike">
                          <a:solidFill>
                            <a:srgbClr val="000000"/>
                          </a:solidFill>
                          <a:effectLst/>
                          <a:latin typeface="Aptos Narrow" panose="020B0004020202020204" pitchFamily="34" charset="0"/>
                        </a:rPr>
                        <a:t>181</a:t>
                      </a:r>
                    </a:p>
                  </a:txBody>
                  <a:tcPr marL="7620" marR="7620" marT="7620" marB="0" anchor="b">
                    <a:lnL>
                      <a:noFill/>
                    </a:lnL>
                    <a:lnR>
                      <a:noFill/>
                    </a:lnR>
                    <a:lnT>
                      <a:noFill/>
                    </a:lnT>
                    <a:lnB>
                      <a:noFill/>
                    </a:lnB>
                    <a:solidFill>
                      <a:srgbClr val="F96F6D"/>
                    </a:solidFill>
                  </a:tcPr>
                </a:tc>
                <a:tc>
                  <a:txBody>
                    <a:bodyPr/>
                    <a:lstStyle/>
                    <a:p>
                      <a:pPr algn="ctr" fontAlgn="b"/>
                      <a:r>
                        <a:rPr lang="en-US" sz="1400" b="0" i="0" u="none" strike="noStrike">
                          <a:solidFill>
                            <a:srgbClr val="000000"/>
                          </a:solidFill>
                          <a:effectLst/>
                          <a:latin typeface="Aptos Narrow" panose="020B0004020202020204" pitchFamily="34" charset="0"/>
                        </a:rPr>
                        <a:t>179</a:t>
                      </a:r>
                    </a:p>
                  </a:txBody>
                  <a:tcPr marL="68580" marR="7620" marT="7620" marB="0" anchor="b">
                    <a:lnL>
                      <a:noFill/>
                    </a:lnL>
                    <a:lnR>
                      <a:noFill/>
                    </a:lnR>
                    <a:lnT>
                      <a:noFill/>
                    </a:lnT>
                    <a:lnB>
                      <a:noFill/>
                    </a:lnB>
                    <a:solidFill>
                      <a:srgbClr val="F9726D"/>
                    </a:solidFill>
                  </a:tcPr>
                </a:tc>
                <a:tc>
                  <a:txBody>
                    <a:bodyPr/>
                    <a:lstStyle/>
                    <a:p>
                      <a:pPr algn="ctr" fontAlgn="b"/>
                      <a:r>
                        <a:rPr lang="en-US" sz="1400" b="0" i="0" u="none" strike="noStrike">
                          <a:solidFill>
                            <a:srgbClr val="000000"/>
                          </a:solidFill>
                          <a:effectLst/>
                          <a:latin typeface="Aptos Narrow" panose="020B0004020202020204" pitchFamily="34" charset="0"/>
                        </a:rPr>
                        <a:t>174</a:t>
                      </a:r>
                    </a:p>
                  </a:txBody>
                  <a:tcPr marL="7620" marR="7620" marT="7620" marB="0" anchor="b">
                    <a:lnL>
                      <a:noFill/>
                    </a:lnL>
                    <a:lnR>
                      <a:noFill/>
                    </a:lnR>
                    <a:lnT>
                      <a:noFill/>
                    </a:lnT>
                    <a:lnB>
                      <a:noFill/>
                    </a:lnB>
                    <a:solidFill>
                      <a:srgbClr val="FA7F70"/>
                    </a:solidFill>
                  </a:tcPr>
                </a:tc>
                <a:tc>
                  <a:txBody>
                    <a:bodyPr/>
                    <a:lstStyle/>
                    <a:p>
                      <a:pPr algn="ctr" fontAlgn="b"/>
                      <a:r>
                        <a:rPr lang="en-US" sz="1400" b="0" i="0" u="none" strike="noStrike">
                          <a:solidFill>
                            <a:srgbClr val="000000"/>
                          </a:solidFill>
                          <a:effectLst/>
                          <a:latin typeface="Aptos Narrow" panose="020B0004020202020204" pitchFamily="34" charset="0"/>
                        </a:rPr>
                        <a:t>165</a:t>
                      </a:r>
                    </a:p>
                  </a:txBody>
                  <a:tcPr marL="7620" marR="7620" marT="7620" marB="0" anchor="b">
                    <a:lnL>
                      <a:noFill/>
                    </a:lnL>
                    <a:lnR>
                      <a:noFill/>
                    </a:lnR>
                    <a:lnT>
                      <a:noFill/>
                    </a:lnT>
                    <a:lnB>
                      <a:noFill/>
                    </a:lnB>
                    <a:solidFill>
                      <a:srgbClr val="FB9373"/>
                    </a:solidFill>
                  </a:tcPr>
                </a:tc>
                <a:tc>
                  <a:txBody>
                    <a:bodyPr/>
                    <a:lstStyle/>
                    <a:p>
                      <a:pPr algn="ctr" fontAlgn="b"/>
                      <a:r>
                        <a:rPr lang="en-US" sz="1400" b="0" i="0" u="none" strike="noStrike">
                          <a:solidFill>
                            <a:srgbClr val="000000"/>
                          </a:solidFill>
                          <a:effectLst/>
                          <a:latin typeface="Aptos Narrow" panose="020B0004020202020204" pitchFamily="34" charset="0"/>
                        </a:rPr>
                        <a:t>154</a:t>
                      </a:r>
                    </a:p>
                  </a:txBody>
                  <a:tcPr marL="7620" marR="7620" marT="7620" marB="0" anchor="b">
                    <a:lnL>
                      <a:noFill/>
                    </a:lnL>
                    <a:lnR>
                      <a:noFill/>
                    </a:lnR>
                    <a:lnT>
                      <a:noFill/>
                    </a:lnT>
                    <a:lnB>
                      <a:noFill/>
                    </a:lnB>
                    <a:solidFill>
                      <a:srgbClr val="FCAE79"/>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87E"/>
                    </a:solidFill>
                  </a:tcPr>
                </a:tc>
                <a:extLst>
                  <a:ext uri="{0D108BD9-81ED-4DB2-BD59-A6C34878D82A}">
                    <a16:rowId xmlns:a16="http://schemas.microsoft.com/office/drawing/2014/main" val="2465169076"/>
                  </a:ext>
                </a:extLst>
              </a:tr>
              <a:tr h="250405">
                <a:tc>
                  <a:txBody>
                    <a:bodyPr/>
                    <a:lstStyle/>
                    <a:p>
                      <a:pPr algn="r" fontAlgn="b"/>
                      <a:r>
                        <a:rPr lang="en-US" sz="1400" b="1" i="0" u="none" strike="noStrike">
                          <a:solidFill>
                            <a:srgbClr val="000000"/>
                          </a:solidFill>
                          <a:effectLst/>
                          <a:latin typeface="Aptos Narrow" panose="020B0004020202020204" pitchFamily="34" charset="0"/>
                        </a:rPr>
                        <a:t>Sept</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6E382"/>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C2D980"/>
                    </a:solidFill>
                  </a:tcPr>
                </a:tc>
                <a:tc>
                  <a:txBody>
                    <a:bodyPr/>
                    <a:lstStyle/>
                    <a:p>
                      <a:pPr algn="ctr" fontAlgn="b"/>
                      <a:r>
                        <a:rPr lang="en-US" sz="1400" b="0" i="0" u="none" strike="noStrike">
                          <a:solidFill>
                            <a:srgbClr val="000000"/>
                          </a:solidFill>
                          <a:effectLst/>
                          <a:latin typeface="Aptos Narrow" panose="020B0004020202020204" pitchFamily="34" charset="0"/>
                        </a:rPr>
                        <a:t>116</a:t>
                      </a:r>
                    </a:p>
                  </a:txBody>
                  <a:tcPr marL="7620" marR="7620" marT="7620" marB="0" anchor="b">
                    <a:lnL>
                      <a:noFill/>
                    </a:lnL>
                    <a:lnR>
                      <a:noFill/>
                    </a:lnR>
                    <a:lnT>
                      <a:noFill/>
                    </a:lnT>
                    <a:lnB>
                      <a:noFill/>
                    </a:lnB>
                    <a:solidFill>
                      <a:srgbClr val="A8D27F"/>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CCE7E"/>
                    </a:solid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2D07E"/>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FD880"/>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9E081"/>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BDC81"/>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C1D980"/>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8DB80"/>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8DF81"/>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EFE683"/>
                    </a:solid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583"/>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580"/>
                    </a:solidFill>
                  </a:tcPr>
                </a:tc>
                <a:tc>
                  <a:txBody>
                    <a:bodyPr/>
                    <a:lstStyle/>
                    <a:p>
                      <a:pPr algn="ctr" fontAlgn="b"/>
                      <a:r>
                        <a:rPr lang="en-US" sz="1400" b="0" i="0" u="none" strike="noStrike">
                          <a:solidFill>
                            <a:srgbClr val="000000"/>
                          </a:solidFill>
                          <a:effectLst/>
                          <a:latin typeface="Aptos Narrow" panose="020B0004020202020204" pitchFamily="34" charset="0"/>
                        </a:rPr>
                        <a:t>145</a:t>
                      </a:r>
                    </a:p>
                  </a:txBody>
                  <a:tcPr marL="7620" marR="7620" marT="7620" marB="0" anchor="b">
                    <a:lnL>
                      <a:noFill/>
                    </a:lnL>
                    <a:lnR>
                      <a:noFill/>
                    </a:lnR>
                    <a:lnT>
                      <a:noFill/>
                    </a:lnT>
                    <a:lnB>
                      <a:noFill/>
                    </a:lnB>
                    <a:solidFill>
                      <a:srgbClr val="FDC37D"/>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B079"/>
                    </a:solidFill>
                  </a:tcPr>
                </a:tc>
                <a:tc>
                  <a:txBody>
                    <a:bodyPr/>
                    <a:lstStyle/>
                    <a:p>
                      <a:pPr algn="ctr" fontAlgn="b"/>
                      <a:r>
                        <a:rPr lang="en-US" sz="1400" b="0" i="0" u="none" strike="noStrike">
                          <a:solidFill>
                            <a:srgbClr val="000000"/>
                          </a:solidFill>
                          <a:effectLst/>
                          <a:latin typeface="Aptos Narrow" panose="020B0004020202020204" pitchFamily="34" charset="0"/>
                        </a:rPr>
                        <a:t>160</a:t>
                      </a:r>
                    </a:p>
                  </a:txBody>
                  <a:tcPr marL="7620" marR="7620" marT="7620" marB="0" anchor="b">
                    <a:lnL>
                      <a:noFill/>
                    </a:lnL>
                    <a:lnR>
                      <a:noFill/>
                    </a:lnR>
                    <a:lnT>
                      <a:noFill/>
                    </a:lnT>
                    <a:lnB>
                      <a:noFill/>
                    </a:lnB>
                    <a:solidFill>
                      <a:srgbClr val="FB9F76"/>
                    </a:solidFill>
                  </a:tcPr>
                </a:tc>
                <a:tc>
                  <a:txBody>
                    <a:bodyPr/>
                    <a:lstStyle/>
                    <a:p>
                      <a:pPr algn="ctr" fontAlgn="b"/>
                      <a:r>
                        <a:rPr lang="en-US" sz="1400" b="0" i="0" u="none" strike="noStrike">
                          <a:solidFill>
                            <a:srgbClr val="000000"/>
                          </a:solidFill>
                          <a:effectLst/>
                          <a:latin typeface="Aptos Narrow" panose="020B0004020202020204" pitchFamily="34" charset="0"/>
                        </a:rPr>
                        <a:t>167</a:t>
                      </a:r>
                    </a:p>
                  </a:txBody>
                  <a:tcPr marL="7620" marR="7620" marT="7620" marB="0" anchor="b">
                    <a:lnL>
                      <a:noFill/>
                    </a:lnL>
                    <a:lnR>
                      <a:noFill/>
                    </a:lnR>
                    <a:lnT>
                      <a:noFill/>
                    </a:lnT>
                    <a:lnB>
                      <a:noFill/>
                    </a:lnB>
                    <a:solidFill>
                      <a:srgbClr val="FB8F73"/>
                    </a:solidFill>
                  </a:tcPr>
                </a:tc>
                <a:tc>
                  <a:txBody>
                    <a:bodyPr/>
                    <a:lstStyle/>
                    <a:p>
                      <a:pPr algn="ctr" fontAlgn="b"/>
                      <a:r>
                        <a:rPr lang="en-US" sz="1400" b="0" i="0" u="none" strike="noStrike">
                          <a:solidFill>
                            <a:srgbClr val="000000"/>
                          </a:solidFill>
                          <a:effectLst/>
                          <a:latin typeface="Aptos Narrow" panose="020B0004020202020204" pitchFamily="34" charset="0"/>
                        </a:rPr>
                        <a:t>170</a:t>
                      </a:r>
                    </a:p>
                  </a:txBody>
                  <a:tcPr marL="7620" marR="7620" marT="7620" marB="0" anchor="b">
                    <a:lnL>
                      <a:noFill/>
                    </a:lnL>
                    <a:lnR>
                      <a:noFill/>
                    </a:lnR>
                    <a:lnT>
                      <a:noFill/>
                    </a:lnT>
                    <a:lnB>
                      <a:noFill/>
                    </a:lnB>
                    <a:solidFill>
                      <a:srgbClr val="FA8871"/>
                    </a:solidFill>
                  </a:tcPr>
                </a:tc>
                <a:tc>
                  <a:txBody>
                    <a:bodyPr/>
                    <a:lstStyle/>
                    <a:p>
                      <a:pPr algn="ctr" fontAlgn="b"/>
                      <a:r>
                        <a:rPr lang="en-US" sz="1400" b="0" i="0" u="none" strike="noStrike">
                          <a:solidFill>
                            <a:srgbClr val="000000"/>
                          </a:solidFill>
                          <a:effectLst/>
                          <a:latin typeface="Aptos Narrow" panose="020B0004020202020204" pitchFamily="34" charset="0"/>
                        </a:rPr>
                        <a:t>168</a:t>
                      </a:r>
                    </a:p>
                  </a:txBody>
                  <a:tcPr marL="7620" marR="7620" marT="7620" marB="0" anchor="b">
                    <a:lnL>
                      <a:noFill/>
                    </a:lnL>
                    <a:lnR>
                      <a:noFill/>
                    </a:lnR>
                    <a:lnT>
                      <a:noFill/>
                    </a:lnT>
                    <a:lnB>
                      <a:noFill/>
                    </a:lnB>
                    <a:solidFill>
                      <a:srgbClr val="FA8C72"/>
                    </a:solidFill>
                  </a:tcPr>
                </a:tc>
                <a:tc>
                  <a:txBody>
                    <a:bodyPr/>
                    <a:lstStyle/>
                    <a:p>
                      <a:pPr algn="ctr" fontAlgn="b"/>
                      <a:r>
                        <a:rPr lang="en-US" sz="1400" b="0" i="0" u="none" strike="noStrike">
                          <a:solidFill>
                            <a:srgbClr val="000000"/>
                          </a:solidFill>
                          <a:effectLst/>
                          <a:latin typeface="Aptos Narrow" panose="020B0004020202020204" pitchFamily="34" charset="0"/>
                        </a:rPr>
                        <a:t>162</a:t>
                      </a:r>
                    </a:p>
                  </a:txBody>
                  <a:tcPr marL="7620" marR="7620" marT="7620" marB="0" anchor="b">
                    <a:lnL>
                      <a:noFill/>
                    </a:lnL>
                    <a:lnR>
                      <a:noFill/>
                    </a:lnR>
                    <a:lnT>
                      <a:noFill/>
                    </a:lnT>
                    <a:lnB>
                      <a:noFill/>
                    </a:lnB>
                    <a:solidFill>
                      <a:srgbClr val="FB9A75"/>
                    </a:solidFill>
                  </a:tcPr>
                </a:tc>
                <a:tc>
                  <a:txBody>
                    <a:bodyPr/>
                    <a:lstStyle/>
                    <a:p>
                      <a:pPr algn="ctr" fontAlgn="b"/>
                      <a:r>
                        <a:rPr lang="en-US" sz="1400" b="0" i="0" u="none" strike="noStrike">
                          <a:solidFill>
                            <a:srgbClr val="000000"/>
                          </a:solidFill>
                          <a:effectLst/>
                          <a:latin typeface="Aptos Narrow" panose="020B0004020202020204" pitchFamily="34" charset="0"/>
                        </a:rPr>
                        <a:t>152</a:t>
                      </a:r>
                    </a:p>
                  </a:txBody>
                  <a:tcPr marL="7620" marR="7620" marT="7620" marB="0" anchor="b">
                    <a:lnL>
                      <a:noFill/>
                    </a:lnL>
                    <a:lnR>
                      <a:noFill/>
                    </a:lnR>
                    <a:lnT>
                      <a:noFill/>
                    </a:lnT>
                    <a:lnB>
                      <a:noFill/>
                    </a:lnB>
                    <a:solidFill>
                      <a:srgbClr val="FCB27A"/>
                    </a:solidFill>
                  </a:tcPr>
                </a:tc>
                <a:tc>
                  <a:txBody>
                    <a:bodyPr/>
                    <a:lstStyle/>
                    <a:p>
                      <a:pPr algn="ctr" fontAlgn="b"/>
                      <a:r>
                        <a:rPr lang="en-US" sz="1400" b="0" i="0" u="none" strike="noStrike">
                          <a:solidFill>
                            <a:srgbClr val="000000"/>
                          </a:solidFill>
                          <a:effectLst/>
                          <a:latin typeface="Aptos Narrow" panose="020B0004020202020204" pitchFamily="34" charset="0"/>
                        </a:rPr>
                        <a:t>140</a:t>
                      </a:r>
                    </a:p>
                  </a:txBody>
                  <a:tcPr marL="7620" marR="7620" marT="7620" marB="0" anchor="b">
                    <a:lnL>
                      <a:noFill/>
                    </a:lnL>
                    <a:lnR>
                      <a:noFill/>
                    </a:lnR>
                    <a:lnT>
                      <a:noFill/>
                    </a:lnT>
                    <a:lnB>
                      <a:noFill/>
                    </a:lnB>
                    <a:solidFill>
                      <a:srgbClr val="FECF7F"/>
                    </a:solidFill>
                  </a:tcPr>
                </a:tc>
                <a:tc>
                  <a:txBody>
                    <a:bodyPr/>
                    <a:lstStyle/>
                    <a:p>
                      <a:pPr algn="ctr" fontAlgn="b"/>
                      <a:r>
                        <a:rPr lang="en-US" sz="1400" b="0" i="0" u="none" strike="noStrike">
                          <a:solidFill>
                            <a:srgbClr val="000000"/>
                          </a:solidFill>
                          <a:effectLst/>
                          <a:latin typeface="Aptos Narrow" panose="020B0004020202020204" pitchFamily="34" charset="0"/>
                        </a:rPr>
                        <a:t>130</a:t>
                      </a:r>
                    </a:p>
                  </a:txBody>
                  <a:tcPr marL="7620" marR="7620" marT="7620" marB="0" anchor="b">
                    <a:lnL>
                      <a:noFill/>
                    </a:lnL>
                    <a:lnR>
                      <a:noFill/>
                    </a:lnR>
                    <a:lnT>
                      <a:noFill/>
                    </a:lnT>
                    <a:lnB>
                      <a:noFill/>
                    </a:lnB>
                    <a:solidFill>
                      <a:srgbClr val="FFE683"/>
                    </a:solidFill>
                  </a:tcPr>
                </a:tc>
                <a:extLst>
                  <a:ext uri="{0D108BD9-81ED-4DB2-BD59-A6C34878D82A}">
                    <a16:rowId xmlns:a16="http://schemas.microsoft.com/office/drawing/2014/main" val="3879365228"/>
                  </a:ext>
                </a:extLst>
              </a:tr>
              <a:tr h="250405">
                <a:tc>
                  <a:txBody>
                    <a:bodyPr/>
                    <a:lstStyle/>
                    <a:p>
                      <a:pPr algn="r" fontAlgn="b"/>
                      <a:r>
                        <a:rPr lang="en-US" sz="1400" b="1" i="0" u="none" strike="noStrike">
                          <a:solidFill>
                            <a:srgbClr val="000000"/>
                          </a:solidFill>
                          <a:effectLst/>
                          <a:latin typeface="Aptos Narrow" panose="020B0004020202020204" pitchFamily="34" charset="0"/>
                        </a:rPr>
                        <a:t>Oct</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6D17E"/>
                    </a:solidFill>
                  </a:tcPr>
                </a:tc>
                <a:tc>
                  <a:txBody>
                    <a:bodyPr/>
                    <a:lstStyle/>
                    <a:p>
                      <a:pPr algn="ctr" fontAlgn="b"/>
                      <a:r>
                        <a:rPr lang="en-US" sz="1400" b="0" i="0" u="none" strike="noStrike">
                          <a:solidFill>
                            <a:srgbClr val="000000"/>
                          </a:solidFill>
                          <a:effectLst/>
                          <a:latin typeface="Aptos Narrow" panose="020B0004020202020204" pitchFamily="34" charset="0"/>
                        </a:rPr>
                        <a:t>112</a:t>
                      </a:r>
                    </a:p>
                  </a:txBody>
                  <a:tcPr marL="7620" marR="7620" marT="7620" marB="0" anchor="b">
                    <a:lnL>
                      <a:noFill/>
                    </a:lnL>
                    <a:lnR>
                      <a:noFill/>
                    </a:lnR>
                    <a:lnT>
                      <a:noFill/>
                    </a:lnT>
                    <a:lnB>
                      <a:noFill/>
                    </a:lnB>
                    <a:solidFill>
                      <a:srgbClr val="8AC97D"/>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9C47C"/>
                    </a:solidFill>
                  </a:tcPr>
                </a:tc>
                <a:tc>
                  <a:txBody>
                    <a:bodyPr/>
                    <a:lstStyle/>
                    <a:p>
                      <a:pPr algn="ctr" fontAlgn="b"/>
                      <a:r>
                        <a:rPr lang="en-US" sz="1400" b="0" i="0" u="none" strike="noStrike">
                          <a:solidFill>
                            <a:srgbClr val="000000"/>
                          </a:solidFill>
                          <a:effectLst/>
                          <a:latin typeface="Aptos Narrow" panose="020B0004020202020204" pitchFamily="34" charset="0"/>
                        </a:rPr>
                        <a:t>109</a:t>
                      </a:r>
                    </a:p>
                  </a:txBody>
                  <a:tcPr marL="7620" marR="7620" marT="7620" marB="0" anchor="b">
                    <a:lnL>
                      <a:noFill/>
                    </a:lnL>
                    <a:lnR>
                      <a:noFill/>
                    </a:lnR>
                    <a:lnT>
                      <a:noFill/>
                    </a:lnT>
                    <a:lnB>
                      <a:noFill/>
                    </a:lnB>
                    <a:solidFill>
                      <a:srgbClr val="75C37C"/>
                    </a:solidFill>
                  </a:tcPr>
                </a:tc>
                <a:tc>
                  <a:txBody>
                    <a:bodyPr/>
                    <a:lstStyle/>
                    <a:p>
                      <a:pPr algn="ctr" fontAlgn="b"/>
                      <a:r>
                        <a:rPr lang="en-US" sz="1400" b="0" i="0" u="none" strike="noStrike">
                          <a:solidFill>
                            <a:srgbClr val="000000"/>
                          </a:solidFill>
                          <a:effectLst/>
                          <a:latin typeface="Aptos Narrow" panose="020B0004020202020204" pitchFamily="34" charset="0"/>
                        </a:rPr>
                        <a:t>111</a:t>
                      </a:r>
                    </a:p>
                  </a:txBody>
                  <a:tcPr marL="7620" marR="7620" marT="7620" marB="0" anchor="b">
                    <a:lnL>
                      <a:noFill/>
                    </a:lnL>
                    <a:lnR>
                      <a:noFill/>
                    </a:lnR>
                    <a:lnT>
                      <a:noFill/>
                    </a:lnT>
                    <a:lnB>
                      <a:noFill/>
                    </a:lnB>
                    <a:solidFill>
                      <a:srgbClr val="85C77C"/>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5D57F"/>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EFE683"/>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6E883"/>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8E482"/>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D0DD81"/>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DD780"/>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B1D47F"/>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AFD37F"/>
                    </a:solidFill>
                  </a:tcPr>
                </a:tc>
                <a:tc>
                  <a:txBody>
                    <a:bodyPr/>
                    <a:lstStyle/>
                    <a:p>
                      <a:pPr algn="ctr" fontAlgn="b"/>
                      <a:r>
                        <a:rPr lang="en-US" sz="1400" b="0" i="0" u="none" strike="noStrike">
                          <a:solidFill>
                            <a:srgbClr val="000000"/>
                          </a:solidFill>
                          <a:effectLst/>
                          <a:latin typeface="Aptos Narrow" panose="020B0004020202020204" pitchFamily="34" charset="0"/>
                        </a:rPr>
                        <a:t>118</a:t>
                      </a:r>
                    </a:p>
                  </a:txBody>
                  <a:tcPr marL="7620" marR="7620" marT="7620" marB="0" anchor="b">
                    <a:lnL>
                      <a:noFill/>
                    </a:lnL>
                    <a:lnR>
                      <a:noFill/>
                    </a:lnR>
                    <a:lnT>
                      <a:noFill/>
                    </a:lnT>
                    <a:lnB>
                      <a:noFill/>
                    </a:lnB>
                    <a:solidFill>
                      <a:srgbClr val="B5D57F"/>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9DB80"/>
                    </a:solidFill>
                  </a:tcPr>
                </a:tc>
                <a:tc>
                  <a:txBody>
                    <a:bodyPr/>
                    <a:lstStyle/>
                    <a:p>
                      <a:pPr algn="ctr" fontAlgn="b"/>
                      <a:r>
                        <a:rPr lang="en-US" sz="1400" b="0" i="0" u="none" strike="noStrike">
                          <a:solidFill>
                            <a:srgbClr val="000000"/>
                          </a:solidFill>
                          <a:effectLst/>
                          <a:latin typeface="Aptos Narrow" panose="020B0004020202020204" pitchFamily="34" charset="0"/>
                        </a:rPr>
                        <a:t>125</a:t>
                      </a:r>
                    </a:p>
                  </a:txBody>
                  <a:tcPr marL="7620" marR="7620" marT="7620" marB="0" anchor="b">
                    <a:lnL>
                      <a:noFill/>
                    </a:lnL>
                    <a:lnR>
                      <a:noFill/>
                    </a:lnR>
                    <a:lnT>
                      <a:noFill/>
                    </a:lnT>
                    <a:lnB>
                      <a:noFill/>
                    </a:lnB>
                    <a:solidFill>
                      <a:srgbClr val="EBE582"/>
                    </a:solidFill>
                  </a:tcPr>
                </a:tc>
                <a:tc>
                  <a:txBody>
                    <a:bodyPr/>
                    <a:lstStyle/>
                    <a:p>
                      <a:pPr algn="ctr" fontAlgn="b"/>
                      <a:r>
                        <a:rPr lang="en-US" sz="1400" b="0" i="0" u="none" strike="noStrike">
                          <a:solidFill>
                            <a:srgbClr val="000000"/>
                          </a:solidFill>
                          <a:effectLst/>
                          <a:latin typeface="Aptos Narrow" panose="020B0004020202020204" pitchFamily="34" charset="0"/>
                        </a:rPr>
                        <a:t>132</a:t>
                      </a:r>
                    </a:p>
                  </a:txBody>
                  <a:tcPr marL="7620" marR="7620" marT="7620" marB="0" anchor="b">
                    <a:lnL>
                      <a:noFill/>
                    </a:lnL>
                    <a:lnR>
                      <a:noFill/>
                    </a:lnR>
                    <a:lnT>
                      <a:noFill/>
                    </a:lnT>
                    <a:lnB>
                      <a:noFill/>
                    </a:lnB>
                    <a:solidFill>
                      <a:srgbClr val="FFE182"/>
                    </a:solidFill>
                  </a:tcPr>
                </a:tc>
                <a:tc>
                  <a:txBody>
                    <a:bodyPr/>
                    <a:lstStyle/>
                    <a:p>
                      <a:pPr algn="ctr" fontAlgn="b"/>
                      <a:r>
                        <a:rPr lang="en-US" sz="1400" b="0" i="0" u="none" strike="noStrike">
                          <a:solidFill>
                            <a:srgbClr val="000000"/>
                          </a:solidFill>
                          <a:effectLst/>
                          <a:latin typeface="Aptos Narrow" panose="020B0004020202020204" pitchFamily="34" charset="0"/>
                        </a:rPr>
                        <a:t>142</a:t>
                      </a:r>
                    </a:p>
                  </a:txBody>
                  <a:tcPr marL="7620" marR="7620" marT="7620" marB="0" anchor="b">
                    <a:lnL>
                      <a:noFill/>
                    </a:lnL>
                    <a:lnR>
                      <a:noFill/>
                    </a:lnR>
                    <a:lnT>
                      <a:noFill/>
                    </a:lnT>
                    <a:lnB>
                      <a:noFill/>
                    </a:lnB>
                    <a:solidFill>
                      <a:srgbClr val="FECB7E"/>
                    </a:solidFill>
                  </a:tcPr>
                </a:tc>
                <a:tc>
                  <a:txBody>
                    <a:bodyPr/>
                    <a:lstStyle/>
                    <a:p>
                      <a:pPr algn="ctr" fontAlgn="b"/>
                      <a:r>
                        <a:rPr lang="en-US" sz="1400" b="0" i="0" u="none" strike="noStrike">
                          <a:solidFill>
                            <a:srgbClr val="000000"/>
                          </a:solidFill>
                          <a:effectLst/>
                          <a:latin typeface="Aptos Narrow" panose="020B0004020202020204" pitchFamily="34" charset="0"/>
                        </a:rPr>
                        <a:t>147</a:t>
                      </a:r>
                    </a:p>
                  </a:txBody>
                  <a:tcPr marL="7620" marR="7620" marT="7620" marB="0" anchor="b">
                    <a:lnL>
                      <a:noFill/>
                    </a:lnL>
                    <a:lnR>
                      <a:noFill/>
                    </a:lnR>
                    <a:lnT>
                      <a:noFill/>
                    </a:lnT>
                    <a:lnB>
                      <a:noFill/>
                    </a:lnB>
                    <a:solidFill>
                      <a:srgbClr val="FDBF7C"/>
                    </a:solidFill>
                  </a:tcPr>
                </a:tc>
                <a:tc>
                  <a:txBody>
                    <a:bodyPr/>
                    <a:lstStyle/>
                    <a:p>
                      <a:pPr algn="ctr" fontAlgn="b"/>
                      <a:r>
                        <a:rPr lang="en-US" sz="1400" b="0" i="0" u="none" strike="noStrike">
                          <a:solidFill>
                            <a:srgbClr val="000000"/>
                          </a:solidFill>
                          <a:effectLst/>
                          <a:latin typeface="Aptos Narrow" panose="020B0004020202020204" pitchFamily="34" charset="0"/>
                        </a:rPr>
                        <a:t>148</a:t>
                      </a:r>
                    </a:p>
                  </a:txBody>
                  <a:tcPr marL="7620" marR="7620" marT="7620" marB="0" anchor="b">
                    <a:lnL>
                      <a:noFill/>
                    </a:lnL>
                    <a:lnR>
                      <a:noFill/>
                    </a:lnR>
                    <a:lnT>
                      <a:noFill/>
                    </a:lnT>
                    <a:lnB>
                      <a:noFill/>
                    </a:lnB>
                    <a:solidFill>
                      <a:srgbClr val="FDBC7B"/>
                    </a:solidFill>
                  </a:tcPr>
                </a:tc>
                <a:tc>
                  <a:txBody>
                    <a:bodyPr/>
                    <a:lstStyle/>
                    <a:p>
                      <a:pPr algn="ctr" fontAlgn="b"/>
                      <a:r>
                        <a:rPr lang="en-US" sz="1400" b="0" i="0" u="none" strike="noStrike">
                          <a:solidFill>
                            <a:srgbClr val="000000"/>
                          </a:solidFill>
                          <a:effectLst/>
                          <a:latin typeface="Aptos Narrow" panose="020B0004020202020204" pitchFamily="34" charset="0"/>
                        </a:rPr>
                        <a:t>144</a:t>
                      </a:r>
                    </a:p>
                  </a:txBody>
                  <a:tcPr marL="7620" marR="7620" marT="7620" marB="0" anchor="b">
                    <a:lnL>
                      <a:noFill/>
                    </a:lnL>
                    <a:lnR>
                      <a:noFill/>
                    </a:lnR>
                    <a:lnT>
                      <a:noFill/>
                    </a:lnT>
                    <a:lnB>
                      <a:noFill/>
                    </a:lnB>
                    <a:solidFill>
                      <a:srgbClr val="FDC57D"/>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680"/>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ADB80"/>
                    </a:solidFill>
                  </a:tcPr>
                </a:tc>
                <a:extLst>
                  <a:ext uri="{0D108BD9-81ED-4DB2-BD59-A6C34878D82A}">
                    <a16:rowId xmlns:a16="http://schemas.microsoft.com/office/drawing/2014/main" val="3934543340"/>
                  </a:ext>
                </a:extLst>
              </a:tr>
              <a:tr h="250405">
                <a:tc>
                  <a:txBody>
                    <a:bodyPr/>
                    <a:lstStyle/>
                    <a:p>
                      <a:pPr algn="r" fontAlgn="b"/>
                      <a:r>
                        <a:rPr lang="en-US" sz="1400" b="1" i="0" u="none" strike="noStrike">
                          <a:solidFill>
                            <a:srgbClr val="000000"/>
                          </a:solidFill>
                          <a:effectLst/>
                          <a:latin typeface="Aptos Narrow" panose="020B0004020202020204" pitchFamily="34" charset="0"/>
                        </a:rPr>
                        <a:t>Nov</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EDC81"/>
                    </a:solidFill>
                  </a:tcPr>
                </a:tc>
                <a:tc>
                  <a:txBody>
                    <a:bodyPr/>
                    <a:lstStyle/>
                    <a:p>
                      <a:pPr algn="ctr" fontAlgn="b"/>
                      <a:r>
                        <a:rPr lang="en-US" sz="1400" b="0" i="0" u="none" strike="noStrike">
                          <a:solidFill>
                            <a:srgbClr val="000000"/>
                          </a:solidFill>
                          <a:effectLst/>
                          <a:latin typeface="Aptos Narrow" panose="020B0004020202020204" pitchFamily="34" charset="0"/>
                        </a:rPr>
                        <a:t>117</a:t>
                      </a:r>
                    </a:p>
                  </a:txBody>
                  <a:tcPr marL="7620" marR="7620" marT="7620" marB="0" anchor="b">
                    <a:lnL>
                      <a:noFill/>
                    </a:lnL>
                    <a:lnR>
                      <a:noFill/>
                    </a:lnR>
                    <a:lnT>
                      <a:noFill/>
                    </a:lnT>
                    <a:lnB>
                      <a:noFill/>
                    </a:lnB>
                    <a:solidFill>
                      <a:srgbClr val="B4D57F"/>
                    </a:solid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0CF7E"/>
                    </a:solidFill>
                  </a:tcPr>
                </a:tc>
                <a:tc>
                  <a:txBody>
                    <a:bodyPr/>
                    <a:lstStyle/>
                    <a:p>
                      <a:pPr algn="ctr" fontAlgn="b"/>
                      <a:r>
                        <a:rPr lang="en-US" sz="1400" b="0" i="0" u="none" strike="noStrike">
                          <a:solidFill>
                            <a:srgbClr val="000000"/>
                          </a:solidFill>
                          <a:effectLst/>
                          <a:latin typeface="Aptos Narrow" panose="020B0004020202020204" pitchFamily="34" charset="0"/>
                        </a:rPr>
                        <a:t>114</a:t>
                      </a:r>
                    </a:p>
                  </a:txBody>
                  <a:tcPr marL="7620" marR="7620" marT="7620" marB="0" anchor="b">
                    <a:lnL>
                      <a:noFill/>
                    </a:lnL>
                    <a:lnR>
                      <a:noFill/>
                    </a:lnR>
                    <a:lnT>
                      <a:noFill/>
                    </a:lnT>
                    <a:lnB>
                      <a:noFill/>
                    </a:lnB>
                    <a:solidFill>
                      <a:srgbClr val="99CD7E"/>
                    </a:solidFill>
                  </a:tcPr>
                </a:tc>
                <a:tc>
                  <a:txBody>
                    <a:bodyPr/>
                    <a:lstStyle/>
                    <a:p>
                      <a:pPr algn="ctr" fontAlgn="b"/>
                      <a:r>
                        <a:rPr lang="en-US" sz="1400" b="0" i="0" u="none" strike="noStrike">
                          <a:solidFill>
                            <a:srgbClr val="000000"/>
                          </a:solidFill>
                          <a:effectLst/>
                          <a:latin typeface="Aptos Narrow" panose="020B0004020202020204" pitchFamily="34" charset="0"/>
                        </a:rPr>
                        <a:t>115</a:t>
                      </a:r>
                    </a:p>
                  </a:txBody>
                  <a:tcPr marL="7620" marR="7620" marT="7620" marB="0" anchor="b">
                    <a:lnL>
                      <a:noFill/>
                    </a:lnL>
                    <a:lnR>
                      <a:noFill/>
                    </a:lnR>
                    <a:lnT>
                      <a:noFill/>
                    </a:lnT>
                    <a:lnB>
                      <a:noFill/>
                    </a:lnB>
                    <a:solidFill>
                      <a:srgbClr val="A2D07E"/>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6DA80"/>
                    </a:solidFill>
                  </a:tcPr>
                </a:tc>
                <a:tc>
                  <a:txBody>
                    <a:bodyPr/>
                    <a:lstStyle/>
                    <a:p>
                      <a:pPr algn="ctr" fontAlgn="b"/>
                      <a:r>
                        <a:rPr lang="en-US" sz="1400" b="0" i="0" u="none" strike="noStrike">
                          <a:solidFill>
                            <a:srgbClr val="000000"/>
                          </a:solidFill>
                          <a:effectLst/>
                          <a:latin typeface="Aptos Narrow" panose="020B0004020202020204" pitchFamily="34" charset="0"/>
                        </a:rPr>
                        <a:t>129</a:t>
                      </a:r>
                    </a:p>
                  </a:txBody>
                  <a:tcPr marL="7620" marR="7620" marT="7620" marB="0" anchor="b">
                    <a:lnL>
                      <a:noFill/>
                    </a:lnL>
                    <a:lnR>
                      <a:noFill/>
                    </a:lnR>
                    <a:lnT>
                      <a:noFill/>
                    </a:lnT>
                    <a:lnB>
                      <a:noFill/>
                    </a:lnB>
                    <a:solidFill>
                      <a:srgbClr val="FFE984"/>
                    </a:solidFill>
                  </a:tcPr>
                </a:tc>
                <a:tc>
                  <a:txBody>
                    <a:bodyPr/>
                    <a:lstStyle/>
                    <a:p>
                      <a:pPr algn="ctr" fontAlgn="b"/>
                      <a:r>
                        <a:rPr lang="en-US" sz="1400" b="0" i="0" u="none" strike="noStrike">
                          <a:solidFill>
                            <a:srgbClr val="000000"/>
                          </a:solidFill>
                          <a:effectLst/>
                          <a:latin typeface="Aptos Narrow" panose="020B0004020202020204" pitchFamily="34" charset="0"/>
                        </a:rPr>
                        <a:t>134</a:t>
                      </a:r>
                    </a:p>
                  </a:txBody>
                  <a:tcPr marL="7620" marR="7620" marT="7620" marB="0" anchor="b">
                    <a:lnL>
                      <a:noFill/>
                    </a:lnL>
                    <a:lnR>
                      <a:noFill/>
                    </a:lnR>
                    <a:lnT>
                      <a:noFill/>
                    </a:lnT>
                    <a:lnB>
                      <a:noFill/>
                    </a:lnB>
                    <a:solidFill>
                      <a:srgbClr val="FFDC82"/>
                    </a:solidFill>
                  </a:tcPr>
                </a:tc>
                <a:tc>
                  <a:txBody>
                    <a:bodyPr/>
                    <a:lstStyle/>
                    <a:p>
                      <a:pPr algn="ctr" fontAlgn="b"/>
                      <a:r>
                        <a:rPr lang="en-US" sz="1400" b="0" i="0" u="none" strike="noStrike">
                          <a:solidFill>
                            <a:srgbClr val="000000"/>
                          </a:solidFill>
                          <a:effectLst/>
                          <a:latin typeface="Aptos Narrow" panose="020B0004020202020204" pitchFamily="34" charset="0"/>
                        </a:rPr>
                        <a:t>132</a:t>
                      </a:r>
                    </a:p>
                  </a:txBody>
                  <a:tcPr marL="7620" marR="7620" marT="7620" marB="0" anchor="b">
                    <a:lnL>
                      <a:noFill/>
                    </a:lnL>
                    <a:lnR>
                      <a:noFill/>
                    </a:lnR>
                    <a:lnT>
                      <a:noFill/>
                    </a:lnT>
                    <a:lnB>
                      <a:noFill/>
                    </a:lnB>
                    <a:solidFill>
                      <a:srgbClr val="FFE183"/>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EEA83"/>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FE182"/>
                    </a:solidFill>
                  </a:tcPr>
                </a:tc>
                <a:tc>
                  <a:txBody>
                    <a:bodyPr/>
                    <a:lstStyle/>
                    <a:p>
                      <a:pPr algn="ctr" fontAlgn="b"/>
                      <a:r>
                        <a:rPr lang="en-US" sz="1400" b="0" i="0" u="none" strike="noStrike">
                          <a:solidFill>
                            <a:srgbClr val="000000"/>
                          </a:solidFill>
                          <a:effectLst/>
                          <a:latin typeface="Aptos Narrow" panose="020B0004020202020204" pitchFamily="34" charset="0"/>
                        </a:rPr>
                        <a:t>120</a:t>
                      </a:r>
                    </a:p>
                  </a:txBody>
                  <a:tcPr marL="7620" marR="7620" marT="7620" marB="0" anchor="b">
                    <a:lnL>
                      <a:noFill/>
                    </a:lnL>
                    <a:lnR>
                      <a:noFill/>
                    </a:lnR>
                    <a:lnT>
                      <a:noFill/>
                    </a:lnT>
                    <a:lnB>
                      <a:noFill/>
                    </a:lnB>
                    <a:solidFill>
                      <a:srgbClr val="C8DB80"/>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CD780"/>
                    </a:solidFill>
                  </a:tcPr>
                </a:tc>
                <a:tc>
                  <a:txBody>
                    <a:bodyPr/>
                    <a:lstStyle/>
                    <a:p>
                      <a:pPr algn="ctr" fontAlgn="b"/>
                      <a:r>
                        <a:rPr lang="en-US" sz="1400" b="0" i="0" u="none" strike="noStrike">
                          <a:solidFill>
                            <a:srgbClr val="000000"/>
                          </a:solidFill>
                          <a:effectLst/>
                          <a:latin typeface="Aptos Narrow" panose="020B0004020202020204" pitchFamily="34" charset="0"/>
                        </a:rPr>
                        <a:t>119</a:t>
                      </a:r>
                    </a:p>
                  </a:txBody>
                  <a:tcPr marL="7620" marR="7620" marT="7620" marB="0" anchor="b">
                    <a:lnL>
                      <a:noFill/>
                    </a:lnL>
                    <a:lnR>
                      <a:noFill/>
                    </a:lnR>
                    <a:lnT>
                      <a:noFill/>
                    </a:lnT>
                    <a:lnB>
                      <a:noFill/>
                    </a:lnB>
                    <a:solidFill>
                      <a:srgbClr val="BCD780"/>
                    </a:solidFill>
                  </a:tcPr>
                </a:tc>
                <a:tc>
                  <a:txBody>
                    <a:bodyPr/>
                    <a:lstStyle/>
                    <a:p>
                      <a:pPr algn="ctr" fontAlgn="b"/>
                      <a:r>
                        <a:rPr lang="en-US" sz="1400" b="0" i="0" u="none" strike="noStrike">
                          <a:solidFill>
                            <a:srgbClr val="000000"/>
                          </a:solidFill>
                          <a:effectLst/>
                          <a:latin typeface="Aptos Narrow" panose="020B0004020202020204" pitchFamily="34" charset="0"/>
                        </a:rPr>
                        <a:t>121</a:t>
                      </a:r>
                    </a:p>
                  </a:txBody>
                  <a:tcPr marL="7620" marR="7620" marT="7620" marB="0" anchor="b">
                    <a:lnL>
                      <a:noFill/>
                    </a:lnL>
                    <a:lnR>
                      <a:noFill/>
                    </a:lnR>
                    <a:lnT>
                      <a:noFill/>
                    </a:lnT>
                    <a:lnB>
                      <a:noFill/>
                    </a:lnB>
                    <a:solidFill>
                      <a:srgbClr val="CBDC81"/>
                    </a:solidFill>
                  </a:tcPr>
                </a:tc>
                <a:tc>
                  <a:txBody>
                    <a:bodyPr/>
                    <a:lstStyle/>
                    <a:p>
                      <a:pPr algn="ctr" fontAlgn="b"/>
                      <a:r>
                        <a:rPr lang="en-US" sz="1400" b="0" i="0" u="none" strike="noStrike">
                          <a:solidFill>
                            <a:srgbClr val="000000"/>
                          </a:solidFill>
                          <a:effectLst/>
                          <a:latin typeface="Aptos Narrow" panose="020B0004020202020204" pitchFamily="34" charset="0"/>
                        </a:rPr>
                        <a:t>126</a:t>
                      </a:r>
                    </a:p>
                  </a:txBody>
                  <a:tcPr marL="7620" marR="7620" marT="7620" marB="0" anchor="b">
                    <a:lnL>
                      <a:noFill/>
                    </a:lnL>
                    <a:lnR>
                      <a:noFill/>
                    </a:lnR>
                    <a:lnT>
                      <a:noFill/>
                    </a:lnT>
                    <a:lnB>
                      <a:noFill/>
                    </a:lnB>
                    <a:solidFill>
                      <a:srgbClr val="EEE683"/>
                    </a:solidFill>
                  </a:tcPr>
                </a:tc>
                <a:tc>
                  <a:txBody>
                    <a:bodyPr/>
                    <a:lstStyle/>
                    <a:p>
                      <a:pPr algn="ctr" fontAlgn="b"/>
                      <a:r>
                        <a:rPr lang="en-US" sz="1400" b="0" i="0" u="none" strike="noStrike">
                          <a:solidFill>
                            <a:srgbClr val="000000"/>
                          </a:solidFill>
                          <a:effectLst/>
                          <a:latin typeface="Aptos Narrow" panose="020B0004020202020204" pitchFamily="34" charset="0"/>
                        </a:rPr>
                        <a:t>135</a:t>
                      </a:r>
                    </a:p>
                  </a:txBody>
                  <a:tcPr marL="7620" marR="7620" marT="7620" marB="0" anchor="b">
                    <a:lnL>
                      <a:noFill/>
                    </a:lnL>
                    <a:lnR>
                      <a:noFill/>
                    </a:lnR>
                    <a:lnT>
                      <a:noFill/>
                    </a:lnT>
                    <a:lnB>
                      <a:noFill/>
                    </a:lnB>
                    <a:solidFill>
                      <a:srgbClr val="FFDA81"/>
                    </a:solidFill>
                  </a:tcPr>
                </a:tc>
                <a:tc>
                  <a:txBody>
                    <a:bodyPr/>
                    <a:lstStyle/>
                    <a:p>
                      <a:pPr algn="ctr" fontAlgn="b"/>
                      <a:r>
                        <a:rPr lang="en-US" sz="1400" b="0" i="0" u="none" strike="noStrike">
                          <a:solidFill>
                            <a:srgbClr val="000000"/>
                          </a:solidFill>
                          <a:effectLst/>
                          <a:latin typeface="Aptos Narrow" panose="020B0004020202020204" pitchFamily="34" charset="0"/>
                        </a:rPr>
                        <a:t>146</a:t>
                      </a:r>
                    </a:p>
                  </a:txBody>
                  <a:tcPr marL="7620" marR="7620" marT="7620" marB="0" anchor="b">
                    <a:lnL>
                      <a:noFill/>
                    </a:lnL>
                    <a:lnR>
                      <a:noFill/>
                    </a:lnR>
                    <a:lnT>
                      <a:noFill/>
                    </a:lnT>
                    <a:lnB>
                      <a:noFill/>
                    </a:lnB>
                    <a:solidFill>
                      <a:srgbClr val="FDC17C"/>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B179"/>
                    </a:solidFill>
                  </a:tcPr>
                </a:tc>
                <a:tc>
                  <a:txBody>
                    <a:bodyPr/>
                    <a:lstStyle/>
                    <a:p>
                      <a:pPr algn="ctr" fontAlgn="b"/>
                      <a:r>
                        <a:rPr lang="en-US" sz="1400" b="0" i="0" u="none" strike="noStrike">
                          <a:solidFill>
                            <a:srgbClr val="000000"/>
                          </a:solidFill>
                          <a:effectLst/>
                          <a:latin typeface="Aptos Narrow" panose="020B0004020202020204" pitchFamily="34" charset="0"/>
                        </a:rPr>
                        <a:t>151</a:t>
                      </a:r>
                    </a:p>
                  </a:txBody>
                  <a:tcPr marL="7620" marR="7620" marT="7620" marB="0" anchor="b">
                    <a:lnL>
                      <a:noFill/>
                    </a:lnL>
                    <a:lnR>
                      <a:noFill/>
                    </a:lnR>
                    <a:lnT>
                      <a:noFill/>
                    </a:lnT>
                    <a:lnB>
                      <a:noFill/>
                    </a:lnB>
                    <a:solidFill>
                      <a:srgbClr val="FDB47A"/>
                    </a:solidFill>
                  </a:tcPr>
                </a:tc>
                <a:tc>
                  <a:txBody>
                    <a:bodyPr/>
                    <a:lstStyle/>
                    <a:p>
                      <a:pPr algn="ctr" fontAlgn="b"/>
                      <a:r>
                        <a:rPr lang="en-US" sz="1400" b="0" i="0" u="none" strike="noStrike">
                          <a:solidFill>
                            <a:srgbClr val="000000"/>
                          </a:solidFill>
                          <a:effectLst/>
                          <a:latin typeface="Aptos Narrow" panose="020B0004020202020204" pitchFamily="34" charset="0"/>
                        </a:rPr>
                        <a:t>148</a:t>
                      </a:r>
                    </a:p>
                  </a:txBody>
                  <a:tcPr marL="7620" marR="7620" marT="7620" marB="0" anchor="b">
                    <a:lnL>
                      <a:noFill/>
                    </a:lnL>
                    <a:lnR>
                      <a:noFill/>
                    </a:lnR>
                    <a:lnT>
                      <a:noFill/>
                    </a:lnT>
                    <a:lnB>
                      <a:noFill/>
                    </a:lnB>
                    <a:solidFill>
                      <a:srgbClr val="FDBC7B"/>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97E"/>
                    </a:solidFill>
                  </a:tcPr>
                </a:tc>
                <a:tc>
                  <a:txBody>
                    <a:bodyPr/>
                    <a:lstStyle/>
                    <a:p>
                      <a:pPr algn="ctr" fontAlgn="b"/>
                      <a:r>
                        <a:rPr lang="en-US" sz="1400" b="0" i="0" u="none" strike="noStrike">
                          <a:solidFill>
                            <a:srgbClr val="000000"/>
                          </a:solidFill>
                          <a:effectLst/>
                          <a:latin typeface="Aptos Narrow" panose="020B0004020202020204" pitchFamily="34" charset="0"/>
                        </a:rPr>
                        <a:t>135</a:t>
                      </a:r>
                    </a:p>
                  </a:txBody>
                  <a:tcPr marL="7620" marR="7620" marT="7620" marB="0" anchor="b">
                    <a:lnL>
                      <a:noFill/>
                    </a:lnL>
                    <a:lnR>
                      <a:noFill/>
                    </a:lnR>
                    <a:lnT>
                      <a:noFill/>
                    </a:lnT>
                    <a:lnB>
                      <a:noFill/>
                    </a:lnB>
                    <a:solidFill>
                      <a:srgbClr val="FFDA81"/>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CEA83"/>
                    </a:solidFill>
                  </a:tcPr>
                </a:tc>
                <a:extLst>
                  <a:ext uri="{0D108BD9-81ED-4DB2-BD59-A6C34878D82A}">
                    <a16:rowId xmlns:a16="http://schemas.microsoft.com/office/drawing/2014/main" val="3946748964"/>
                  </a:ext>
                </a:extLst>
              </a:tr>
              <a:tr h="250405">
                <a:tc>
                  <a:txBody>
                    <a:bodyPr/>
                    <a:lstStyle/>
                    <a:p>
                      <a:pPr algn="r" fontAlgn="b"/>
                      <a:r>
                        <a:rPr lang="en-US" sz="1400" b="1" i="0" u="none" strike="noStrike">
                          <a:solidFill>
                            <a:srgbClr val="000000"/>
                          </a:solidFill>
                          <a:effectLst/>
                          <a:latin typeface="Aptos Narrow" panose="020B0004020202020204" pitchFamily="34" charset="0"/>
                        </a:rPr>
                        <a:t>Dec</a:t>
                      </a:r>
                    </a:p>
                  </a:txBody>
                  <a:tcPr marL="18288" marR="18288" marT="7620" marB="0" anchor="b">
                    <a:lnL>
                      <a:noFill/>
                    </a:lnL>
                    <a:lnR>
                      <a:noFill/>
                    </a:lnR>
                    <a:lnT>
                      <a:noFill/>
                    </a:lnT>
                    <a:lnB>
                      <a:noFill/>
                    </a:lnB>
                    <a:noFill/>
                  </a:tcPr>
                </a:tc>
                <a:tc>
                  <a:txBody>
                    <a:bodyPr/>
                    <a:lstStyle/>
                    <a:p>
                      <a:pPr algn="ctr" fontAlgn="b"/>
                      <a:r>
                        <a:rPr lang="en-US" sz="1400" b="0" i="0" u="none" strike="noStrike">
                          <a:solidFill>
                            <a:srgbClr val="000000"/>
                          </a:solidFill>
                          <a:effectLst/>
                          <a:latin typeface="Aptos Narrow" panose="020B0004020202020204" pitchFamily="34" charset="0"/>
                        </a:rPr>
                        <a:t>131</a:t>
                      </a:r>
                    </a:p>
                  </a:txBody>
                  <a:tcPr marL="7620" marR="7620" marT="7620" marB="0" anchor="b">
                    <a:lnL>
                      <a:noFill/>
                    </a:lnL>
                    <a:lnR>
                      <a:noFill/>
                    </a:lnR>
                    <a:lnT>
                      <a:noFill/>
                    </a:lnT>
                    <a:lnB>
                      <a:noFill/>
                    </a:lnB>
                    <a:solidFill>
                      <a:srgbClr val="FFE483"/>
                    </a:solidFill>
                  </a:tcPr>
                </a:tc>
                <a:tc>
                  <a:txBody>
                    <a:bodyPr/>
                    <a:lstStyle/>
                    <a:p>
                      <a:pPr algn="ctr" fontAlgn="b"/>
                      <a:r>
                        <a:rPr lang="en-US" sz="1400" b="0" i="0" u="none" strike="noStrike">
                          <a:solidFill>
                            <a:srgbClr val="000000"/>
                          </a:solidFill>
                          <a:effectLst/>
                          <a:latin typeface="Aptos Narrow" panose="020B0004020202020204" pitchFamily="34" charset="0"/>
                        </a:rPr>
                        <a:t>127</a:t>
                      </a:r>
                    </a:p>
                  </a:txBody>
                  <a:tcPr marL="7620" marR="7620" marT="7620" marB="0" anchor="b">
                    <a:lnL>
                      <a:noFill/>
                    </a:lnL>
                    <a:lnR>
                      <a:noFill/>
                    </a:lnR>
                    <a:lnT>
                      <a:noFill/>
                    </a:lnT>
                    <a:lnB>
                      <a:noFill/>
                    </a:lnB>
                    <a:solidFill>
                      <a:srgbClr val="F9E983"/>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4E382"/>
                    </a:solidFill>
                  </a:tcPr>
                </a:tc>
                <a:tc>
                  <a:txBody>
                    <a:bodyPr/>
                    <a:lstStyle/>
                    <a:p>
                      <a:pPr algn="ctr" fontAlgn="b"/>
                      <a:r>
                        <a:rPr lang="en-US" sz="1400" b="0" i="0" u="none" strike="noStrike">
                          <a:solidFill>
                            <a:srgbClr val="000000"/>
                          </a:solidFill>
                          <a:effectLst/>
                          <a:latin typeface="Aptos Narrow" panose="020B0004020202020204" pitchFamily="34" charset="0"/>
                        </a:rPr>
                        <a:t>123</a:t>
                      </a:r>
                    </a:p>
                  </a:txBody>
                  <a:tcPr marL="7620" marR="7620" marT="7620" marB="0" anchor="b">
                    <a:lnL>
                      <a:noFill/>
                    </a:lnL>
                    <a:lnR>
                      <a:noFill/>
                    </a:lnR>
                    <a:lnT>
                      <a:noFill/>
                    </a:lnT>
                    <a:lnB>
                      <a:noFill/>
                    </a:lnB>
                    <a:solidFill>
                      <a:srgbClr val="DCE081"/>
                    </a:solidFill>
                  </a:tcPr>
                </a:tc>
                <a:tc>
                  <a:txBody>
                    <a:bodyPr/>
                    <a:lstStyle/>
                    <a:p>
                      <a:pPr algn="ctr" fontAlgn="b"/>
                      <a:r>
                        <a:rPr lang="en-US" sz="1400" b="0" i="0" u="none" strike="noStrike">
                          <a:solidFill>
                            <a:srgbClr val="000000"/>
                          </a:solidFill>
                          <a:effectLst/>
                          <a:latin typeface="Aptos Narrow" panose="020B0004020202020204" pitchFamily="34" charset="0"/>
                        </a:rPr>
                        <a:t>124</a:t>
                      </a:r>
                    </a:p>
                  </a:txBody>
                  <a:tcPr marL="7620" marR="7620" marT="7620" marB="0" anchor="b">
                    <a:lnL>
                      <a:noFill/>
                    </a:lnL>
                    <a:lnR>
                      <a:noFill/>
                    </a:lnR>
                    <a:lnT>
                      <a:noFill/>
                    </a:lnT>
                    <a:lnB>
                      <a:noFill/>
                    </a:lnB>
                    <a:solidFill>
                      <a:srgbClr val="E2E282"/>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136</a:t>
                      </a:r>
                    </a:p>
                  </a:txBody>
                  <a:tcPr marL="7620" marR="7620" marT="7620" marB="0" anchor="b">
                    <a:lnL>
                      <a:noFill/>
                    </a:lnL>
                    <a:lnR>
                      <a:noFill/>
                    </a:lnR>
                    <a:lnT>
                      <a:noFill/>
                    </a:lnT>
                    <a:lnB>
                      <a:noFill/>
                    </a:lnB>
                    <a:solidFill>
                      <a:srgbClr val="FED981"/>
                    </a:solidFill>
                  </a:tcPr>
                </a:tc>
                <a:tc>
                  <a:txBody>
                    <a:bodyPr/>
                    <a:lstStyle/>
                    <a:p>
                      <a:pPr algn="ctr" fontAlgn="b"/>
                      <a:r>
                        <a:rPr lang="en-US" sz="1400" b="0" i="0" u="none" strike="noStrike">
                          <a:solidFill>
                            <a:srgbClr val="000000"/>
                          </a:solidFill>
                          <a:effectLst/>
                          <a:latin typeface="Aptos Narrow" panose="020B0004020202020204" pitchFamily="34" charset="0"/>
                        </a:rPr>
                        <a:t>145</a:t>
                      </a:r>
                    </a:p>
                  </a:txBody>
                  <a:tcPr marL="7620" marR="7620" marT="7620" marB="0" anchor="b">
                    <a:lnL>
                      <a:noFill/>
                    </a:lnL>
                    <a:lnR>
                      <a:noFill/>
                    </a:lnR>
                    <a:lnT>
                      <a:noFill/>
                    </a:lnT>
                    <a:lnB>
                      <a:noFill/>
                    </a:lnB>
                    <a:solidFill>
                      <a:srgbClr val="FDC47D"/>
                    </a:solidFill>
                  </a:tcPr>
                </a:tc>
                <a:tc>
                  <a:txBody>
                    <a:bodyPr/>
                    <a:lstStyle/>
                    <a:p>
                      <a:pPr algn="ctr" fontAlgn="b"/>
                      <a:r>
                        <a:rPr lang="en-US" sz="1400" b="0" i="0" u="none" strike="noStrike">
                          <a:solidFill>
                            <a:srgbClr val="000000"/>
                          </a:solidFill>
                          <a:effectLst/>
                          <a:latin typeface="Aptos Narrow" panose="020B0004020202020204" pitchFamily="34" charset="0"/>
                        </a:rPr>
                        <a:t>146</a:t>
                      </a:r>
                    </a:p>
                  </a:txBody>
                  <a:tcPr marL="7620" marR="7620" marT="7620" marB="0" anchor="b">
                    <a:lnL>
                      <a:noFill/>
                    </a:lnL>
                    <a:lnR>
                      <a:noFill/>
                    </a:lnR>
                    <a:lnT>
                      <a:noFill/>
                    </a:lnT>
                    <a:lnB>
                      <a:noFill/>
                    </a:lnB>
                    <a:solidFill>
                      <a:srgbClr val="FDC17C"/>
                    </a:solidFill>
                  </a:tcPr>
                </a:tc>
                <a:tc>
                  <a:txBody>
                    <a:bodyPr/>
                    <a:lstStyle/>
                    <a:p>
                      <a:pPr algn="ctr" fontAlgn="b"/>
                      <a:r>
                        <a:rPr lang="en-US" sz="1400" b="0" i="0" u="none" strike="noStrike">
                          <a:solidFill>
                            <a:srgbClr val="000000"/>
                          </a:solidFill>
                          <a:effectLst/>
                          <a:latin typeface="Aptos Narrow" panose="020B0004020202020204" pitchFamily="34" charset="0"/>
                        </a:rPr>
                        <a:t>143</a:t>
                      </a:r>
                    </a:p>
                  </a:txBody>
                  <a:tcPr marL="7620" marR="7620" marT="7620" marB="0" anchor="b">
                    <a:lnL>
                      <a:noFill/>
                    </a:lnL>
                    <a:lnR>
                      <a:noFill/>
                    </a:lnR>
                    <a:lnT>
                      <a:noFill/>
                    </a:lnT>
                    <a:lnB>
                      <a:noFill/>
                    </a:lnB>
                    <a:solidFill>
                      <a:srgbClr val="FEC97E"/>
                    </a:solidFill>
                  </a:tcPr>
                </a:tc>
                <a:tc>
                  <a:txBody>
                    <a:bodyPr/>
                    <a:lstStyle/>
                    <a:p>
                      <a:pPr algn="ctr" fontAlgn="b"/>
                      <a:r>
                        <a:rPr lang="en-US" sz="1400" b="0" i="0" u="none" strike="noStrike">
                          <a:solidFill>
                            <a:srgbClr val="000000"/>
                          </a:solidFill>
                          <a:effectLst/>
                          <a:latin typeface="Aptos Narrow" panose="020B0004020202020204" pitchFamily="34" charset="0"/>
                        </a:rPr>
                        <a:t>137</a:t>
                      </a:r>
                    </a:p>
                  </a:txBody>
                  <a:tcPr marL="7620" marR="7620" marT="7620" marB="0" anchor="b">
                    <a:lnL>
                      <a:noFill/>
                    </a:lnL>
                    <a:lnR>
                      <a:noFill/>
                    </a:lnR>
                    <a:lnT>
                      <a:noFill/>
                    </a:lnT>
                    <a:lnB>
                      <a:noFill/>
                    </a:lnB>
                    <a:solidFill>
                      <a:srgbClr val="FED580"/>
                    </a:solidFill>
                  </a:tcPr>
                </a:tc>
                <a:tc>
                  <a:txBody>
                    <a:bodyPr/>
                    <a:lstStyle/>
                    <a:p>
                      <a:pPr algn="ctr" fontAlgn="b"/>
                      <a:r>
                        <a:rPr lang="en-US" sz="1400" b="0" i="0" u="none" strike="noStrike">
                          <a:solidFill>
                            <a:srgbClr val="000000"/>
                          </a:solidFill>
                          <a:effectLst/>
                          <a:latin typeface="Aptos Narrow" panose="020B0004020202020204" pitchFamily="34" charset="0"/>
                        </a:rPr>
                        <a:t>132</a:t>
                      </a:r>
                    </a:p>
                  </a:txBody>
                  <a:tcPr marL="7620" marR="7620" marT="7620" marB="0" anchor="b">
                    <a:lnL>
                      <a:noFill/>
                    </a:lnL>
                    <a:lnR>
                      <a:noFill/>
                    </a:lnR>
                    <a:lnT>
                      <a:noFill/>
                    </a:lnT>
                    <a:lnB>
                      <a:noFill/>
                    </a:lnB>
                    <a:solidFill>
                      <a:srgbClr val="FFE182"/>
                    </a:solidFill>
                  </a:tcPr>
                </a:tc>
                <a:tc>
                  <a:txBody>
                    <a:bodyPr/>
                    <a:lstStyle/>
                    <a:p>
                      <a:pPr algn="ctr" fontAlgn="b"/>
                      <a:r>
                        <a:rPr lang="en-US" sz="1400" b="0" i="0" u="none" strike="noStrike">
                          <a:solidFill>
                            <a:srgbClr val="000000"/>
                          </a:solidFill>
                          <a:effectLst/>
                          <a:latin typeface="Aptos Narrow" panose="020B0004020202020204" pitchFamily="34" charset="0"/>
                        </a:rPr>
                        <a:t>129</a:t>
                      </a:r>
                    </a:p>
                  </a:txBody>
                  <a:tcPr marL="7620" marR="7620" marT="7620" marB="0" anchor="b">
                    <a:lnL>
                      <a:noFill/>
                    </a:lnL>
                    <a:lnR>
                      <a:noFill/>
                    </a:lnR>
                    <a:lnT>
                      <a:noFill/>
                    </a:lnT>
                    <a:lnB>
                      <a:noFill/>
                    </a:lnB>
                    <a:solidFill>
                      <a:srgbClr val="FFE984"/>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CEA83"/>
                    </a:solidFill>
                  </a:tcPr>
                </a:tc>
                <a:tc>
                  <a:txBody>
                    <a:bodyPr/>
                    <a:lstStyle/>
                    <a:p>
                      <a:pPr algn="ctr" fontAlgn="b"/>
                      <a:r>
                        <a:rPr lang="en-US" sz="1400" b="0" i="0" u="none" strike="noStrike">
                          <a:solidFill>
                            <a:srgbClr val="000000"/>
                          </a:solidFill>
                          <a:effectLst/>
                          <a:latin typeface="Aptos Narrow" panose="020B0004020202020204" pitchFamily="34" charset="0"/>
                        </a:rPr>
                        <a:t>128</a:t>
                      </a:r>
                    </a:p>
                  </a:txBody>
                  <a:tcPr marL="7620" marR="7620" marT="7620" marB="0" anchor="b">
                    <a:lnL>
                      <a:noFill/>
                    </a:lnL>
                    <a:lnR>
                      <a:noFill/>
                    </a:lnR>
                    <a:lnT>
                      <a:noFill/>
                    </a:lnT>
                    <a:lnB>
                      <a:noFill/>
                    </a:lnB>
                    <a:solidFill>
                      <a:srgbClr val="FFEB84"/>
                    </a:solidFill>
                  </a:tcPr>
                </a:tc>
                <a:tc>
                  <a:txBody>
                    <a:bodyPr/>
                    <a:lstStyle/>
                    <a:p>
                      <a:pPr algn="ctr" fontAlgn="b"/>
                      <a:r>
                        <a:rPr lang="en-US" sz="1400" b="0" i="0" u="none" strike="noStrike">
                          <a:solidFill>
                            <a:srgbClr val="000000"/>
                          </a:solidFill>
                          <a:effectLst/>
                          <a:latin typeface="Aptos Narrow" panose="020B0004020202020204" pitchFamily="34" charset="0"/>
                        </a:rPr>
                        <a:t>132</a:t>
                      </a:r>
                    </a:p>
                  </a:txBody>
                  <a:tcPr marL="7620" marR="7620" marT="7620" marB="0" anchor="b">
                    <a:lnL>
                      <a:noFill/>
                    </a:lnL>
                    <a:lnR>
                      <a:noFill/>
                    </a:lnR>
                    <a:lnT>
                      <a:noFill/>
                    </a:lnT>
                    <a:lnB>
                      <a:noFill/>
                    </a:lnB>
                    <a:solidFill>
                      <a:srgbClr val="FFE283"/>
                    </a:solidFill>
                  </a:tcPr>
                </a:tc>
                <a:tc>
                  <a:txBody>
                    <a:bodyPr/>
                    <a:lstStyle/>
                    <a:p>
                      <a:pPr algn="ctr" fontAlgn="b"/>
                      <a:r>
                        <a:rPr lang="en-US" sz="1400" b="0" i="0" u="none" strike="noStrike">
                          <a:solidFill>
                            <a:srgbClr val="000000"/>
                          </a:solidFill>
                          <a:effectLst/>
                          <a:latin typeface="Aptos Narrow" panose="020B0004020202020204" pitchFamily="34" charset="0"/>
                        </a:rPr>
                        <a:t>141</a:t>
                      </a:r>
                    </a:p>
                  </a:txBody>
                  <a:tcPr marL="7620" marR="7620" marT="7620" marB="0" anchor="b">
                    <a:lnL>
                      <a:noFill/>
                    </a:lnL>
                    <a:lnR>
                      <a:noFill/>
                    </a:lnR>
                    <a:lnT>
                      <a:noFill/>
                    </a:lnT>
                    <a:lnB>
                      <a:noFill/>
                    </a:lnB>
                    <a:solidFill>
                      <a:srgbClr val="FECD7F"/>
                    </a:solidFill>
                  </a:tcPr>
                </a:tc>
                <a:tc>
                  <a:txBody>
                    <a:bodyPr/>
                    <a:lstStyle/>
                    <a:p>
                      <a:pPr algn="ctr" fontAlgn="b"/>
                      <a:r>
                        <a:rPr lang="en-US" sz="1400" b="0" i="0" u="none" strike="noStrike">
                          <a:solidFill>
                            <a:srgbClr val="000000"/>
                          </a:solidFill>
                          <a:effectLst/>
                          <a:latin typeface="Aptos Narrow" panose="020B0004020202020204" pitchFamily="34" charset="0"/>
                        </a:rPr>
                        <a:t>151</a:t>
                      </a:r>
                    </a:p>
                  </a:txBody>
                  <a:tcPr marL="7620" marR="7620" marT="7620" marB="0" anchor="b">
                    <a:lnL>
                      <a:noFill/>
                    </a:lnL>
                    <a:lnR>
                      <a:noFill/>
                    </a:lnR>
                    <a:lnT>
                      <a:noFill/>
                    </a:lnT>
                    <a:lnB>
                      <a:noFill/>
                    </a:lnB>
                    <a:solidFill>
                      <a:srgbClr val="FDB47A"/>
                    </a:solidFill>
                  </a:tcPr>
                </a:tc>
                <a:tc>
                  <a:txBody>
                    <a:bodyPr/>
                    <a:lstStyle/>
                    <a:p>
                      <a:pPr algn="ctr" fontAlgn="b"/>
                      <a:r>
                        <a:rPr lang="en-US" sz="1400" b="0" i="0" u="none" strike="noStrike">
                          <a:solidFill>
                            <a:srgbClr val="000000"/>
                          </a:solidFill>
                          <a:effectLst/>
                          <a:latin typeface="Aptos Narrow" panose="020B0004020202020204" pitchFamily="34" charset="0"/>
                        </a:rPr>
                        <a:t>160</a:t>
                      </a:r>
                    </a:p>
                  </a:txBody>
                  <a:tcPr marL="7620" marR="7620" marT="7620" marB="0" anchor="b">
                    <a:lnL>
                      <a:noFill/>
                    </a:lnL>
                    <a:lnR>
                      <a:noFill/>
                    </a:lnR>
                    <a:lnT>
                      <a:noFill/>
                    </a:lnT>
                    <a:lnB>
                      <a:noFill/>
                    </a:lnB>
                    <a:solidFill>
                      <a:srgbClr val="FBA076"/>
                    </a:solidFill>
                  </a:tcPr>
                </a:tc>
                <a:tc>
                  <a:txBody>
                    <a:bodyPr/>
                    <a:lstStyle/>
                    <a:p>
                      <a:pPr algn="ctr" fontAlgn="b"/>
                      <a:r>
                        <a:rPr lang="en-US" sz="1400" b="0" i="0" u="none" strike="noStrike">
                          <a:solidFill>
                            <a:srgbClr val="000000"/>
                          </a:solidFill>
                          <a:effectLst/>
                          <a:latin typeface="Aptos Narrow" panose="020B0004020202020204" pitchFamily="34" charset="0"/>
                        </a:rPr>
                        <a:t>159</a:t>
                      </a:r>
                    </a:p>
                  </a:txBody>
                  <a:tcPr marL="7620" marR="7620" marT="7620" marB="0" anchor="b">
                    <a:lnL>
                      <a:noFill/>
                    </a:lnL>
                    <a:lnR>
                      <a:noFill/>
                    </a:lnR>
                    <a:lnT>
                      <a:noFill/>
                    </a:lnT>
                    <a:lnB>
                      <a:noFill/>
                    </a:lnB>
                    <a:solidFill>
                      <a:srgbClr val="FCA176"/>
                    </a:solidFill>
                  </a:tcPr>
                </a:tc>
                <a:tc>
                  <a:txBody>
                    <a:bodyPr/>
                    <a:lstStyle/>
                    <a:p>
                      <a:pPr algn="ctr" fontAlgn="b"/>
                      <a:r>
                        <a:rPr lang="en-US" sz="1400" b="0" i="0" u="none" strike="noStrike">
                          <a:solidFill>
                            <a:srgbClr val="000000"/>
                          </a:solidFill>
                          <a:effectLst/>
                          <a:latin typeface="Aptos Narrow" panose="020B0004020202020204" pitchFamily="34" charset="0"/>
                        </a:rPr>
                        <a:t>157</a:t>
                      </a:r>
                    </a:p>
                  </a:txBody>
                  <a:tcPr marL="7620" marR="7620" marT="7620" marB="0" anchor="b">
                    <a:lnL>
                      <a:noFill/>
                    </a:lnL>
                    <a:lnR>
                      <a:noFill/>
                    </a:lnR>
                    <a:lnT>
                      <a:noFill/>
                    </a:lnT>
                    <a:lnB>
                      <a:noFill/>
                    </a:lnB>
                    <a:solidFill>
                      <a:srgbClr val="FCA777"/>
                    </a:solidFill>
                  </a:tcPr>
                </a:tc>
                <a:tc>
                  <a:txBody>
                    <a:bodyPr/>
                    <a:lstStyle/>
                    <a:p>
                      <a:pPr algn="ctr" fontAlgn="b"/>
                      <a:r>
                        <a:rPr lang="en-US" sz="1400" b="0" i="0" u="none" strike="noStrike">
                          <a:solidFill>
                            <a:srgbClr val="000000"/>
                          </a:solidFill>
                          <a:effectLst/>
                          <a:latin typeface="Aptos Narrow" panose="020B0004020202020204" pitchFamily="34" charset="0"/>
                        </a:rPr>
                        <a:t>153</a:t>
                      </a:r>
                    </a:p>
                  </a:txBody>
                  <a:tcPr marL="7620" marR="7620" marT="7620" marB="0" anchor="b">
                    <a:lnL>
                      <a:noFill/>
                    </a:lnL>
                    <a:lnR>
                      <a:noFill/>
                    </a:lnR>
                    <a:lnT>
                      <a:noFill/>
                    </a:lnT>
                    <a:lnB>
                      <a:noFill/>
                    </a:lnB>
                    <a:solidFill>
                      <a:srgbClr val="FCB179"/>
                    </a:solidFill>
                  </a:tcPr>
                </a:tc>
                <a:tc>
                  <a:txBody>
                    <a:bodyPr/>
                    <a:lstStyle/>
                    <a:p>
                      <a:pPr algn="ctr" fontAlgn="b"/>
                      <a:r>
                        <a:rPr lang="en-US" sz="1400" b="0" i="0" u="none" strike="noStrike">
                          <a:solidFill>
                            <a:srgbClr val="000000"/>
                          </a:solidFill>
                          <a:effectLst/>
                          <a:latin typeface="Aptos Narrow" panose="020B0004020202020204" pitchFamily="34" charset="0"/>
                        </a:rPr>
                        <a:t>146</a:t>
                      </a:r>
                    </a:p>
                  </a:txBody>
                  <a:tcPr marL="7620" marR="7620" marT="7620" marB="0" anchor="b">
                    <a:lnL>
                      <a:noFill/>
                    </a:lnL>
                    <a:lnR>
                      <a:noFill/>
                    </a:lnR>
                    <a:lnT>
                      <a:noFill/>
                    </a:lnT>
                    <a:lnB>
                      <a:noFill/>
                    </a:lnB>
                    <a:solidFill>
                      <a:srgbClr val="FDC07C"/>
                    </a:solidFill>
                  </a:tcPr>
                </a:tc>
                <a:tc>
                  <a:txBody>
                    <a:bodyPr/>
                    <a:lstStyle/>
                    <a:p>
                      <a:pPr algn="ctr" fontAlgn="b"/>
                      <a:r>
                        <a:rPr lang="en-US" sz="1400" b="0" i="0" u="none" strike="noStrike">
                          <a:solidFill>
                            <a:srgbClr val="000000"/>
                          </a:solidFill>
                          <a:effectLst/>
                          <a:latin typeface="Aptos Narrow" panose="020B0004020202020204" pitchFamily="34" charset="0"/>
                        </a:rPr>
                        <a:t>138</a:t>
                      </a:r>
                    </a:p>
                  </a:txBody>
                  <a:tcPr marL="7620" marR="7620" marT="7620" marB="0" anchor="b">
                    <a:lnL>
                      <a:noFill/>
                    </a:lnL>
                    <a:lnR>
                      <a:noFill/>
                    </a:lnR>
                    <a:lnT>
                      <a:noFill/>
                    </a:lnT>
                    <a:lnB>
                      <a:noFill/>
                    </a:lnB>
                    <a:solidFill>
                      <a:srgbClr val="FED480"/>
                    </a:solidFill>
                  </a:tcPr>
                </a:tc>
                <a:extLst>
                  <a:ext uri="{0D108BD9-81ED-4DB2-BD59-A6C34878D82A}">
                    <a16:rowId xmlns:a16="http://schemas.microsoft.com/office/drawing/2014/main" val="3726675367"/>
                  </a:ext>
                </a:extLst>
              </a:tr>
            </a:tbl>
          </a:graphicData>
        </a:graphic>
      </p:graphicFrame>
      <p:sp>
        <p:nvSpPr>
          <p:cNvPr id="2" name="Title 1">
            <a:extLst>
              <a:ext uri="{FF2B5EF4-FFF2-40B4-BE49-F238E27FC236}">
                <a16:creationId xmlns:a16="http://schemas.microsoft.com/office/drawing/2014/main" id="{CEC3160D-DD49-7451-6819-69918F74E3B2}"/>
              </a:ext>
            </a:extLst>
          </p:cNvPr>
          <p:cNvSpPr>
            <a:spLocks noGrp="1"/>
          </p:cNvSpPr>
          <p:nvPr>
            <p:ph type="title"/>
          </p:nvPr>
        </p:nvSpPr>
        <p:spPr/>
        <p:txBody>
          <a:bodyPr/>
          <a:lstStyle/>
          <a:p>
            <a:r>
              <a:rPr lang="en-US"/>
              <a:t>10-year Reference Case Load Forecast: System Reliability Assessment </a:t>
            </a:r>
          </a:p>
        </p:txBody>
      </p:sp>
      <p:sp>
        <p:nvSpPr>
          <p:cNvPr id="3" name="Content Placeholder 2">
            <a:extLst>
              <a:ext uri="{FF2B5EF4-FFF2-40B4-BE49-F238E27FC236}">
                <a16:creationId xmlns:a16="http://schemas.microsoft.com/office/drawing/2014/main" id="{581CEECA-B5B1-1ACF-B7D0-47E5163B0936}"/>
              </a:ext>
            </a:extLst>
          </p:cNvPr>
          <p:cNvSpPr>
            <a:spLocks noGrp="1"/>
          </p:cNvSpPr>
          <p:nvPr>
            <p:ph sz="quarter" idx="10"/>
          </p:nvPr>
        </p:nvSpPr>
        <p:spPr>
          <a:xfrm>
            <a:off x="451200" y="1557338"/>
            <a:ext cx="11289600" cy="1229405"/>
          </a:xfrm>
        </p:spPr>
        <p:txBody>
          <a:bodyPr/>
          <a:lstStyle/>
          <a:p>
            <a:r>
              <a:rPr lang="en-US"/>
              <a:t>WECC summer coincident peak occurs in </a:t>
            </a:r>
            <a:r>
              <a:rPr lang="en-US" b="1">
                <a:solidFill>
                  <a:schemeClr val="accent2"/>
                </a:solidFill>
              </a:rPr>
              <a:t>July at Hour 19</a:t>
            </a:r>
          </a:p>
          <a:p>
            <a:r>
              <a:rPr lang="en-US"/>
              <a:t>WECC winter coincident peak occurs in </a:t>
            </a:r>
            <a:r>
              <a:rPr lang="en-US" b="1">
                <a:solidFill>
                  <a:srgbClr val="FF0000"/>
                </a:solidFill>
              </a:rPr>
              <a:t>December at hour 20</a:t>
            </a:r>
          </a:p>
          <a:p>
            <a:r>
              <a:rPr lang="en-US"/>
              <a:t>Cases are reflective of system conditions for season and hours adjacent to this time </a:t>
            </a:r>
          </a:p>
          <a:p>
            <a:endParaRPr lang="en-US" b="1">
              <a:solidFill>
                <a:srgbClr val="FF0000"/>
              </a:solidFill>
            </a:endParaRPr>
          </a:p>
        </p:txBody>
      </p:sp>
      <p:sp>
        <p:nvSpPr>
          <p:cNvPr id="4" name="Rectangle 3">
            <a:extLst>
              <a:ext uri="{FF2B5EF4-FFF2-40B4-BE49-F238E27FC236}">
                <a16:creationId xmlns:a16="http://schemas.microsoft.com/office/drawing/2014/main" id="{76034DE5-F5EF-815E-2502-6DAE9208B10A}"/>
              </a:ext>
            </a:extLst>
          </p:cNvPr>
          <p:cNvSpPr/>
          <p:nvPr/>
        </p:nvSpPr>
        <p:spPr>
          <a:xfrm>
            <a:off x="9183757" y="4734820"/>
            <a:ext cx="1295267" cy="457200"/>
          </a:xfrm>
          <a:prstGeom prst="rect">
            <a:avLst/>
          </a:prstGeom>
          <a:noFill/>
          <a:ln w="38100">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a:ea typeface="+mn-ea"/>
              <a:cs typeface="+mn-cs"/>
            </a:endParaRPr>
          </a:p>
        </p:txBody>
      </p:sp>
      <p:sp>
        <p:nvSpPr>
          <p:cNvPr id="6" name="Rectangle 5">
            <a:extLst>
              <a:ext uri="{FF2B5EF4-FFF2-40B4-BE49-F238E27FC236}">
                <a16:creationId xmlns:a16="http://schemas.microsoft.com/office/drawing/2014/main" id="{88B51ECF-F5C0-4C5A-FD40-24A244F649CD}"/>
              </a:ext>
            </a:extLst>
          </p:cNvPr>
          <p:cNvSpPr/>
          <p:nvPr/>
        </p:nvSpPr>
        <p:spPr>
          <a:xfrm>
            <a:off x="9183757" y="5962452"/>
            <a:ext cx="1295267" cy="247399"/>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a:ea typeface="+mn-ea"/>
              <a:cs typeface="+mn-cs"/>
            </a:endParaRPr>
          </a:p>
        </p:txBody>
      </p:sp>
      <p:sp>
        <p:nvSpPr>
          <p:cNvPr id="7" name="Rectangle 6">
            <a:extLst>
              <a:ext uri="{FF2B5EF4-FFF2-40B4-BE49-F238E27FC236}">
                <a16:creationId xmlns:a16="http://schemas.microsoft.com/office/drawing/2014/main" id="{EA751BE7-93BB-BAD7-6847-EE6A3500AB02}"/>
              </a:ext>
            </a:extLst>
          </p:cNvPr>
          <p:cNvSpPr/>
          <p:nvPr/>
        </p:nvSpPr>
        <p:spPr>
          <a:xfrm>
            <a:off x="9183757" y="3217547"/>
            <a:ext cx="1295267" cy="211453"/>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a:ea typeface="+mn-ea"/>
              <a:cs typeface="+mn-cs"/>
            </a:endParaRPr>
          </a:p>
        </p:txBody>
      </p:sp>
    </p:spTree>
    <p:extLst>
      <p:ext uri="{BB962C8B-B14F-4D97-AF65-F5344CB8AC3E}">
        <p14:creationId xmlns:p14="http://schemas.microsoft.com/office/powerpoint/2010/main" val="41169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8D4657-0BC8-B342-06A8-A097BA71473A}"/>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CBFCD6D-076A-A384-2C5D-3E9F177AC8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9CDFE0-B438-6DF0-4F1A-7D840FD0F099}"/>
              </a:ext>
            </a:extLst>
          </p:cNvPr>
          <p:cNvSpPr>
            <a:spLocks noGrp="1"/>
          </p:cNvSpPr>
          <p:nvPr>
            <p:ph type="title"/>
          </p:nvPr>
        </p:nvSpPr>
        <p:spPr>
          <a:xfrm>
            <a:off x="5868557" y="697954"/>
            <a:ext cx="5444382" cy="1402470"/>
          </a:xfrm>
          <a:solidFill>
            <a:schemeClr val="bg1"/>
          </a:solidFill>
        </p:spPr>
        <p:txBody>
          <a:bodyPr vert="horz" lIns="91440" tIns="45720" rIns="91440" bIns="45720" rtlCol="0" anchor="t">
            <a:normAutofit/>
          </a:bodyPr>
          <a:lstStyle/>
          <a:p>
            <a:r>
              <a:rPr lang="en-US" sz="3200">
                <a:latin typeface="+mj-lt"/>
                <a:ea typeface="+mj-ea"/>
                <a:cs typeface="+mj-cs"/>
              </a:rPr>
              <a:t>WestTEC Resources by Status (through 2035)</a:t>
            </a:r>
          </a:p>
        </p:txBody>
      </p:sp>
      <p:pic>
        <p:nvPicPr>
          <p:cNvPr id="4" name="Content Placeholder 5">
            <a:extLst>
              <a:ext uri="{FF2B5EF4-FFF2-40B4-BE49-F238E27FC236}">
                <a16:creationId xmlns:a16="http://schemas.microsoft.com/office/drawing/2014/main" id="{65C45475-2FF6-1E57-0BD3-73F7A80A8AD2}"/>
              </a:ext>
            </a:extLst>
          </p:cNvPr>
          <p:cNvPicPr>
            <a:picLocks noGrp="1" noChangeAspect="1"/>
          </p:cNvPicPr>
          <p:nvPr>
            <p:ph sz="quarter" idx="10"/>
          </p:nvPr>
        </p:nvPicPr>
        <p:blipFill>
          <a:blip r:embed="rId3"/>
          <a:stretch>
            <a:fillRect/>
          </a:stretch>
        </p:blipFill>
        <p:spPr>
          <a:xfrm>
            <a:off x="5715414" y="1787365"/>
            <a:ext cx="5597525" cy="2798762"/>
          </a:xfrm>
          <a:prstGeom prst="rect">
            <a:avLst/>
          </a:prstGeom>
        </p:spPr>
      </p:pic>
      <p:sp>
        <p:nvSpPr>
          <p:cNvPr id="10" name="Content Placeholder 8">
            <a:extLst>
              <a:ext uri="{FF2B5EF4-FFF2-40B4-BE49-F238E27FC236}">
                <a16:creationId xmlns:a16="http://schemas.microsoft.com/office/drawing/2014/main" id="{C5AF0B7A-3975-5C41-D7DD-BF4522E5BAC0}"/>
              </a:ext>
            </a:extLst>
          </p:cNvPr>
          <p:cNvSpPr txBox="1">
            <a:spLocks/>
          </p:cNvSpPr>
          <p:nvPr/>
        </p:nvSpPr>
        <p:spPr>
          <a:xfrm>
            <a:off x="5868557" y="4600575"/>
            <a:ext cx="6075793" cy="2257425"/>
          </a:xfrm>
          <a:prstGeom prst="rect">
            <a:avLst/>
          </a:prstGeom>
        </p:spPr>
        <p:txBody>
          <a:bodyPr vert="horz" lIns="91440" tIns="45720" rIns="91440" bIns="45720" rtlCol="0">
            <a:normAutofit/>
          </a:bodyPr>
          <a:lstStyle>
            <a:lvl1pPr marL="252000" indent="-252000" algn="l" defTabSz="914400" rtl="0" eaLnBrk="1" latinLnBrk="0" hangingPunct="1">
              <a:lnSpc>
                <a:spcPct val="100000"/>
              </a:lnSpc>
              <a:spcBef>
                <a:spcPts val="0"/>
              </a:spcBef>
              <a:spcAft>
                <a:spcPts val="1000"/>
              </a:spcAft>
              <a:buClr>
                <a:schemeClr val="accent1"/>
              </a:buClr>
              <a:buSzPct val="125000"/>
              <a:buFont typeface="Arial" panose="020B0604020202020204" pitchFamily="34" charset="0"/>
              <a:buChar char="•"/>
              <a:defRPr sz="1600" b="0" kern="1200">
                <a:solidFill>
                  <a:schemeClr val="tx1"/>
                </a:solidFill>
                <a:latin typeface="+mn-lt"/>
                <a:ea typeface="+mn-ea"/>
                <a:cs typeface="+mn-cs"/>
              </a:defRPr>
            </a:lvl1pPr>
            <a:lvl2pPr marL="504000" indent="-228600" algn="l" defTabSz="914400" rtl="0" eaLnBrk="1" latinLnBrk="0" hangingPunct="1">
              <a:lnSpc>
                <a:spcPct val="100000"/>
              </a:lnSpc>
              <a:spcBef>
                <a:spcPts val="0"/>
              </a:spcBef>
              <a:spcAft>
                <a:spcPts val="600"/>
              </a:spcAft>
              <a:buClr>
                <a:schemeClr val="accent2"/>
              </a:buClr>
              <a:buFont typeface="Courier New" panose="02070309020205020404" pitchFamily="49" charset="0"/>
              <a:buChar char="o"/>
              <a:defRPr sz="1400" b="0" kern="1200">
                <a:solidFill>
                  <a:srgbClr val="767171"/>
                </a:solidFill>
                <a:latin typeface="+mn-lt"/>
                <a:ea typeface="+mn-ea"/>
                <a:cs typeface="+mn-cs"/>
              </a:defRPr>
            </a:lvl2pPr>
            <a:lvl3pPr marL="756000" indent="-216000" algn="l" defTabSz="914400" rtl="0" eaLnBrk="1" latinLnBrk="0" hangingPunct="1">
              <a:lnSpc>
                <a:spcPct val="100000"/>
              </a:lnSpc>
              <a:spcBef>
                <a:spcPts val="0"/>
              </a:spcBef>
              <a:spcAft>
                <a:spcPts val="500"/>
              </a:spcAft>
              <a:buClr>
                <a:schemeClr val="accent3"/>
              </a:buClr>
              <a:buFont typeface="Wingdings" panose="05000000000000000000" pitchFamily="2" charset="2"/>
              <a:buChar char="v"/>
              <a:defRPr sz="1200" b="0" kern="1200">
                <a:solidFill>
                  <a:srgbClr val="767171"/>
                </a:solidFill>
                <a:latin typeface="+mn-lt"/>
                <a:ea typeface="+mn-ea"/>
                <a:cs typeface="+mn-cs"/>
              </a:defRPr>
            </a:lvl3pPr>
            <a:lvl4pPr marL="252000" indent="-252000" algn="l" defTabSz="914400" rtl="0" eaLnBrk="1" latinLnBrk="0" hangingPunct="1">
              <a:lnSpc>
                <a:spcPct val="100000"/>
              </a:lnSpc>
              <a:spcBef>
                <a:spcPts val="0"/>
              </a:spcBef>
              <a:spcAft>
                <a:spcPts val="1000"/>
              </a:spcAft>
              <a:buFontTx/>
              <a:buBlip>
                <a:blip r:embed="rId4"/>
              </a:buBlip>
              <a:defRPr sz="1600" b="0" kern="1200">
                <a:solidFill>
                  <a:schemeClr val="tx1"/>
                </a:solidFill>
                <a:latin typeface="+mn-lt"/>
                <a:ea typeface="+mn-ea"/>
                <a:cs typeface="+mn-cs"/>
              </a:defRPr>
            </a:lvl4pPr>
            <a:lvl5pPr marL="252000" indent="-252000" algn="l" defTabSz="914400" rtl="0" eaLnBrk="1" latinLnBrk="0" hangingPunct="1">
              <a:lnSpc>
                <a:spcPct val="100000"/>
              </a:lnSpc>
              <a:spcBef>
                <a:spcPts val="0"/>
              </a:spcBef>
              <a:spcAft>
                <a:spcPts val="1000"/>
              </a:spcAft>
              <a:buFontTx/>
              <a:buBlip>
                <a:blip r:embed="rId5"/>
              </a:buBlip>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a:t>Existing generation and retirement dates validated via IRP review </a:t>
            </a:r>
          </a:p>
          <a:p>
            <a:pPr marL="285750" indent="-285750">
              <a:buFont typeface="Arial" panose="020B0604020202020204" pitchFamily="34" charset="0"/>
              <a:buChar char="•"/>
            </a:pPr>
            <a:r>
              <a:rPr lang="en-US" sz="1400"/>
              <a:t>Planned generation builds are “firm” new additions </a:t>
            </a:r>
          </a:p>
          <a:p>
            <a:pPr marL="285750" indent="-285750">
              <a:buFont typeface="Arial" panose="020B0604020202020204" pitchFamily="34" charset="0"/>
              <a:buChar char="•"/>
            </a:pPr>
            <a:r>
              <a:rPr lang="en-US" sz="1400"/>
              <a:t>Conceptual resources are those that represent generic but planned expansions to meet utility energy, demand or policy needs </a:t>
            </a:r>
          </a:p>
          <a:p>
            <a:pPr marL="285750" indent="-285750">
              <a:buFont typeface="Arial" panose="020B0604020202020204" pitchFamily="34" charset="0"/>
              <a:buChar char="•"/>
            </a:pPr>
            <a:r>
              <a:rPr lang="en-US" sz="1400"/>
              <a:t>Approximately 1/3</a:t>
            </a:r>
            <a:r>
              <a:rPr lang="en-US" sz="1400" baseline="30000"/>
              <a:t>rd</a:t>
            </a:r>
            <a:r>
              <a:rPr lang="en-US" sz="1400"/>
              <a:t> of 10-year resource additions are planned resources that will come online over the next 5-6 years</a:t>
            </a:r>
          </a:p>
          <a:p>
            <a:pPr indent="-228600">
              <a:lnSpc>
                <a:spcPct val="90000"/>
              </a:lnSpc>
            </a:pPr>
            <a:endParaRPr lang="en-US" sz="1400"/>
          </a:p>
        </p:txBody>
      </p:sp>
      <p:pic>
        <p:nvPicPr>
          <p:cNvPr id="11" name="Picture 10" descr="A map of the state of california&#10;&#10;Description automatically generated">
            <a:extLst>
              <a:ext uri="{FF2B5EF4-FFF2-40B4-BE49-F238E27FC236}">
                <a16:creationId xmlns:a16="http://schemas.microsoft.com/office/drawing/2014/main" id="{EEAF9205-2BF1-E95F-038E-E776A5823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276221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E4B85074-A5EA-9742-3C6B-8C135531918E}"/>
              </a:ext>
            </a:extLst>
          </p:cNvPr>
          <p:cNvSpPr>
            <a:spLocks noGrp="1"/>
          </p:cNvSpPr>
          <p:nvPr>
            <p:ph sz="quarter" idx="10"/>
          </p:nvPr>
        </p:nvSpPr>
        <p:spPr>
          <a:xfrm>
            <a:off x="5868557" y="2273616"/>
            <a:ext cx="5818618" cy="4584383"/>
          </a:xfrm>
        </p:spPr>
        <p:txBody>
          <a:bodyPr vert="horz" lIns="91440" tIns="45720" rIns="91440" bIns="45720" rtlCol="0">
            <a:normAutofit/>
          </a:bodyPr>
          <a:lstStyle/>
          <a:p>
            <a:pPr indent="-228600">
              <a:lnSpc>
                <a:spcPct val="90000"/>
              </a:lnSpc>
            </a:pPr>
            <a:r>
              <a:rPr lang="en-US" sz="1800"/>
              <a:t>A busbar mapping assigned conceptual resources to probable and viable points of interconnection (buses). This process included:</a:t>
            </a:r>
          </a:p>
          <a:p>
            <a:pPr lvl="1">
              <a:lnSpc>
                <a:spcPct val="90000"/>
              </a:lnSpc>
            </a:pPr>
            <a:r>
              <a:rPr lang="en-US" sz="1600"/>
              <a:t>Compiling IRP conceptual capacity (MW) by region &amp; resource type </a:t>
            </a:r>
          </a:p>
          <a:p>
            <a:pPr lvl="2">
              <a:lnSpc>
                <a:spcPct val="90000"/>
              </a:lnSpc>
            </a:pPr>
            <a:r>
              <a:rPr lang="en-US" sz="1400"/>
              <a:t>Adjusting for out-of-region procurements, if applicable</a:t>
            </a:r>
          </a:p>
          <a:p>
            <a:pPr lvl="1">
              <a:lnSpc>
                <a:spcPct val="90000"/>
              </a:lnSpc>
            </a:pPr>
            <a:r>
              <a:rPr lang="en-US" sz="1600"/>
              <a:t>Mapping conceptual resource additions to a rank-ordered list of 230kV+ interconnection points (buses) in each region</a:t>
            </a:r>
          </a:p>
          <a:p>
            <a:pPr lvl="2">
              <a:lnSpc>
                <a:spcPct val="90000"/>
              </a:lnSpc>
            </a:pPr>
            <a:r>
              <a:rPr lang="en-US" sz="1400"/>
              <a:t>Bus rank was determined by a multi-factor score that considered commercial interest (queue data), land characteristics, and transmission network connectedness considerations</a:t>
            </a:r>
          </a:p>
          <a:p>
            <a:pPr lvl="1">
              <a:lnSpc>
                <a:spcPct val="90000"/>
              </a:lnSpc>
            </a:pPr>
            <a:r>
              <a:rPr lang="en-US" sz="1600"/>
              <a:t>Refining mappings based on engineering judgement and local expertise </a:t>
            </a:r>
          </a:p>
          <a:p>
            <a:pPr indent="-228600">
              <a:lnSpc>
                <a:spcPct val="90000"/>
              </a:lnSpc>
            </a:pPr>
            <a:endParaRPr lang="en-US" sz="1800"/>
          </a:p>
        </p:txBody>
      </p:sp>
      <p:sp>
        <p:nvSpPr>
          <p:cNvPr id="2" name="Title 1">
            <a:extLst>
              <a:ext uri="{FF2B5EF4-FFF2-40B4-BE49-F238E27FC236}">
                <a16:creationId xmlns:a16="http://schemas.microsoft.com/office/drawing/2014/main" id="{179771E8-63F9-6E0A-6F01-7B17AF25FC8D}"/>
              </a:ext>
            </a:extLst>
          </p:cNvPr>
          <p:cNvSpPr>
            <a:spLocks noGrp="1"/>
          </p:cNvSpPr>
          <p:nvPr>
            <p:ph type="title"/>
          </p:nvPr>
        </p:nvSpPr>
        <p:spPr>
          <a:xfrm>
            <a:off x="5868557" y="697954"/>
            <a:ext cx="5444382" cy="1402470"/>
          </a:xfrm>
          <a:solidFill>
            <a:schemeClr val="bg1"/>
          </a:solidFill>
        </p:spPr>
        <p:txBody>
          <a:bodyPr vert="horz" lIns="91440" tIns="45720" rIns="91440" bIns="45720" rtlCol="0" anchor="t">
            <a:normAutofit fontScale="90000"/>
          </a:bodyPr>
          <a:lstStyle/>
          <a:p>
            <a:r>
              <a:rPr lang="en-US" sz="3200">
                <a:latin typeface="+mj-lt"/>
                <a:ea typeface="+mj-ea"/>
                <a:cs typeface="+mj-cs"/>
              </a:rPr>
              <a:t>WestTEC Conceptual Resource Additions by Type </a:t>
            </a:r>
            <a:br>
              <a:rPr lang="en-US" sz="3200">
                <a:latin typeface="+mj-lt"/>
                <a:ea typeface="+mj-ea"/>
                <a:cs typeface="+mj-cs"/>
              </a:rPr>
            </a:br>
            <a:r>
              <a:rPr lang="en-US" sz="3200">
                <a:latin typeface="+mj-lt"/>
                <a:ea typeface="+mj-ea"/>
                <a:cs typeface="+mj-cs"/>
              </a:rPr>
              <a:t>(through 2035)</a:t>
            </a:r>
          </a:p>
        </p:txBody>
      </p:sp>
      <p:pic>
        <p:nvPicPr>
          <p:cNvPr id="6" name="Picture 5" descr="A map of the state of california&#10;&#10;Description automatically generated">
            <a:extLst>
              <a:ext uri="{FF2B5EF4-FFF2-40B4-BE49-F238E27FC236}">
                <a16:creationId xmlns:a16="http://schemas.microsoft.com/office/drawing/2014/main" id="{B282B4E0-E970-CBB7-B8E2-A4F35CBB5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3" cy="6857999"/>
          </a:xfrm>
          <a:prstGeom prst="rect">
            <a:avLst/>
          </a:prstGeom>
        </p:spPr>
      </p:pic>
    </p:spTree>
    <p:extLst>
      <p:ext uri="{BB962C8B-B14F-4D97-AF65-F5344CB8AC3E}">
        <p14:creationId xmlns:p14="http://schemas.microsoft.com/office/powerpoint/2010/main" val="383738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C81C84-87D4-9DF6-FBFE-5E02928B86BD}"/>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007FC7A-C480-852B-EBAD-F9FF8ED1C4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1E3825-948E-F662-1E4E-FD2A3DF0B34F}"/>
              </a:ext>
            </a:extLst>
          </p:cNvPr>
          <p:cNvSpPr>
            <a:spLocks noGrp="1"/>
          </p:cNvSpPr>
          <p:nvPr>
            <p:ph type="title"/>
          </p:nvPr>
        </p:nvSpPr>
        <p:spPr>
          <a:xfrm>
            <a:off x="5868557" y="697954"/>
            <a:ext cx="5444382" cy="1402470"/>
          </a:xfrm>
          <a:solidFill>
            <a:schemeClr val="bg1"/>
          </a:solidFill>
        </p:spPr>
        <p:txBody>
          <a:bodyPr vert="horz" lIns="91440" tIns="45720" rIns="91440" bIns="45720" rtlCol="0" anchor="t">
            <a:normAutofit/>
          </a:bodyPr>
          <a:lstStyle/>
          <a:p>
            <a:r>
              <a:rPr lang="en-US" sz="3200">
                <a:latin typeface="+mj-lt"/>
                <a:ea typeface="+mj-ea"/>
                <a:cs typeface="+mj-cs"/>
              </a:rPr>
              <a:t>WestTEC Resource Mix (2035)</a:t>
            </a:r>
          </a:p>
        </p:txBody>
      </p:sp>
      <p:pic>
        <p:nvPicPr>
          <p:cNvPr id="6" name="Content Placeholder 5">
            <a:extLst>
              <a:ext uri="{FF2B5EF4-FFF2-40B4-BE49-F238E27FC236}">
                <a16:creationId xmlns:a16="http://schemas.microsoft.com/office/drawing/2014/main" id="{0EBF914C-3175-95F1-96B9-2DDBC7A60C51}"/>
              </a:ext>
            </a:extLst>
          </p:cNvPr>
          <p:cNvPicPr>
            <a:picLocks noGrp="1" noChangeAspect="1"/>
          </p:cNvPicPr>
          <p:nvPr>
            <p:ph sz="quarter" idx="10"/>
          </p:nvPr>
        </p:nvPicPr>
        <p:blipFill>
          <a:blip r:embed="rId2"/>
          <a:stretch>
            <a:fillRect/>
          </a:stretch>
        </p:blipFill>
        <p:spPr>
          <a:xfrm>
            <a:off x="5868557" y="2203105"/>
            <a:ext cx="5784348" cy="3155099"/>
          </a:xfrm>
          <a:prstGeom prst="rect">
            <a:avLst/>
          </a:prstGeom>
        </p:spPr>
      </p:pic>
      <p:sp>
        <p:nvSpPr>
          <p:cNvPr id="11" name="TextBox 10">
            <a:extLst>
              <a:ext uri="{FF2B5EF4-FFF2-40B4-BE49-F238E27FC236}">
                <a16:creationId xmlns:a16="http://schemas.microsoft.com/office/drawing/2014/main" id="{2E89D7F7-28B6-4300-EAEC-C08842701039}"/>
              </a:ext>
            </a:extLst>
          </p:cNvPr>
          <p:cNvSpPr txBox="1"/>
          <p:nvPr/>
        </p:nvSpPr>
        <p:spPr>
          <a:xfrm>
            <a:off x="5712731" y="1833773"/>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Arial Nova"/>
                <a:ea typeface="+mn-ea"/>
                <a:cs typeface="+mn-cs"/>
              </a:rPr>
              <a:t>WECC Capacity by Resource Type (GW)</a:t>
            </a:r>
          </a:p>
        </p:txBody>
      </p:sp>
      <p:sp>
        <p:nvSpPr>
          <p:cNvPr id="13" name="TextBox 12">
            <a:extLst>
              <a:ext uri="{FF2B5EF4-FFF2-40B4-BE49-F238E27FC236}">
                <a16:creationId xmlns:a16="http://schemas.microsoft.com/office/drawing/2014/main" id="{34553D02-456E-0E0E-5ECB-EF34F95D9DDC}"/>
              </a:ext>
            </a:extLst>
          </p:cNvPr>
          <p:cNvSpPr txBox="1"/>
          <p:nvPr/>
        </p:nvSpPr>
        <p:spPr>
          <a:xfrm>
            <a:off x="5868557" y="5460885"/>
            <a:ext cx="6096000" cy="923330"/>
          </a:xfrm>
          <a:prstGeom prst="rect">
            <a:avLst/>
          </a:prstGeom>
          <a:noFill/>
        </p:spPr>
        <p:txBody>
          <a:bodyPr wrap="square">
            <a:spAutoFit/>
          </a:bodyPr>
          <a:lstStyle/>
          <a:p>
            <a:r>
              <a:rPr lang="en-US"/>
              <a:t>WECC system resources projected to grow by ~20 GW/yr in next decade mostly from wind, solar, batteries, and natural gas</a:t>
            </a:r>
          </a:p>
        </p:txBody>
      </p:sp>
      <p:pic>
        <p:nvPicPr>
          <p:cNvPr id="5" name="Picture 4" descr="A map of the state of alaska&#10;&#10;Description automatically generated">
            <a:extLst>
              <a:ext uri="{FF2B5EF4-FFF2-40B4-BE49-F238E27FC236}">
                <a16:creationId xmlns:a16="http://schemas.microsoft.com/office/drawing/2014/main" id="{CA3489A5-17FE-4CF4-D769-A45D9A73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4135571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89D2-DEBF-8DE9-E9BE-C1BA2A574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CE2D6-0311-B236-DB4B-86AFA8A43C86}"/>
              </a:ext>
            </a:extLst>
          </p:cNvPr>
          <p:cNvSpPr>
            <a:spLocks noGrp="1"/>
          </p:cNvSpPr>
          <p:nvPr>
            <p:ph type="title"/>
          </p:nvPr>
        </p:nvSpPr>
        <p:spPr>
          <a:xfrm>
            <a:off x="442913" y="583540"/>
            <a:ext cx="10440000" cy="775597"/>
          </a:xfrm>
        </p:spPr>
        <p:txBody>
          <a:bodyPr/>
          <a:lstStyle/>
          <a:p>
            <a:r>
              <a:rPr lang="en-US" err="1"/>
              <a:t>WestTEC</a:t>
            </a:r>
            <a:r>
              <a:rPr lang="en-US"/>
              <a:t> 10-year Reference Case trajectory is consistent with WECC 2034 ADS</a:t>
            </a:r>
          </a:p>
        </p:txBody>
      </p:sp>
      <p:sp>
        <p:nvSpPr>
          <p:cNvPr id="3" name="TextBox 2">
            <a:extLst>
              <a:ext uri="{FF2B5EF4-FFF2-40B4-BE49-F238E27FC236}">
                <a16:creationId xmlns:a16="http://schemas.microsoft.com/office/drawing/2014/main" id="{76B23A84-CE67-8DDF-9D42-18EE4E3A1FC4}"/>
              </a:ext>
            </a:extLst>
          </p:cNvPr>
          <p:cNvSpPr txBox="1"/>
          <p:nvPr/>
        </p:nvSpPr>
        <p:spPr>
          <a:xfrm>
            <a:off x="3591339" y="1492806"/>
            <a:ext cx="50093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ova"/>
                <a:ea typeface="+mn-ea"/>
                <a:cs typeface="+mn-cs"/>
              </a:rPr>
              <a:t>WECC Capacity by Resource Type</a:t>
            </a:r>
          </a:p>
        </p:txBody>
      </p:sp>
      <p:pic>
        <p:nvPicPr>
          <p:cNvPr id="6" name="Content Placeholder 5">
            <a:extLst>
              <a:ext uri="{FF2B5EF4-FFF2-40B4-BE49-F238E27FC236}">
                <a16:creationId xmlns:a16="http://schemas.microsoft.com/office/drawing/2014/main" id="{D5514391-17E9-9794-6A39-440BA85B1DEB}"/>
              </a:ext>
            </a:extLst>
          </p:cNvPr>
          <p:cNvPicPr>
            <a:picLocks noGrp="1" noChangeAspect="1"/>
          </p:cNvPicPr>
          <p:nvPr>
            <p:ph sz="quarter" idx="10"/>
          </p:nvPr>
        </p:nvPicPr>
        <p:blipFill>
          <a:blip r:embed="rId2"/>
          <a:stretch>
            <a:fillRect/>
          </a:stretch>
        </p:blipFill>
        <p:spPr>
          <a:xfrm>
            <a:off x="2127781" y="1862138"/>
            <a:ext cx="7936436" cy="4761862"/>
          </a:xfrm>
          <a:prstGeom prst="rect">
            <a:avLst/>
          </a:prstGeom>
        </p:spPr>
      </p:pic>
    </p:spTree>
    <p:extLst>
      <p:ext uri="{BB962C8B-B14F-4D97-AF65-F5344CB8AC3E}">
        <p14:creationId xmlns:p14="http://schemas.microsoft.com/office/powerpoint/2010/main" val="262900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ED21-E9B8-18C5-FB0A-4FD7941D3E81}"/>
              </a:ext>
            </a:extLst>
          </p:cNvPr>
          <p:cNvSpPr>
            <a:spLocks noGrp="1"/>
          </p:cNvSpPr>
          <p:nvPr>
            <p:ph type="title"/>
          </p:nvPr>
        </p:nvSpPr>
        <p:spPr>
          <a:xfrm>
            <a:off x="442913" y="583540"/>
            <a:ext cx="10440000" cy="775597"/>
          </a:xfrm>
        </p:spPr>
        <p:txBody>
          <a:bodyPr/>
          <a:lstStyle/>
          <a:p>
            <a:r>
              <a:rPr lang="en-US"/>
              <a:t>Notable Transmission Projects included in 10-year Reference Case </a:t>
            </a:r>
          </a:p>
        </p:txBody>
      </p:sp>
      <p:sp>
        <p:nvSpPr>
          <p:cNvPr id="3" name="Content Placeholder 2">
            <a:extLst>
              <a:ext uri="{FF2B5EF4-FFF2-40B4-BE49-F238E27FC236}">
                <a16:creationId xmlns:a16="http://schemas.microsoft.com/office/drawing/2014/main" id="{BD685D70-D9E1-616F-14BF-24119D5F7ABB}"/>
              </a:ext>
            </a:extLst>
          </p:cNvPr>
          <p:cNvSpPr>
            <a:spLocks noGrp="1"/>
          </p:cNvSpPr>
          <p:nvPr>
            <p:ph sz="quarter" idx="10"/>
          </p:nvPr>
        </p:nvSpPr>
        <p:spPr/>
        <p:txBody>
          <a:bodyPr/>
          <a:lstStyle/>
          <a:p>
            <a:r>
              <a:rPr lang="en-US"/>
              <a:t>The following list is a list of notable projects that are regional in nature or are &gt;300-kV, with some exceptions for certain 230-kV projects</a:t>
            </a:r>
          </a:p>
          <a:p>
            <a:pPr lvl="1"/>
            <a:r>
              <a:rPr lang="en-US"/>
              <a:t>The list does not include all projects that will be included in the WestTEC 2035 Reference Case, but captures major topology changes </a:t>
            </a:r>
          </a:p>
        </p:txBody>
      </p:sp>
      <p:pic>
        <p:nvPicPr>
          <p:cNvPr id="5" name="Picture 4">
            <a:extLst>
              <a:ext uri="{FF2B5EF4-FFF2-40B4-BE49-F238E27FC236}">
                <a16:creationId xmlns:a16="http://schemas.microsoft.com/office/drawing/2014/main" id="{DC16CAFA-A01B-DC7C-34E7-EE3E89948943}"/>
              </a:ext>
            </a:extLst>
          </p:cNvPr>
          <p:cNvPicPr>
            <a:picLocks noChangeAspect="1"/>
          </p:cNvPicPr>
          <p:nvPr/>
        </p:nvPicPr>
        <p:blipFill>
          <a:blip r:embed="rId3"/>
          <a:stretch>
            <a:fillRect/>
          </a:stretch>
        </p:blipFill>
        <p:spPr>
          <a:xfrm>
            <a:off x="267420" y="2633471"/>
            <a:ext cx="11657160" cy="3319273"/>
          </a:xfrm>
          <a:prstGeom prst="rect">
            <a:avLst/>
          </a:prstGeom>
        </p:spPr>
      </p:pic>
      <p:sp>
        <p:nvSpPr>
          <p:cNvPr id="4" name="TextBox 3">
            <a:extLst>
              <a:ext uri="{FF2B5EF4-FFF2-40B4-BE49-F238E27FC236}">
                <a16:creationId xmlns:a16="http://schemas.microsoft.com/office/drawing/2014/main" id="{EF890D62-5098-72A8-BC52-DBD5DA868DD6}"/>
              </a:ext>
            </a:extLst>
          </p:cNvPr>
          <p:cNvSpPr txBox="1"/>
          <p:nvPr/>
        </p:nvSpPr>
        <p:spPr>
          <a:xfrm>
            <a:off x="3998752" y="5905128"/>
            <a:ext cx="4194496" cy="369332"/>
          </a:xfrm>
          <a:prstGeom prst="rect">
            <a:avLst/>
          </a:prstGeom>
          <a:noFill/>
        </p:spPr>
        <p:txBody>
          <a:bodyPr wrap="square" rtlCol="0">
            <a:spAutoFit/>
          </a:bodyPr>
          <a:lstStyle/>
          <a:p>
            <a:pPr algn="ctr"/>
            <a:r>
              <a:rPr lang="en-US" b="1"/>
              <a:t>Not final and subject to change </a:t>
            </a:r>
          </a:p>
        </p:txBody>
      </p:sp>
    </p:spTree>
    <p:extLst>
      <p:ext uri="{BB962C8B-B14F-4D97-AF65-F5344CB8AC3E}">
        <p14:creationId xmlns:p14="http://schemas.microsoft.com/office/powerpoint/2010/main" val="169216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1A212-552F-CD33-E6B1-493314433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3D5EF-67D8-C564-A275-77C87203EAE9}"/>
              </a:ext>
            </a:extLst>
          </p:cNvPr>
          <p:cNvSpPr>
            <a:spLocks noGrp="1"/>
          </p:cNvSpPr>
          <p:nvPr>
            <p:ph type="title"/>
          </p:nvPr>
        </p:nvSpPr>
        <p:spPr/>
        <p:txBody>
          <a:bodyPr/>
          <a:lstStyle/>
          <a:p>
            <a:r>
              <a:rPr lang="en-US"/>
              <a:t>Study Execution: Next Steps </a:t>
            </a:r>
          </a:p>
        </p:txBody>
      </p:sp>
      <p:sp>
        <p:nvSpPr>
          <p:cNvPr id="5" name="Content Placeholder 4">
            <a:extLst>
              <a:ext uri="{FF2B5EF4-FFF2-40B4-BE49-F238E27FC236}">
                <a16:creationId xmlns:a16="http://schemas.microsoft.com/office/drawing/2014/main" id="{9312B14E-274C-1AC3-5988-D0C73B6700D9}"/>
              </a:ext>
            </a:extLst>
          </p:cNvPr>
          <p:cNvSpPr>
            <a:spLocks noGrp="1"/>
          </p:cNvSpPr>
          <p:nvPr>
            <p:ph idx="1"/>
          </p:nvPr>
        </p:nvSpPr>
        <p:spPr>
          <a:xfrm>
            <a:off x="838200" y="1825624"/>
            <a:ext cx="10515600" cy="4864891"/>
          </a:xfrm>
        </p:spPr>
        <p:txBody>
          <a:bodyPr>
            <a:normAutofit/>
          </a:bodyPr>
          <a:lstStyle/>
          <a:p>
            <a:pPr marL="457200" indent="-457200">
              <a:buFont typeface="+mj-lt"/>
              <a:buAutoNum type="arabicPeriod"/>
            </a:pPr>
            <a:r>
              <a:rPr lang="en-US" sz="2400"/>
              <a:t>Complete further data collection and model calibration/testing required for 2035 assessment </a:t>
            </a:r>
            <a:r>
              <a:rPr lang="en-US" sz="2400" i="1"/>
              <a:t>[November/December]</a:t>
            </a:r>
          </a:p>
          <a:p>
            <a:pPr lvl="1"/>
            <a:r>
              <a:rPr lang="en-US" sz="2000"/>
              <a:t>Methods will be refined January </a:t>
            </a:r>
          </a:p>
          <a:p>
            <a:pPr marL="457200" indent="-457200">
              <a:buFont typeface="+mj-lt"/>
              <a:buAutoNum type="arabicPeriod"/>
            </a:pPr>
            <a:r>
              <a:rPr lang="en-US" sz="2400"/>
              <a:t>Complete Powerflow Assessment and refinement of hypothesis map </a:t>
            </a:r>
            <a:r>
              <a:rPr lang="en-US" sz="2400" i="1"/>
              <a:t>[March, 2025]</a:t>
            </a:r>
          </a:p>
          <a:p>
            <a:pPr marL="457200" indent="-457200">
              <a:buFont typeface="+mj-lt"/>
              <a:buAutoNum type="arabicPeriod"/>
            </a:pPr>
            <a:r>
              <a:rPr lang="en-US" sz="2400"/>
              <a:t>Complete Congestion Assessment and refinement of hypothesis map </a:t>
            </a:r>
            <a:r>
              <a:rPr lang="en-US" sz="2400" i="1"/>
              <a:t>[April 2025]</a:t>
            </a:r>
            <a:endParaRPr lang="en-US" sz="2400"/>
          </a:p>
        </p:txBody>
      </p:sp>
      <p:sp>
        <p:nvSpPr>
          <p:cNvPr id="4" name="Slide Number Placeholder 3">
            <a:extLst>
              <a:ext uri="{FF2B5EF4-FFF2-40B4-BE49-F238E27FC236}">
                <a16:creationId xmlns:a16="http://schemas.microsoft.com/office/drawing/2014/main" id="{57DFC3B4-6340-FDD6-4809-8F76CC26C57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2B71-7D07-4CF5-A8D5-1C4F79F1E808}" type="slidenum">
              <a:rPr kumimoji="0" lang="en-US" sz="1200" b="0" i="0" u="none" strike="noStrike" kern="1200" cap="none" spc="0" normalizeH="0" baseline="0" noProof="0" smtClean="0">
                <a:ln>
                  <a:noFill/>
                </a:ln>
                <a:solidFill>
                  <a:srgbClr val="1D2528">
                    <a:tint val="75000"/>
                  </a:srgbClr>
                </a:solidFill>
                <a:effectLst/>
                <a:uLnTx/>
                <a:uFillTx/>
                <a:latin typeface="Nirmala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1D2528">
                  <a:tint val="75000"/>
                </a:srgbClr>
              </a:solidFill>
              <a:effectLst/>
              <a:uLnTx/>
              <a:uFillTx/>
              <a:latin typeface="Nirmala UI"/>
              <a:ea typeface="+mn-ea"/>
              <a:cs typeface="+mn-cs"/>
            </a:endParaRPr>
          </a:p>
        </p:txBody>
      </p:sp>
    </p:spTree>
    <p:extLst>
      <p:ext uri="{BB962C8B-B14F-4D97-AF65-F5344CB8AC3E}">
        <p14:creationId xmlns:p14="http://schemas.microsoft.com/office/powerpoint/2010/main" val="3872289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091E6A-DD9B-2F00-E305-233852E7D655}"/>
              </a:ext>
            </a:extLst>
          </p:cNvPr>
          <p:cNvSpPr>
            <a:spLocks noGrp="1"/>
          </p:cNvSpPr>
          <p:nvPr>
            <p:ph type="body" idx="10"/>
          </p:nvPr>
        </p:nvSpPr>
        <p:spPr/>
        <p:txBody>
          <a:bodyPr/>
          <a:lstStyle/>
          <a:p>
            <a:r>
              <a:rPr lang="en-US"/>
              <a:t>Methodology Overview</a:t>
            </a:r>
          </a:p>
        </p:txBody>
      </p:sp>
      <p:sp>
        <p:nvSpPr>
          <p:cNvPr id="6" name="Content Placeholder 5">
            <a:extLst>
              <a:ext uri="{FF2B5EF4-FFF2-40B4-BE49-F238E27FC236}">
                <a16:creationId xmlns:a16="http://schemas.microsoft.com/office/drawing/2014/main" id="{F78BC1CA-3E8D-BCDD-A465-D36E47F191AD}"/>
              </a:ext>
            </a:extLst>
          </p:cNvPr>
          <p:cNvSpPr>
            <a:spLocks noGrp="1"/>
          </p:cNvSpPr>
          <p:nvPr>
            <p:ph sz="quarter" idx="11"/>
          </p:nvPr>
        </p:nvSpPr>
        <p:spPr/>
        <p:txBody>
          <a:bodyPr/>
          <a:lstStyle/>
          <a:p>
            <a:r>
              <a:rPr lang="en-US"/>
              <a:t>November 19</a:t>
            </a:r>
            <a:r>
              <a:rPr lang="en-US" baseline="30000"/>
              <a:t>th</a:t>
            </a:r>
            <a:r>
              <a:rPr lang="en-US"/>
              <a:t>, 2024</a:t>
            </a:r>
          </a:p>
        </p:txBody>
      </p:sp>
      <p:sp>
        <p:nvSpPr>
          <p:cNvPr id="4" name="Title 3">
            <a:extLst>
              <a:ext uri="{FF2B5EF4-FFF2-40B4-BE49-F238E27FC236}">
                <a16:creationId xmlns:a16="http://schemas.microsoft.com/office/drawing/2014/main" id="{77D9959B-5186-D292-76E4-07D0F214A133}"/>
              </a:ext>
            </a:extLst>
          </p:cNvPr>
          <p:cNvSpPr>
            <a:spLocks noGrp="1"/>
          </p:cNvSpPr>
          <p:nvPr>
            <p:ph type="title"/>
          </p:nvPr>
        </p:nvSpPr>
        <p:spPr/>
        <p:txBody>
          <a:bodyPr/>
          <a:lstStyle/>
          <a:p>
            <a:r>
              <a:rPr lang="en-US"/>
              <a:t>Capacity Expansion Analysis for the WestTEC Transmission Study</a:t>
            </a:r>
          </a:p>
        </p:txBody>
      </p:sp>
      <p:sp>
        <p:nvSpPr>
          <p:cNvPr id="7" name="Text Placeholder 6">
            <a:extLst>
              <a:ext uri="{FF2B5EF4-FFF2-40B4-BE49-F238E27FC236}">
                <a16:creationId xmlns:a16="http://schemas.microsoft.com/office/drawing/2014/main" id="{5C5FC1AF-9D5D-BECC-0C3C-5031C095BDBE}"/>
              </a:ext>
            </a:extLst>
          </p:cNvPr>
          <p:cNvSpPr>
            <a:spLocks noGrp="1"/>
          </p:cNvSpPr>
          <p:nvPr>
            <p:ph type="body" idx="12"/>
          </p:nvPr>
        </p:nvSpPr>
        <p:spPr/>
        <p:txBody>
          <a:bodyPr/>
          <a:lstStyle/>
          <a:p>
            <a:r>
              <a:rPr lang="en-US"/>
              <a:t>Arne Olson, Senior Partner</a:t>
            </a:r>
          </a:p>
          <a:p>
            <a:r>
              <a:rPr lang="en-US"/>
              <a:t>Jack Moore, Senior Director</a:t>
            </a:r>
          </a:p>
          <a:p>
            <a:r>
              <a:rPr lang="en-US"/>
              <a:t>Femi Sawyerr, Senior Managing Consultant</a:t>
            </a:r>
          </a:p>
        </p:txBody>
      </p:sp>
    </p:spTree>
    <p:extLst>
      <p:ext uri="{BB962C8B-B14F-4D97-AF65-F5344CB8AC3E}">
        <p14:creationId xmlns:p14="http://schemas.microsoft.com/office/powerpoint/2010/main" val="229921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2491E7-644C-3422-B07A-28F6CB643E00}"/>
              </a:ext>
            </a:extLst>
          </p:cNvPr>
          <p:cNvSpPr>
            <a:spLocks noGrp="1"/>
          </p:cNvSpPr>
          <p:nvPr>
            <p:ph type="body" sz="quarter" idx="10"/>
          </p:nvPr>
        </p:nvSpPr>
        <p:spPr/>
        <p:txBody>
          <a:bodyPr vert="horz" lIns="91440" tIns="45720" rIns="91440" bIns="45720" rtlCol="0" anchor="t">
            <a:noAutofit/>
          </a:bodyPr>
          <a:lstStyle/>
          <a:p>
            <a:r>
              <a:rPr lang="en-US"/>
              <a:t>The Role of Capacity Expansion Analysis in the </a:t>
            </a:r>
            <a:r>
              <a:rPr lang="en-US" err="1"/>
              <a:t>WestTEC</a:t>
            </a:r>
            <a:r>
              <a:rPr lang="en-US"/>
              <a:t> Study Plan </a:t>
            </a:r>
          </a:p>
          <a:p>
            <a:pPr lvl="1"/>
            <a:r>
              <a:rPr lang="en-US" err="1"/>
              <a:t>WestTEC</a:t>
            </a:r>
            <a:r>
              <a:rPr lang="en-US"/>
              <a:t> project workflow</a:t>
            </a:r>
          </a:p>
          <a:p>
            <a:pPr lvl="1"/>
            <a:r>
              <a:rPr lang="en-US"/>
              <a:t>Overview of capacity expansion analysis</a:t>
            </a:r>
          </a:p>
          <a:p>
            <a:r>
              <a:rPr lang="en-US"/>
              <a:t>Capacity Expansion Methodology for </a:t>
            </a:r>
            <a:r>
              <a:rPr lang="en-US" err="1"/>
              <a:t>WestTEC</a:t>
            </a:r>
            <a:r>
              <a:rPr lang="en-US"/>
              <a:t> Analysis </a:t>
            </a:r>
          </a:p>
          <a:p>
            <a:pPr lvl="1"/>
            <a:r>
              <a:rPr lang="en-US"/>
              <a:t>Capacity Expansion Problem Formulation</a:t>
            </a:r>
          </a:p>
          <a:p>
            <a:pPr lvl="1"/>
            <a:r>
              <a:rPr lang="en-US"/>
              <a:t>Topology</a:t>
            </a:r>
          </a:p>
          <a:p>
            <a:pPr lvl="1"/>
            <a:r>
              <a:rPr lang="en-US"/>
              <a:t>Additional Inputs and Assumptions</a:t>
            </a:r>
          </a:p>
          <a:p>
            <a:pPr lvl="1"/>
            <a:r>
              <a:rPr lang="en-US"/>
              <a:t>Resource Costs</a:t>
            </a:r>
          </a:p>
          <a:p>
            <a:r>
              <a:rPr lang="en-US"/>
              <a:t>Current Status of E3 Load Forecast Development </a:t>
            </a:r>
          </a:p>
          <a:p>
            <a:pPr lvl="1"/>
            <a:r>
              <a:rPr lang="en-US"/>
              <a:t>Overview of E3 load forecast process</a:t>
            </a:r>
          </a:p>
          <a:p>
            <a:pPr lvl="1"/>
            <a:r>
              <a:rPr lang="en-US"/>
              <a:t>Total load buildup</a:t>
            </a:r>
          </a:p>
          <a:p>
            <a:pPr lvl="1"/>
            <a:r>
              <a:rPr lang="en-US"/>
              <a:t>Data center load projections</a:t>
            </a:r>
          </a:p>
          <a:p>
            <a:endParaRPr lang="en-US"/>
          </a:p>
          <a:p>
            <a:endParaRPr lang="en-US"/>
          </a:p>
          <a:p>
            <a:pPr lvl="1"/>
            <a:endParaRPr lang="en-US"/>
          </a:p>
          <a:p>
            <a:endParaRPr lang="en-US"/>
          </a:p>
          <a:p>
            <a:endParaRPr lang="en-US"/>
          </a:p>
        </p:txBody>
      </p:sp>
      <p:sp>
        <p:nvSpPr>
          <p:cNvPr id="6" name="Title 5">
            <a:extLst>
              <a:ext uri="{FF2B5EF4-FFF2-40B4-BE49-F238E27FC236}">
                <a16:creationId xmlns:a16="http://schemas.microsoft.com/office/drawing/2014/main" id="{A1456D4B-1675-21F7-309E-664C87449BC6}"/>
              </a:ext>
            </a:extLst>
          </p:cNvPr>
          <p:cNvSpPr>
            <a:spLocks noGrp="1"/>
          </p:cNvSpPr>
          <p:nvPr>
            <p:ph type="title"/>
          </p:nvPr>
        </p:nvSpPr>
        <p:spPr/>
        <p:txBody>
          <a:bodyPr/>
          <a:lstStyle/>
          <a:p>
            <a:r>
              <a:rPr lang="en-US"/>
              <a:t>Content</a:t>
            </a:r>
          </a:p>
        </p:txBody>
      </p:sp>
    </p:spTree>
    <p:extLst>
      <p:ext uri="{BB962C8B-B14F-4D97-AF65-F5344CB8AC3E}">
        <p14:creationId xmlns:p14="http://schemas.microsoft.com/office/powerpoint/2010/main" val="4103953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E08-ED7E-2A4F-03F1-7476F35633B2}"/>
              </a:ext>
            </a:extLst>
          </p:cNvPr>
          <p:cNvSpPr>
            <a:spLocks noGrp="1"/>
          </p:cNvSpPr>
          <p:nvPr>
            <p:ph type="title"/>
          </p:nvPr>
        </p:nvSpPr>
        <p:spPr/>
        <p:txBody>
          <a:bodyPr/>
          <a:lstStyle/>
          <a:p>
            <a:r>
              <a:rPr lang="en-US"/>
              <a:t>Agenda Overview</a:t>
            </a:r>
          </a:p>
        </p:txBody>
      </p:sp>
      <p:sp>
        <p:nvSpPr>
          <p:cNvPr id="3" name="Content Placeholder 2">
            <a:extLst>
              <a:ext uri="{FF2B5EF4-FFF2-40B4-BE49-F238E27FC236}">
                <a16:creationId xmlns:a16="http://schemas.microsoft.com/office/drawing/2014/main" id="{29AC7C6B-8C86-0085-C689-BA7B7A1FA73E}"/>
              </a:ext>
            </a:extLst>
          </p:cNvPr>
          <p:cNvSpPr>
            <a:spLocks noGrp="1"/>
          </p:cNvSpPr>
          <p:nvPr>
            <p:ph idx="1"/>
          </p:nvPr>
        </p:nvSpPr>
        <p:spPr/>
        <p:txBody>
          <a:bodyPr vert="horz" lIns="91440" tIns="45720" rIns="91440" bIns="45720" rtlCol="0" anchor="t">
            <a:normAutofit/>
          </a:bodyPr>
          <a:lstStyle/>
          <a:p>
            <a:r>
              <a:rPr lang="en-US" b="1"/>
              <a:t>WestTEC Overview and Announcements</a:t>
            </a:r>
          </a:p>
          <a:p>
            <a:r>
              <a:rPr lang="en-US" b="1">
                <a:ea typeface="Nirmala UI"/>
                <a:cs typeface="Nirmala UI"/>
              </a:rPr>
              <a:t>Updates from Committees, States and Tribes</a:t>
            </a:r>
          </a:p>
          <a:p>
            <a:r>
              <a:rPr lang="en-US" b="1">
                <a:ea typeface="Nirmala UI"/>
                <a:cs typeface="Nirmala UI"/>
              </a:rPr>
              <a:t>Study Execution Update </a:t>
            </a:r>
          </a:p>
          <a:p>
            <a:r>
              <a:rPr lang="en-US" b="1">
                <a:ea typeface="Nirmala UI"/>
                <a:cs typeface="Nirmala UI"/>
              </a:rPr>
              <a:t>Capacity Expansion Modeling Overview </a:t>
            </a:r>
          </a:p>
          <a:p>
            <a:r>
              <a:rPr lang="en-US" b="1">
                <a:cs typeface="Nirmala UI"/>
              </a:rPr>
              <a:t>Public Workshop of Scenario Drivers</a:t>
            </a:r>
          </a:p>
          <a:p>
            <a:r>
              <a:rPr lang="en-US" b="1">
                <a:ea typeface="Nirmala UI"/>
                <a:cs typeface="Nirmala UI"/>
              </a:rPr>
              <a:t>Action Items and Next Steps</a:t>
            </a:r>
            <a:endParaRPr lang="en-US">
              <a:ea typeface="Nirmala UI"/>
              <a:cs typeface="Nirmala UI"/>
            </a:endParaRPr>
          </a:p>
          <a:p>
            <a:pPr marL="457200" lvl="1" indent="0">
              <a:buNone/>
            </a:pPr>
            <a:endParaRPr lang="en-US">
              <a:ea typeface="Nirmala UI"/>
              <a:cs typeface="Nirmala UI"/>
            </a:endParaRPr>
          </a:p>
          <a:p>
            <a:pPr marL="457200" lvl="1" indent="0">
              <a:buNone/>
            </a:pPr>
            <a:endParaRPr lang="en-US">
              <a:ea typeface="Nirmala UI"/>
              <a:cs typeface="Nirmala UI"/>
            </a:endParaRPr>
          </a:p>
          <a:p>
            <a:pPr marL="0" indent="0">
              <a:buNone/>
            </a:pPr>
            <a:endParaRPr lang="en-US" b="1">
              <a:ea typeface="Nirmala UI"/>
              <a:cs typeface="Nirmala UI"/>
            </a:endParaRPr>
          </a:p>
          <a:p>
            <a:endParaRPr lang="en-US">
              <a:cs typeface="Nirmala UI"/>
            </a:endParaRPr>
          </a:p>
        </p:txBody>
      </p:sp>
      <p:sp>
        <p:nvSpPr>
          <p:cNvPr id="4" name="Slide Number Placeholder 3">
            <a:extLst>
              <a:ext uri="{FF2B5EF4-FFF2-40B4-BE49-F238E27FC236}">
                <a16:creationId xmlns:a16="http://schemas.microsoft.com/office/drawing/2014/main" id="{F5AB43B7-A190-DDFB-1E0F-B3727BEEB804}"/>
              </a:ext>
            </a:extLst>
          </p:cNvPr>
          <p:cNvSpPr>
            <a:spLocks noGrp="1"/>
          </p:cNvSpPr>
          <p:nvPr>
            <p:ph type="sldNum" sz="quarter" idx="11"/>
          </p:nvPr>
        </p:nvSpPr>
        <p:spPr/>
        <p:txBody>
          <a:bodyPr/>
          <a:lstStyle/>
          <a:p>
            <a:fld id="{26A52B71-7D07-4CF5-A8D5-1C4F79F1E808}" type="slidenum">
              <a:rPr lang="en-US" smtClean="0"/>
              <a:t>2</a:t>
            </a:fld>
            <a:endParaRPr lang="en-US"/>
          </a:p>
        </p:txBody>
      </p:sp>
    </p:spTree>
    <p:extLst>
      <p:ext uri="{BB962C8B-B14F-4D97-AF65-F5344CB8AC3E}">
        <p14:creationId xmlns:p14="http://schemas.microsoft.com/office/powerpoint/2010/main" val="245076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DCA7C-397D-F8E8-BF3F-955725AF1C00}"/>
              </a:ext>
            </a:extLst>
          </p:cNvPr>
          <p:cNvSpPr>
            <a:spLocks noGrp="1"/>
          </p:cNvSpPr>
          <p:nvPr>
            <p:ph type="title"/>
          </p:nvPr>
        </p:nvSpPr>
        <p:spPr/>
        <p:txBody>
          <a:bodyPr>
            <a:normAutofit fontScale="90000"/>
          </a:bodyPr>
          <a:lstStyle/>
          <a:p>
            <a:r>
              <a:rPr lang="en-US"/>
              <a:t>Role of Capacity Expansion Analysis in the WestTEC Study Plan</a:t>
            </a:r>
          </a:p>
        </p:txBody>
      </p:sp>
    </p:spTree>
    <p:extLst>
      <p:ext uri="{BB962C8B-B14F-4D97-AF65-F5344CB8AC3E}">
        <p14:creationId xmlns:p14="http://schemas.microsoft.com/office/powerpoint/2010/main" val="1322795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72499-E278-509E-7C4A-865B4B0C7A67}"/>
              </a:ext>
            </a:extLst>
          </p:cNvPr>
          <p:cNvSpPr>
            <a:spLocks noGrp="1"/>
          </p:cNvSpPr>
          <p:nvPr>
            <p:ph type="title"/>
          </p:nvPr>
        </p:nvSpPr>
        <p:spPr/>
        <p:txBody>
          <a:bodyPr/>
          <a:lstStyle/>
          <a:p>
            <a:r>
              <a:rPr lang="en-US"/>
              <a:t>Capacity Expansion Roel in </a:t>
            </a:r>
            <a:r>
              <a:rPr lang="en-US" err="1"/>
              <a:t>WestTEC</a:t>
            </a:r>
            <a:r>
              <a:rPr lang="en-US"/>
              <a:t> Project Workflow</a:t>
            </a:r>
          </a:p>
        </p:txBody>
      </p:sp>
      <p:pic>
        <p:nvPicPr>
          <p:cNvPr id="4" name="Picture 3">
            <a:extLst>
              <a:ext uri="{FF2B5EF4-FFF2-40B4-BE49-F238E27FC236}">
                <a16:creationId xmlns:a16="http://schemas.microsoft.com/office/drawing/2014/main" id="{6628FA64-4455-AAD1-1F3A-194503A7D059}"/>
              </a:ext>
            </a:extLst>
          </p:cNvPr>
          <p:cNvPicPr>
            <a:picLocks noChangeAspect="1"/>
          </p:cNvPicPr>
          <p:nvPr/>
        </p:nvPicPr>
        <p:blipFill>
          <a:blip r:embed="rId2"/>
          <a:stretch>
            <a:fillRect/>
          </a:stretch>
        </p:blipFill>
        <p:spPr>
          <a:xfrm>
            <a:off x="1451949" y="1054480"/>
            <a:ext cx="9506307" cy="5303520"/>
          </a:xfrm>
          <a:prstGeom prst="rect">
            <a:avLst/>
          </a:prstGeom>
        </p:spPr>
      </p:pic>
      <p:sp>
        <p:nvSpPr>
          <p:cNvPr id="3" name="Oval 2">
            <a:extLst>
              <a:ext uri="{FF2B5EF4-FFF2-40B4-BE49-F238E27FC236}">
                <a16:creationId xmlns:a16="http://schemas.microsoft.com/office/drawing/2014/main" id="{6D2D6F64-D6E4-14FB-1D69-7B50F1CE8947}"/>
              </a:ext>
            </a:extLst>
          </p:cNvPr>
          <p:cNvSpPr/>
          <p:nvPr/>
        </p:nvSpPr>
        <p:spPr>
          <a:xfrm>
            <a:off x="2688772" y="1005840"/>
            <a:ext cx="2449286" cy="2815046"/>
          </a:xfrm>
          <a:prstGeom prst="ellipse">
            <a:avLst/>
          </a:prstGeom>
          <a:noFill/>
          <a:ln>
            <a:solidFill>
              <a:srgbClr val="E85F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982263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698C2-F8D7-58A3-B60E-4EB4C6CCE2BC}"/>
              </a:ext>
            </a:extLst>
          </p:cNvPr>
          <p:cNvSpPr>
            <a:spLocks noGrp="1"/>
          </p:cNvSpPr>
          <p:nvPr>
            <p:ph type="body" sz="quarter" idx="10"/>
          </p:nvPr>
        </p:nvSpPr>
        <p:spPr/>
        <p:txBody>
          <a:bodyPr/>
          <a:lstStyle/>
          <a:p>
            <a:r>
              <a:rPr lang="en-US"/>
              <a:t>E3 is leading the capacity expansion analysis, utilizing the PLEXOS LT model to co-optimize intrazonal generation and storage resource portfolios, and inter-zonal transmission resources over the entire Western Interconnection. </a:t>
            </a:r>
          </a:p>
          <a:p>
            <a:r>
              <a:rPr lang="en-US"/>
              <a:t>The optimization will create portfolios that will incorporate the following in each of the modeled zones: </a:t>
            </a:r>
          </a:p>
          <a:p>
            <a:pPr lvl="1"/>
            <a:r>
              <a:rPr lang="en-US"/>
              <a:t>Meet hourly load and reserve requirements</a:t>
            </a:r>
          </a:p>
          <a:p>
            <a:pPr lvl="1"/>
            <a:r>
              <a:rPr lang="en-US"/>
              <a:t>Respect policy and voluntary goals </a:t>
            </a:r>
          </a:p>
          <a:p>
            <a:pPr lvl="1"/>
            <a:r>
              <a:rPr lang="en-US"/>
              <a:t>Respect resource availability limits</a:t>
            </a:r>
          </a:p>
          <a:p>
            <a:pPr lvl="1"/>
            <a:r>
              <a:rPr lang="en-US"/>
              <a:t>Result in the lowest Western-system-wide capital, dispatch, and penalty costs (if applicable)</a:t>
            </a:r>
          </a:p>
          <a:p>
            <a:r>
              <a:rPr lang="en-US"/>
              <a:t>The goal of the capacity expansion analysis is to create 20-year resource portfolios for each zone, which:</a:t>
            </a:r>
          </a:p>
          <a:p>
            <a:pPr lvl="1"/>
            <a:r>
              <a:rPr lang="en-US"/>
              <a:t> incorporate generation, load, and transmission information from the 10-year study as base inputs</a:t>
            </a:r>
          </a:p>
          <a:p>
            <a:pPr lvl="1"/>
            <a:r>
              <a:rPr lang="en-US"/>
              <a:t>utilize new load forecasts data that are being developed using a bottom-up approach</a:t>
            </a:r>
          </a:p>
          <a:p>
            <a:pPr lvl="1"/>
            <a:r>
              <a:rPr lang="en-US"/>
              <a:t>utilize the latest generation, storage, and transmission resource costs and performance assumptions</a:t>
            </a:r>
          </a:p>
          <a:p>
            <a:pPr lvl="1"/>
            <a:r>
              <a:rPr lang="en-US"/>
              <a:t>utilize scenario analysis to consider multiple potential future realities</a:t>
            </a:r>
          </a:p>
          <a:p>
            <a:pPr lvl="1"/>
            <a:endParaRPr lang="en-US"/>
          </a:p>
        </p:txBody>
      </p:sp>
      <p:sp>
        <p:nvSpPr>
          <p:cNvPr id="3" name="Title 2">
            <a:extLst>
              <a:ext uri="{FF2B5EF4-FFF2-40B4-BE49-F238E27FC236}">
                <a16:creationId xmlns:a16="http://schemas.microsoft.com/office/drawing/2014/main" id="{38E7C438-A4A8-A83D-7480-29FBEA323EF1}"/>
              </a:ext>
            </a:extLst>
          </p:cNvPr>
          <p:cNvSpPr>
            <a:spLocks noGrp="1"/>
          </p:cNvSpPr>
          <p:nvPr>
            <p:ph type="title"/>
          </p:nvPr>
        </p:nvSpPr>
        <p:spPr/>
        <p:txBody>
          <a:bodyPr/>
          <a:lstStyle/>
          <a:p>
            <a:r>
              <a:rPr lang="en-US"/>
              <a:t>Overview of Capacity Expansion Analysis</a:t>
            </a:r>
          </a:p>
        </p:txBody>
      </p:sp>
    </p:spTree>
    <p:extLst>
      <p:ext uri="{BB962C8B-B14F-4D97-AF65-F5344CB8AC3E}">
        <p14:creationId xmlns:p14="http://schemas.microsoft.com/office/powerpoint/2010/main" val="2785720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C836CA-3DFF-0E11-6515-431E124A6A98}"/>
              </a:ext>
            </a:extLst>
          </p:cNvPr>
          <p:cNvSpPr>
            <a:spLocks noGrp="1"/>
          </p:cNvSpPr>
          <p:nvPr>
            <p:ph type="title"/>
          </p:nvPr>
        </p:nvSpPr>
        <p:spPr/>
        <p:txBody>
          <a:bodyPr/>
          <a:lstStyle/>
          <a:p>
            <a:r>
              <a:rPr lang="en-US"/>
              <a:t>Capacity Expansion Methodology</a:t>
            </a:r>
          </a:p>
        </p:txBody>
      </p:sp>
    </p:spTree>
    <p:extLst>
      <p:ext uri="{BB962C8B-B14F-4D97-AF65-F5344CB8AC3E}">
        <p14:creationId xmlns:p14="http://schemas.microsoft.com/office/powerpoint/2010/main" val="524820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77E10-1E1B-BE20-6FF0-39AE92B6BC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BEFC00C-82EA-EA56-581B-D1E6EB0027A7}"/>
              </a:ext>
            </a:extLst>
          </p:cNvPr>
          <p:cNvSpPr>
            <a:spLocks noGrp="1"/>
          </p:cNvSpPr>
          <p:nvPr>
            <p:ph type="body" sz="quarter" idx="10"/>
          </p:nvPr>
        </p:nvSpPr>
        <p:spPr/>
        <p:txBody>
          <a:bodyPr/>
          <a:lstStyle/>
          <a:p>
            <a:r>
              <a:rPr lang="en-US" sz="2000"/>
              <a:t>Capacity expansion is typically performed as a </a:t>
            </a:r>
            <a:r>
              <a:rPr lang="en-US" sz="2000">
                <a:solidFill>
                  <a:srgbClr val="E85F31"/>
                </a:solidFill>
              </a:rPr>
              <a:t>constrained optimization</a:t>
            </a:r>
            <a:r>
              <a:rPr lang="en-US" sz="2000"/>
              <a:t>:</a:t>
            </a:r>
          </a:p>
          <a:p>
            <a:pPr lvl="1"/>
            <a:r>
              <a:rPr lang="en-US" sz="1800" b="1">
                <a:solidFill>
                  <a:srgbClr val="E85F31"/>
                </a:solidFill>
              </a:rPr>
              <a:t>Minimize the cost </a:t>
            </a:r>
            <a:r>
              <a:rPr lang="en-US" sz="1800"/>
              <a:t>of </a:t>
            </a:r>
            <a:br>
              <a:rPr lang="en-US" sz="1800"/>
            </a:br>
            <a:r>
              <a:rPr lang="en-US" sz="1800" b="1"/>
              <a:t>[generation build cost + transmission build cost </a:t>
            </a:r>
            <a:br>
              <a:rPr lang="en-US" sz="1800" b="1"/>
            </a:br>
            <a:r>
              <a:rPr lang="en-US" sz="1800" b="1"/>
              <a:t>+ system operations cost (fuel cost, O&amp;M cost, emissions permit cost, etc.) </a:t>
            </a:r>
            <a:br>
              <a:rPr lang="en-US" sz="1800" b="1"/>
            </a:br>
            <a:r>
              <a:rPr lang="en-US" sz="1800" b="1"/>
              <a:t>+ penalty cost for unserved load or other system problems]</a:t>
            </a:r>
          </a:p>
          <a:p>
            <a:pPr lvl="1"/>
            <a:r>
              <a:rPr lang="en-US" sz="1800" b="1">
                <a:solidFill>
                  <a:srgbClr val="E85F31"/>
                </a:solidFill>
              </a:rPr>
              <a:t>Subject to</a:t>
            </a:r>
            <a:r>
              <a:rPr lang="en-US" sz="1800">
                <a:solidFill>
                  <a:srgbClr val="E85F31"/>
                </a:solidFill>
              </a:rPr>
              <a:t>:</a:t>
            </a:r>
          </a:p>
          <a:p>
            <a:pPr lvl="2"/>
            <a:r>
              <a:rPr lang="en-US" sz="1600" b="1" u="sng"/>
              <a:t>Hourly energy balance</a:t>
            </a:r>
            <a:r>
              <a:rPr lang="en-US" sz="1600"/>
              <a:t>: Generation + net imports for each zone = load for each zone</a:t>
            </a:r>
          </a:p>
          <a:p>
            <a:pPr lvl="2"/>
            <a:r>
              <a:rPr lang="en-US" sz="1600" b="1" u="sng"/>
              <a:t>Reliability requirements</a:t>
            </a:r>
            <a:r>
              <a:rPr lang="en-US" sz="1600"/>
              <a:t>: Planning reserve margin or other proxy for minimizing target loss of load</a:t>
            </a:r>
          </a:p>
          <a:p>
            <a:pPr lvl="2"/>
            <a:r>
              <a:rPr lang="en-US" sz="1600" b="1" u="sng"/>
              <a:t>Policy requirements</a:t>
            </a:r>
            <a:r>
              <a:rPr lang="en-US" sz="1600"/>
              <a:t>: GHG and/or RPS targets </a:t>
            </a:r>
          </a:p>
          <a:p>
            <a:pPr lvl="2"/>
            <a:r>
              <a:rPr lang="en-US" sz="1600" b="1" u="sng"/>
              <a:t>Build limits</a:t>
            </a:r>
            <a:r>
              <a:rPr lang="en-US" sz="1600" b="1"/>
              <a:t> </a:t>
            </a:r>
            <a:r>
              <a:rPr lang="en-US" sz="1600"/>
              <a:t>to resource &amp; transmission available potential given to model by zone</a:t>
            </a:r>
          </a:p>
          <a:p>
            <a:pPr lvl="2"/>
            <a:r>
              <a:rPr lang="en-US" sz="1600" b="1" u="sng"/>
              <a:t>Operating &amp; flexibility reserve limits</a:t>
            </a:r>
            <a:r>
              <a:rPr lang="en-US" sz="1600"/>
              <a:t> (if applicable)</a:t>
            </a:r>
          </a:p>
          <a:p>
            <a:r>
              <a:rPr lang="en-US" sz="2000"/>
              <a:t>Model runs iteratively to select different resource additions that reduce total cost of build and operations while satisfying the constraints</a:t>
            </a:r>
          </a:p>
          <a:p>
            <a:pPr lvl="1"/>
            <a:r>
              <a:rPr lang="en-US" sz="1800"/>
              <a:t>Will use sampled chronology of selected days &amp; years to make model computable for the large Western footprint</a:t>
            </a:r>
          </a:p>
          <a:p>
            <a:pPr lvl="2"/>
            <a:endParaRPr lang="en-US" sz="1600"/>
          </a:p>
        </p:txBody>
      </p:sp>
      <p:sp>
        <p:nvSpPr>
          <p:cNvPr id="3" name="Title 2">
            <a:extLst>
              <a:ext uri="{FF2B5EF4-FFF2-40B4-BE49-F238E27FC236}">
                <a16:creationId xmlns:a16="http://schemas.microsoft.com/office/drawing/2014/main" id="{441E6C3E-4AD2-C22D-7447-063C63387D87}"/>
              </a:ext>
            </a:extLst>
          </p:cNvPr>
          <p:cNvSpPr>
            <a:spLocks noGrp="1"/>
          </p:cNvSpPr>
          <p:nvPr>
            <p:ph type="title"/>
          </p:nvPr>
        </p:nvSpPr>
        <p:spPr/>
        <p:txBody>
          <a:bodyPr/>
          <a:lstStyle/>
          <a:p>
            <a:r>
              <a:rPr lang="en-US"/>
              <a:t>Capacity Expansion Problem Formulation</a:t>
            </a:r>
          </a:p>
        </p:txBody>
      </p:sp>
    </p:spTree>
    <p:extLst>
      <p:ext uri="{BB962C8B-B14F-4D97-AF65-F5344CB8AC3E}">
        <p14:creationId xmlns:p14="http://schemas.microsoft.com/office/powerpoint/2010/main" val="100283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B0B526-17BE-4558-804B-2C560848FF61}"/>
              </a:ext>
            </a:extLst>
          </p:cNvPr>
          <p:cNvSpPr>
            <a:spLocks noGrp="1"/>
          </p:cNvSpPr>
          <p:nvPr>
            <p:ph type="title"/>
          </p:nvPr>
        </p:nvSpPr>
        <p:spPr/>
        <p:txBody>
          <a:bodyPr/>
          <a:lstStyle/>
          <a:p>
            <a:r>
              <a:rPr lang="en-US"/>
              <a:t>Zonal Topology Represents the Entire Western Interconnection</a:t>
            </a:r>
          </a:p>
        </p:txBody>
      </p:sp>
      <p:sp>
        <p:nvSpPr>
          <p:cNvPr id="11" name="Text Placeholder 10">
            <a:extLst>
              <a:ext uri="{FF2B5EF4-FFF2-40B4-BE49-F238E27FC236}">
                <a16:creationId xmlns:a16="http://schemas.microsoft.com/office/drawing/2014/main" id="{9550C7A6-BC56-6BB2-24C0-8907629F0082}"/>
              </a:ext>
            </a:extLst>
          </p:cNvPr>
          <p:cNvSpPr>
            <a:spLocks noGrp="1"/>
          </p:cNvSpPr>
          <p:nvPr>
            <p:ph type="body" sz="quarter" idx="10"/>
          </p:nvPr>
        </p:nvSpPr>
        <p:spPr>
          <a:xfrm>
            <a:off x="179751" y="995195"/>
            <a:ext cx="3175541" cy="4937760"/>
          </a:xfrm>
        </p:spPr>
        <p:txBody>
          <a:bodyPr/>
          <a:lstStyle/>
          <a:p>
            <a:r>
              <a:rPr lang="en-US"/>
              <a:t>The model footprint covers the entire </a:t>
            </a:r>
            <a:br>
              <a:rPr lang="en-US"/>
            </a:br>
            <a:r>
              <a:rPr lang="en-US"/>
              <a:t>WECC system</a:t>
            </a:r>
          </a:p>
          <a:p>
            <a:pPr lvl="1"/>
            <a:r>
              <a:rPr lang="en-US"/>
              <a:t>Including British Columbia, Alberta, and Baja California</a:t>
            </a:r>
          </a:p>
          <a:p>
            <a:r>
              <a:rPr lang="en-US"/>
              <a:t>Most zones follow balancing authority (BA) boundaries</a:t>
            </a:r>
          </a:p>
          <a:p>
            <a:pPr lvl="1"/>
            <a:r>
              <a:rPr lang="en-US"/>
              <a:t>CA is split into its three market zones</a:t>
            </a:r>
          </a:p>
          <a:p>
            <a:r>
              <a:rPr lang="en-US"/>
              <a:t>Transmission constraints are simplified and aggregated at the zonal level</a:t>
            </a:r>
          </a:p>
          <a:p>
            <a:pPr lvl="1"/>
            <a:r>
              <a:rPr lang="en-US"/>
              <a:t>Sub-zonal line constraints are not captured</a:t>
            </a:r>
          </a:p>
          <a:p>
            <a:endParaRPr lang="en-US" sz="2000"/>
          </a:p>
        </p:txBody>
      </p:sp>
      <p:pic>
        <p:nvPicPr>
          <p:cNvPr id="7" name="Picture 6" descr="A screenshot of a map&#10;&#10;Description automatically generated">
            <a:extLst>
              <a:ext uri="{FF2B5EF4-FFF2-40B4-BE49-F238E27FC236}">
                <a16:creationId xmlns:a16="http://schemas.microsoft.com/office/drawing/2014/main" id="{0FC1EA71-DD62-96D2-8021-AB9700EC2908}"/>
              </a:ext>
            </a:extLst>
          </p:cNvPr>
          <p:cNvPicPr>
            <a:picLocks noChangeAspect="1"/>
          </p:cNvPicPr>
          <p:nvPr/>
        </p:nvPicPr>
        <p:blipFill>
          <a:blip r:embed="rId3" cstate="print">
            <a:extLst>
              <a:ext uri="{28A0092B-C50C-407E-A947-70E740481C1C}">
                <a14:useLocalDpi xmlns:a14="http://schemas.microsoft.com/office/drawing/2010/main" val="0"/>
              </a:ext>
            </a:extLst>
          </a:blip>
          <a:srcRect b="23430"/>
          <a:stretch/>
        </p:blipFill>
        <p:spPr>
          <a:xfrm>
            <a:off x="4565193" y="1072128"/>
            <a:ext cx="6568136" cy="5029200"/>
          </a:xfrm>
          <a:prstGeom prst="rect">
            <a:avLst/>
          </a:prstGeom>
        </p:spPr>
      </p:pic>
      <p:pic>
        <p:nvPicPr>
          <p:cNvPr id="8" name="Picture 7" descr="A screenshot of a map&#10;&#10;Description automatically generated">
            <a:extLst>
              <a:ext uri="{FF2B5EF4-FFF2-40B4-BE49-F238E27FC236}">
                <a16:creationId xmlns:a16="http://schemas.microsoft.com/office/drawing/2014/main" id="{5F84F1DE-F4DE-F712-68DC-C065486BA44E}"/>
              </a:ext>
            </a:extLst>
          </p:cNvPr>
          <p:cNvPicPr>
            <a:picLocks noChangeAspect="1"/>
          </p:cNvPicPr>
          <p:nvPr/>
        </p:nvPicPr>
        <p:blipFill>
          <a:blip r:embed="rId4">
            <a:extLst>
              <a:ext uri="{28A0092B-C50C-407E-A947-70E740481C1C}">
                <a14:useLocalDpi xmlns:a14="http://schemas.microsoft.com/office/drawing/2010/main" val="0"/>
              </a:ext>
            </a:extLst>
          </a:blip>
          <a:srcRect l="33683" t="81964" r="58274" b="2175"/>
          <a:stretch/>
        </p:blipFill>
        <p:spPr>
          <a:xfrm>
            <a:off x="3613192" y="1106303"/>
            <a:ext cx="1768121" cy="3487183"/>
          </a:xfrm>
          <a:prstGeom prst="rect">
            <a:avLst/>
          </a:prstGeom>
        </p:spPr>
      </p:pic>
      <p:pic>
        <p:nvPicPr>
          <p:cNvPr id="9" name="Picture 8" descr="A screenshot of a map&#10;&#10;Description automatically generated">
            <a:extLst>
              <a:ext uri="{FF2B5EF4-FFF2-40B4-BE49-F238E27FC236}">
                <a16:creationId xmlns:a16="http://schemas.microsoft.com/office/drawing/2014/main" id="{57CC326F-D6BF-918A-8BFC-8C526AE1ED0A}"/>
              </a:ext>
            </a:extLst>
          </p:cNvPr>
          <p:cNvPicPr>
            <a:picLocks noChangeAspect="1"/>
          </p:cNvPicPr>
          <p:nvPr/>
        </p:nvPicPr>
        <p:blipFill>
          <a:blip r:embed="rId4">
            <a:extLst>
              <a:ext uri="{28A0092B-C50C-407E-A947-70E740481C1C}">
                <a14:useLocalDpi xmlns:a14="http://schemas.microsoft.com/office/drawing/2010/main" val="0"/>
              </a:ext>
            </a:extLst>
          </a:blip>
          <a:srcRect l="58045" t="85510" r="33242" b="5405"/>
          <a:stretch/>
        </p:blipFill>
        <p:spPr>
          <a:xfrm>
            <a:off x="10186334" y="4207311"/>
            <a:ext cx="1904077" cy="1985172"/>
          </a:xfrm>
          <a:prstGeom prst="rect">
            <a:avLst/>
          </a:prstGeom>
        </p:spPr>
      </p:pic>
      <p:pic>
        <p:nvPicPr>
          <p:cNvPr id="10" name="Picture 9" descr="A screenshot of a map&#10;&#10;Description automatically generated">
            <a:extLst>
              <a:ext uri="{FF2B5EF4-FFF2-40B4-BE49-F238E27FC236}">
                <a16:creationId xmlns:a16="http://schemas.microsoft.com/office/drawing/2014/main" id="{B2FD70C6-A34D-47A3-7993-1101A276C422}"/>
              </a:ext>
            </a:extLst>
          </p:cNvPr>
          <p:cNvPicPr>
            <a:picLocks noChangeAspect="1"/>
          </p:cNvPicPr>
          <p:nvPr/>
        </p:nvPicPr>
        <p:blipFill>
          <a:blip r:embed="rId4">
            <a:extLst>
              <a:ext uri="{28A0092B-C50C-407E-A947-70E740481C1C}">
                <a14:useLocalDpi xmlns:a14="http://schemas.microsoft.com/office/drawing/2010/main" val="0"/>
              </a:ext>
            </a:extLst>
          </a:blip>
          <a:srcRect l="83774" t="87636" r="9096" b="7432"/>
          <a:stretch/>
        </p:blipFill>
        <p:spPr>
          <a:xfrm>
            <a:off x="10040014" y="1228436"/>
            <a:ext cx="1730510" cy="1197360"/>
          </a:xfrm>
          <a:prstGeom prst="rect">
            <a:avLst/>
          </a:prstGeom>
        </p:spPr>
      </p:pic>
      <p:pic>
        <p:nvPicPr>
          <p:cNvPr id="15" name="Picture 14" descr="A screenshot of a map&#10;&#10;Description automatically generated">
            <a:extLst>
              <a:ext uri="{FF2B5EF4-FFF2-40B4-BE49-F238E27FC236}">
                <a16:creationId xmlns:a16="http://schemas.microsoft.com/office/drawing/2014/main" id="{07E0D59C-8840-7304-FDD5-B64BEB13D214}"/>
              </a:ext>
            </a:extLst>
          </p:cNvPr>
          <p:cNvPicPr>
            <a:picLocks noChangeAspect="1"/>
          </p:cNvPicPr>
          <p:nvPr/>
        </p:nvPicPr>
        <p:blipFill>
          <a:blip r:embed="rId4">
            <a:extLst>
              <a:ext uri="{28A0092B-C50C-407E-A947-70E740481C1C}">
                <a14:useLocalDpi xmlns:a14="http://schemas.microsoft.com/office/drawing/2010/main" val="0"/>
              </a:ext>
            </a:extLst>
          </a:blip>
          <a:srcRect l="9790" t="87326" r="84382" b="6830"/>
          <a:stretch/>
        </p:blipFill>
        <p:spPr>
          <a:xfrm>
            <a:off x="4668657" y="4763059"/>
            <a:ext cx="1425312" cy="1429424"/>
          </a:xfrm>
          <a:prstGeom prst="rect">
            <a:avLst/>
          </a:prstGeom>
        </p:spPr>
      </p:pic>
      <p:sp>
        <p:nvSpPr>
          <p:cNvPr id="16" name="TextBox 15">
            <a:extLst>
              <a:ext uri="{FF2B5EF4-FFF2-40B4-BE49-F238E27FC236}">
                <a16:creationId xmlns:a16="http://schemas.microsoft.com/office/drawing/2014/main" id="{96EF4FDB-0082-4E2C-95A2-E26C37522C63}"/>
              </a:ext>
            </a:extLst>
          </p:cNvPr>
          <p:cNvSpPr txBox="1"/>
          <p:nvPr/>
        </p:nvSpPr>
        <p:spPr>
          <a:xfrm>
            <a:off x="9888430" y="2417559"/>
            <a:ext cx="2303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BEBEBE"/>
                </a:solidFill>
                <a:effectLst/>
                <a:uLnTx/>
                <a:uFillTx/>
                <a:latin typeface="Aptos"/>
                <a:ea typeface="+mn-ea"/>
                <a:cs typeface="+mn-cs"/>
              </a:rPr>
              <a:t>Areas in gray indicate zones in either SPP or MISO.</a:t>
            </a:r>
            <a:endParaRPr kumimoji="0" lang="en-US" sz="1200" b="1" i="0" u="none" strike="noStrike" kern="1200" cap="none" spc="0" normalizeH="0" baseline="0" noProof="0">
              <a:ln>
                <a:noFill/>
              </a:ln>
              <a:solidFill>
                <a:srgbClr val="BEBEBE"/>
              </a:solidFill>
              <a:effectLst/>
              <a:uLnTx/>
              <a:uFillTx/>
              <a:latin typeface="Aptos"/>
              <a:ea typeface="+mn-ea"/>
              <a:cs typeface="+mn-cs"/>
            </a:endParaRPr>
          </a:p>
        </p:txBody>
      </p:sp>
      <p:sp>
        <p:nvSpPr>
          <p:cNvPr id="2" name="TextBox 1">
            <a:extLst>
              <a:ext uri="{FF2B5EF4-FFF2-40B4-BE49-F238E27FC236}">
                <a16:creationId xmlns:a16="http://schemas.microsoft.com/office/drawing/2014/main" id="{A1897164-76DC-5052-16D4-476F081190E9}"/>
              </a:ext>
            </a:extLst>
          </p:cNvPr>
          <p:cNvSpPr txBox="1"/>
          <p:nvPr/>
        </p:nvSpPr>
        <p:spPr>
          <a:xfrm>
            <a:off x="6305351" y="1015779"/>
            <a:ext cx="3476763"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Aptos"/>
                <a:ea typeface="+mn-ea"/>
                <a:cs typeface="+mn-cs"/>
              </a:rPr>
              <a:t>BCHA and AESO are included in the modeling.</a:t>
            </a:r>
            <a:endParaRPr kumimoji="0" lang="en-US" sz="1200" b="1" i="0" u="none" strike="noStrike" kern="1200" cap="none" spc="0" normalizeH="0" baseline="0" noProof="0">
              <a:ln>
                <a:noFill/>
              </a:ln>
              <a:solidFill>
                <a:srgbClr val="000000"/>
              </a:solidFill>
              <a:effectLst/>
              <a:uLnTx/>
              <a:uFillTx/>
              <a:latin typeface="Aptos"/>
              <a:ea typeface="+mn-ea"/>
              <a:cs typeface="+mn-cs"/>
            </a:endParaRPr>
          </a:p>
        </p:txBody>
      </p:sp>
      <p:sp>
        <p:nvSpPr>
          <p:cNvPr id="3" name="TextBox 2">
            <a:extLst>
              <a:ext uri="{FF2B5EF4-FFF2-40B4-BE49-F238E27FC236}">
                <a16:creationId xmlns:a16="http://schemas.microsoft.com/office/drawing/2014/main" id="{B5FC1980-A9F7-79CC-1E26-B6CA97225268}"/>
              </a:ext>
            </a:extLst>
          </p:cNvPr>
          <p:cNvSpPr txBox="1"/>
          <p:nvPr/>
        </p:nvSpPr>
        <p:spPr>
          <a:xfrm>
            <a:off x="6441488" y="6110744"/>
            <a:ext cx="3476763"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Aptos"/>
                <a:ea typeface="+mn-ea"/>
                <a:cs typeface="+mn-cs"/>
              </a:rPr>
              <a:t>Baja California is also included in the modeling.</a:t>
            </a:r>
            <a:endParaRPr kumimoji="0" lang="en-US" sz="1200" b="1"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2901958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74955-873F-1773-D60E-90822765CA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E48AFE0-1A1C-F5E2-8E9D-41B25874D9B6}"/>
              </a:ext>
            </a:extLst>
          </p:cNvPr>
          <p:cNvSpPr>
            <a:spLocks noGrp="1"/>
          </p:cNvSpPr>
          <p:nvPr>
            <p:ph type="body" sz="quarter" idx="10"/>
          </p:nvPr>
        </p:nvSpPr>
        <p:spPr>
          <a:xfrm>
            <a:off x="459233" y="1280160"/>
            <a:ext cx="4192400" cy="4937760"/>
          </a:xfrm>
        </p:spPr>
        <p:txBody>
          <a:bodyPr/>
          <a:lstStyle/>
          <a:p>
            <a:pPr marL="0" indent="0">
              <a:buNone/>
            </a:pPr>
            <a:r>
              <a:rPr lang="en-US" sz="1300" u="sng"/>
              <a:t>Fundamental</a:t>
            </a:r>
            <a:r>
              <a:rPr lang="en-US" sz="1300"/>
              <a:t>: </a:t>
            </a:r>
          </a:p>
          <a:p>
            <a:r>
              <a:rPr lang="en-US" sz="1300"/>
              <a:t>Zone definition</a:t>
            </a:r>
          </a:p>
          <a:p>
            <a:r>
              <a:rPr lang="en-US" sz="1300"/>
              <a:t>Policy goal &amp; reliability definition</a:t>
            </a:r>
          </a:p>
          <a:p>
            <a:r>
              <a:rPr lang="en-US" sz="1300"/>
              <a:t>Penalty costs as appliable (e.g. unserved energy, reserve shortage, renewable curtailment)</a:t>
            </a:r>
          </a:p>
          <a:p>
            <a:pPr marL="0" indent="0">
              <a:buNone/>
            </a:pPr>
            <a:r>
              <a:rPr lang="en-US" sz="1300" u="sng"/>
              <a:t>Initial conditions</a:t>
            </a:r>
            <a:r>
              <a:rPr lang="en-US" sz="1300"/>
              <a:t>:</a:t>
            </a:r>
          </a:p>
          <a:p>
            <a:r>
              <a:rPr lang="en-US" sz="1300"/>
              <a:t>Existing zone-to-zone transmission capability (in MW) [incl any multi-zonal constraints]</a:t>
            </a:r>
          </a:p>
          <a:p>
            <a:r>
              <a:rPr lang="en-US" sz="1300"/>
              <a:t>Zonal hourly load</a:t>
            </a:r>
          </a:p>
          <a:p>
            <a:r>
              <a:rPr lang="en-US" sz="1300"/>
              <a:t>Initial zonal resource build (MW by technology) from the 10-year reference case</a:t>
            </a:r>
          </a:p>
          <a:p>
            <a:r>
              <a:rPr lang="en-US" sz="1300"/>
              <a:t>Characterization of initial resources operating capability &amp; cost</a:t>
            </a:r>
          </a:p>
          <a:p>
            <a:r>
              <a:rPr lang="en-US" sz="1300"/>
              <a:t>Additional planned retirements/additions</a:t>
            </a:r>
          </a:p>
          <a:p>
            <a:r>
              <a:rPr lang="en-US" sz="1300"/>
              <a:t>Fuel costs, GHG permit costs</a:t>
            </a:r>
          </a:p>
          <a:p>
            <a:r>
              <a:rPr lang="en-US" sz="1300"/>
              <a:t>Out of market import schedule or cost</a:t>
            </a:r>
          </a:p>
          <a:p>
            <a:r>
              <a:rPr lang="en-US" sz="1300"/>
              <a:t>Transmission hurdle rates for wheel out/through</a:t>
            </a:r>
          </a:p>
          <a:p>
            <a:endParaRPr lang="en-US" sz="1300"/>
          </a:p>
          <a:p>
            <a:endParaRPr lang="en-US" sz="1300"/>
          </a:p>
        </p:txBody>
      </p:sp>
      <p:sp>
        <p:nvSpPr>
          <p:cNvPr id="3" name="Title 2">
            <a:extLst>
              <a:ext uri="{FF2B5EF4-FFF2-40B4-BE49-F238E27FC236}">
                <a16:creationId xmlns:a16="http://schemas.microsoft.com/office/drawing/2014/main" id="{48888746-DB58-C8FB-2323-BDC8D753ABDF}"/>
              </a:ext>
            </a:extLst>
          </p:cNvPr>
          <p:cNvSpPr>
            <a:spLocks noGrp="1"/>
          </p:cNvSpPr>
          <p:nvPr>
            <p:ph type="title"/>
          </p:nvPr>
        </p:nvSpPr>
        <p:spPr/>
        <p:txBody>
          <a:bodyPr/>
          <a:lstStyle/>
          <a:p>
            <a:r>
              <a:rPr lang="en-US"/>
              <a:t>Key inputs</a:t>
            </a:r>
          </a:p>
        </p:txBody>
      </p:sp>
      <p:pic>
        <p:nvPicPr>
          <p:cNvPr id="2" name="Picture 1">
            <a:extLst>
              <a:ext uri="{FF2B5EF4-FFF2-40B4-BE49-F238E27FC236}">
                <a16:creationId xmlns:a16="http://schemas.microsoft.com/office/drawing/2014/main" id="{06C625D6-3489-4227-8C16-48711FA42DFD}"/>
              </a:ext>
            </a:extLst>
          </p:cNvPr>
          <p:cNvPicPr>
            <a:picLocks noChangeAspect="1"/>
          </p:cNvPicPr>
          <p:nvPr/>
        </p:nvPicPr>
        <p:blipFill>
          <a:blip r:embed="rId3"/>
          <a:stretch>
            <a:fillRect/>
          </a:stretch>
        </p:blipFill>
        <p:spPr>
          <a:xfrm>
            <a:off x="8740446" y="1389491"/>
            <a:ext cx="3451554" cy="3474720"/>
          </a:xfrm>
          <a:prstGeom prst="rect">
            <a:avLst/>
          </a:prstGeom>
        </p:spPr>
      </p:pic>
      <p:sp>
        <p:nvSpPr>
          <p:cNvPr id="5" name="Text Placeholder 3">
            <a:extLst>
              <a:ext uri="{FF2B5EF4-FFF2-40B4-BE49-F238E27FC236}">
                <a16:creationId xmlns:a16="http://schemas.microsoft.com/office/drawing/2014/main" id="{136D37A1-498D-AC59-7B05-285FB54782CB}"/>
              </a:ext>
            </a:extLst>
          </p:cNvPr>
          <p:cNvSpPr txBox="1">
            <a:spLocks/>
          </p:cNvSpPr>
          <p:nvPr/>
        </p:nvSpPr>
        <p:spPr>
          <a:xfrm>
            <a:off x="4651633" y="1280160"/>
            <a:ext cx="4192400" cy="4937760"/>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None/>
              <a:tabLst/>
              <a:defRPr/>
            </a:pPr>
            <a:r>
              <a:rPr kumimoji="0" lang="en-US" sz="1300" b="1" i="0" u="sng" strike="noStrike" kern="1200" cap="none" spc="0" normalizeH="0" baseline="0" noProof="0">
                <a:ln>
                  <a:noFill/>
                </a:ln>
                <a:solidFill>
                  <a:srgbClr val="034E6E"/>
                </a:solidFill>
                <a:effectLst/>
                <a:uLnTx/>
                <a:uFillTx/>
                <a:latin typeface="Aptos"/>
                <a:ea typeface="+mn-ea"/>
                <a:cs typeface="+mn-cs"/>
              </a:rPr>
              <a:t>Constraints</a:t>
            </a:r>
            <a:r>
              <a:rPr kumimoji="0" lang="en-US" sz="1300" b="1" i="0" u="none" strike="noStrike" kern="1200" cap="none" spc="0" normalizeH="0" baseline="0" noProof="0">
                <a:ln>
                  <a:noFill/>
                </a:ln>
                <a:solidFill>
                  <a:srgbClr val="034E6E"/>
                </a:solidFill>
                <a:effectLst/>
                <a:uLnTx/>
                <a:uFillTx/>
                <a:latin typeface="Aptos"/>
                <a:ea typeface="+mn-ea"/>
                <a:cs typeface="+mn-cs"/>
              </a:rPr>
              <a:t>: </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Reliability requirement target</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Policy goal target (RPS/GHG)</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Existing zone-to-zone transmission capability (in MW)</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Operating &amp; flexibility/forecast error reserve requirements to hold</a:t>
            </a:r>
          </a:p>
          <a:p>
            <a:pPr marL="0" marR="0" lvl="0" indent="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None/>
              <a:tabLst/>
              <a:defRPr/>
            </a:pPr>
            <a:r>
              <a:rPr kumimoji="0" lang="en-US" sz="1300" b="1" i="0" u="sng" strike="noStrike" kern="1200" cap="none" spc="0" normalizeH="0" baseline="0" noProof="0">
                <a:ln>
                  <a:noFill/>
                </a:ln>
                <a:solidFill>
                  <a:srgbClr val="034E6E"/>
                </a:solidFill>
                <a:effectLst/>
                <a:uLnTx/>
                <a:uFillTx/>
                <a:latin typeface="Aptos"/>
                <a:ea typeface="+mn-ea"/>
                <a:cs typeface="+mn-cs"/>
              </a:rPr>
              <a:t>New options available to select</a:t>
            </a:r>
            <a:r>
              <a:rPr kumimoji="0" lang="en-US" sz="1300" b="1" i="0" u="none" strike="noStrike" kern="1200" cap="none" spc="0" normalizeH="0" baseline="0" noProof="0">
                <a:ln>
                  <a:noFill/>
                </a:ln>
                <a:solidFill>
                  <a:srgbClr val="034E6E"/>
                </a:solidFill>
                <a:effectLst/>
                <a:uLnTx/>
                <a:uFillTx/>
                <a:latin typeface="Aptos"/>
                <a:ea typeface="+mn-ea"/>
                <a:cs typeface="+mn-cs"/>
              </a:rPr>
              <a:t>:</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New generation technologies menu &amp; characterization (including hourly shape)</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Zonal additional potential (MW by technology) available to select</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Build &amp; operating cost of potential new additions (by technology by zone)</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New transmission potential capability (MW of capability by selected zonal pair)</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300" b="1" i="0" u="none" strike="noStrike" kern="1200" cap="none" spc="0" normalizeH="0" baseline="0" noProof="0">
                <a:ln>
                  <a:noFill/>
                </a:ln>
                <a:solidFill>
                  <a:srgbClr val="034E6E"/>
                </a:solidFill>
                <a:effectLst/>
                <a:uLnTx/>
                <a:uFillTx/>
                <a:latin typeface="Aptos"/>
                <a:ea typeface="+mn-ea"/>
                <a:cs typeface="+mn-cs"/>
              </a:rPr>
              <a:t>Cost of new transmission additions (capital &amp; operating)</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endParaRPr kumimoji="0" lang="en-US" sz="1300" b="1" i="0" u="none" strike="noStrike" kern="1200" cap="none" spc="0" normalizeH="0" baseline="0" noProof="0">
              <a:ln>
                <a:noFill/>
              </a:ln>
              <a:solidFill>
                <a:srgbClr val="034E6E"/>
              </a:solidFill>
              <a:effectLst/>
              <a:uLnTx/>
              <a:uFillTx/>
              <a:latin typeface="Aptos"/>
              <a:ea typeface="+mn-ea"/>
              <a:cs typeface="+mn-cs"/>
            </a:endParaRP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endParaRPr kumimoji="0" lang="en-US" sz="1300" b="1" i="0" u="none" strike="noStrike" kern="1200" cap="none" spc="0" normalizeH="0" baseline="0" noProof="0">
              <a:ln>
                <a:noFill/>
              </a:ln>
              <a:solidFill>
                <a:srgbClr val="034E6E"/>
              </a:solidFill>
              <a:effectLst/>
              <a:uLnTx/>
              <a:uFillTx/>
              <a:latin typeface="Aptos"/>
              <a:ea typeface="+mn-ea"/>
              <a:cs typeface="+mn-cs"/>
            </a:endParaRP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endParaRPr kumimoji="0" lang="en-US" sz="1300" b="1" i="0" u="none" strike="noStrike" kern="1200" cap="none" spc="0" normalizeH="0" baseline="0" noProof="0">
              <a:ln>
                <a:noFill/>
              </a:ln>
              <a:solidFill>
                <a:srgbClr val="034E6E"/>
              </a:solidFill>
              <a:effectLst/>
              <a:uLnTx/>
              <a:uFillTx/>
              <a:latin typeface="Aptos"/>
              <a:ea typeface="+mn-ea"/>
              <a:cs typeface="+mn-cs"/>
            </a:endParaRPr>
          </a:p>
        </p:txBody>
      </p:sp>
    </p:spTree>
    <p:extLst>
      <p:ext uri="{BB962C8B-B14F-4D97-AF65-F5344CB8AC3E}">
        <p14:creationId xmlns:p14="http://schemas.microsoft.com/office/powerpoint/2010/main" val="2858522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DB3B-BB25-0EC2-ADEE-99E8135697E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D9446B-2923-F535-683B-E25C87940072}"/>
              </a:ext>
            </a:extLst>
          </p:cNvPr>
          <p:cNvSpPr>
            <a:spLocks noGrp="1"/>
          </p:cNvSpPr>
          <p:nvPr>
            <p:ph type="body" sz="quarter" idx="10"/>
          </p:nvPr>
        </p:nvSpPr>
        <p:spPr/>
        <p:txBody>
          <a:bodyPr/>
          <a:lstStyle/>
          <a:p>
            <a:r>
              <a:rPr lang="en-US"/>
              <a:t>For each zone: </a:t>
            </a:r>
            <a:r>
              <a:rPr lang="en-US" u="sng"/>
              <a:t>Resource build in MW for each zone for each major technology</a:t>
            </a:r>
          </a:p>
          <a:p>
            <a:r>
              <a:rPr lang="en-US"/>
              <a:t>Transmission build at zone-to-zone level (with MW capability addition)</a:t>
            </a:r>
          </a:p>
          <a:p>
            <a:r>
              <a:rPr lang="en-US"/>
              <a:t>Resulting cost:</a:t>
            </a:r>
          </a:p>
          <a:p>
            <a:pPr lvl="1"/>
            <a:r>
              <a:rPr lang="en-US"/>
              <a:t>Resource build capital cost</a:t>
            </a:r>
          </a:p>
          <a:p>
            <a:pPr lvl="1"/>
            <a:r>
              <a:rPr lang="en-US"/>
              <a:t>Transmission capital cost</a:t>
            </a:r>
          </a:p>
          <a:p>
            <a:pPr lvl="1"/>
            <a:r>
              <a:rPr lang="en-US"/>
              <a:t>Annual fixed O&amp;M</a:t>
            </a:r>
          </a:p>
          <a:p>
            <a:pPr lvl="1"/>
            <a:r>
              <a:rPr lang="en-US"/>
              <a:t>System dispatch cost (fuel cost, variable O&amp;M)</a:t>
            </a:r>
          </a:p>
          <a:p>
            <a:pPr lvl="1"/>
            <a:r>
              <a:rPr lang="en-US"/>
              <a:t>Penalty costs for curtailment, unserved energy, etc.</a:t>
            </a:r>
          </a:p>
          <a:p>
            <a:r>
              <a:rPr lang="en-US"/>
              <a:t>Resulting operations:</a:t>
            </a:r>
          </a:p>
          <a:p>
            <a:pPr lvl="1"/>
            <a:r>
              <a:rPr lang="en-US"/>
              <a:t>Dispatch by resource</a:t>
            </a:r>
          </a:p>
          <a:p>
            <a:pPr lvl="1"/>
            <a:r>
              <a:rPr lang="en-US"/>
              <a:t>Fuel burn, capacity factors, renewable curtailment, load curtailment, reserve margins</a:t>
            </a:r>
          </a:p>
          <a:p>
            <a:pPr lvl="1"/>
            <a:r>
              <a:rPr lang="en-US"/>
              <a:t>Flow &amp; congestion by transmission zone-to-zone ”link”</a:t>
            </a:r>
          </a:p>
        </p:txBody>
      </p:sp>
      <p:sp>
        <p:nvSpPr>
          <p:cNvPr id="3" name="Title 2">
            <a:extLst>
              <a:ext uri="{FF2B5EF4-FFF2-40B4-BE49-F238E27FC236}">
                <a16:creationId xmlns:a16="http://schemas.microsoft.com/office/drawing/2014/main" id="{D4CA2185-C0E5-F15A-3088-2F679135ACB6}"/>
              </a:ext>
            </a:extLst>
          </p:cNvPr>
          <p:cNvSpPr>
            <a:spLocks noGrp="1"/>
          </p:cNvSpPr>
          <p:nvPr>
            <p:ph type="title"/>
          </p:nvPr>
        </p:nvSpPr>
        <p:spPr/>
        <p:txBody>
          <a:bodyPr/>
          <a:lstStyle/>
          <a:p>
            <a:r>
              <a:rPr lang="en-US"/>
              <a:t>Key outputs</a:t>
            </a:r>
          </a:p>
        </p:txBody>
      </p:sp>
    </p:spTree>
    <p:extLst>
      <p:ext uri="{BB962C8B-B14F-4D97-AF65-F5344CB8AC3E}">
        <p14:creationId xmlns:p14="http://schemas.microsoft.com/office/powerpoint/2010/main" val="3750730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3B620-B86E-0303-13B8-A770DFD13964}"/>
              </a:ext>
            </a:extLst>
          </p:cNvPr>
          <p:cNvSpPr>
            <a:spLocks noGrp="1"/>
          </p:cNvSpPr>
          <p:nvPr>
            <p:ph type="body" sz="quarter" idx="10"/>
          </p:nvPr>
        </p:nvSpPr>
        <p:spPr>
          <a:xfrm>
            <a:off x="463296" y="1266092"/>
            <a:ext cx="11244149" cy="1707495"/>
          </a:xfrm>
        </p:spPr>
        <p:txBody>
          <a:bodyPr/>
          <a:lstStyle/>
          <a:p>
            <a:r>
              <a:rPr lang="en-US" sz="1600"/>
              <a:t>E3’s Recost model calculates levelized fixed costs (LFC) and the levelized cost of electricity (LCOE) for a range of conventional and emerging technologies</a:t>
            </a:r>
          </a:p>
          <a:p>
            <a:pPr lvl="1"/>
            <a:r>
              <a:rPr lang="en-US" sz="1400"/>
              <a:t>LFC is reported in $/kW-yr, and LCOE is reported in $/MWh</a:t>
            </a:r>
          </a:p>
          <a:p>
            <a:r>
              <a:rPr lang="en-US" sz="1600"/>
              <a:t>LFC and LCOE are calculated by initial commercial operations date (COD), from 2025 through 2050</a:t>
            </a:r>
            <a:endParaRPr lang="en-US" sz="1600" i="1"/>
          </a:p>
          <a:p>
            <a:r>
              <a:rPr lang="en-US" sz="1600"/>
              <a:t>Recost estimates are calculated using inputs from various sources:</a:t>
            </a:r>
          </a:p>
        </p:txBody>
      </p:sp>
      <p:sp>
        <p:nvSpPr>
          <p:cNvPr id="3" name="Title 2">
            <a:extLst>
              <a:ext uri="{FF2B5EF4-FFF2-40B4-BE49-F238E27FC236}">
                <a16:creationId xmlns:a16="http://schemas.microsoft.com/office/drawing/2014/main" id="{D8CE31B8-E8DE-EEBB-8B99-DC56184AEDA5}"/>
              </a:ext>
            </a:extLst>
          </p:cNvPr>
          <p:cNvSpPr>
            <a:spLocks noGrp="1"/>
          </p:cNvSpPr>
          <p:nvPr>
            <p:ph type="title"/>
          </p:nvPr>
        </p:nvSpPr>
        <p:spPr/>
        <p:txBody>
          <a:bodyPr/>
          <a:lstStyle/>
          <a:p>
            <a:r>
              <a:rPr lang="en-US"/>
              <a:t>E3 Resource Cost Estimates</a:t>
            </a:r>
            <a:br>
              <a:rPr lang="en-US"/>
            </a:br>
            <a:r>
              <a:rPr lang="en-US" sz="2100" err="1">
                <a:latin typeface="Aptos Narrow" panose="020B0004020202020204" pitchFamily="34" charset="0"/>
              </a:rPr>
              <a:t>Recost</a:t>
            </a:r>
            <a:r>
              <a:rPr lang="en-US" sz="2100">
                <a:latin typeface="Aptos Narrow" panose="020B0004020202020204" pitchFamily="34" charset="0"/>
              </a:rPr>
              <a:t> Model Overview</a:t>
            </a:r>
          </a:p>
        </p:txBody>
      </p:sp>
      <p:grpSp>
        <p:nvGrpSpPr>
          <p:cNvPr id="6" name="Group 5">
            <a:extLst>
              <a:ext uri="{FF2B5EF4-FFF2-40B4-BE49-F238E27FC236}">
                <a16:creationId xmlns:a16="http://schemas.microsoft.com/office/drawing/2014/main" id="{705161CB-AAEE-B133-AE9A-A785A50CDA72}"/>
              </a:ext>
            </a:extLst>
          </p:cNvPr>
          <p:cNvGrpSpPr/>
          <p:nvPr/>
        </p:nvGrpSpPr>
        <p:grpSpPr>
          <a:xfrm>
            <a:off x="2728596" y="3142216"/>
            <a:ext cx="6730746" cy="3178962"/>
            <a:chOff x="457200" y="3715482"/>
            <a:chExt cx="5562600" cy="2627241"/>
          </a:xfrm>
        </p:grpSpPr>
        <p:sp>
          <p:nvSpPr>
            <p:cNvPr id="4" name="TextBox 3">
              <a:extLst>
                <a:ext uri="{FF2B5EF4-FFF2-40B4-BE49-F238E27FC236}">
                  <a16:creationId xmlns:a16="http://schemas.microsoft.com/office/drawing/2014/main" id="{825E5473-CB78-0B4B-19D0-B8FAF96DA802}"/>
                </a:ext>
              </a:extLst>
            </p:cNvPr>
            <p:cNvSpPr txBox="1"/>
            <p:nvPr/>
          </p:nvSpPr>
          <p:spPr>
            <a:xfrm>
              <a:off x="457200" y="3715482"/>
              <a:ext cx="5562600" cy="250661"/>
            </a:xfrm>
            <a:prstGeom prst="rect">
              <a:avLst/>
            </a:prstGeom>
            <a:solidFill>
              <a:schemeClr val="tx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a:ea typeface="+mn-ea"/>
                  <a:cs typeface="+mn-cs"/>
                </a:rPr>
                <a:t>E3 Recost</a:t>
              </a:r>
              <a:endParaRPr kumimoji="0" lang="en-US" sz="1400" b="0" i="0" u="none" strike="noStrike" kern="1200" cap="none" spc="0" normalizeH="0" baseline="0" noProof="0">
                <a:ln>
                  <a:noFill/>
                </a:ln>
                <a:solidFill>
                  <a:srgbClr val="FFFFFF"/>
                </a:solidFill>
                <a:effectLst/>
                <a:uLnTx/>
                <a:uFillTx/>
                <a:latin typeface="Aptos"/>
                <a:ea typeface="+mn-ea"/>
                <a:cs typeface="+mn-cs"/>
              </a:endParaRPr>
            </a:p>
          </p:txBody>
        </p:sp>
        <p:sp>
          <p:nvSpPr>
            <p:cNvPr id="15" name="TextBox 14">
              <a:extLst>
                <a:ext uri="{FF2B5EF4-FFF2-40B4-BE49-F238E27FC236}">
                  <a16:creationId xmlns:a16="http://schemas.microsoft.com/office/drawing/2014/main" id="{324F9364-D502-E34A-C43F-2444041C3E76}"/>
                </a:ext>
              </a:extLst>
            </p:cNvPr>
            <p:cNvSpPr txBox="1"/>
            <p:nvPr/>
          </p:nvSpPr>
          <p:spPr>
            <a:xfrm flipH="1">
              <a:off x="468224" y="5152296"/>
              <a:ext cx="2654326" cy="567771"/>
            </a:xfrm>
            <a:prstGeom prst="rect">
              <a:avLst/>
            </a:prstGeom>
            <a:solidFill>
              <a:srgbClr val="034E6E"/>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Aptos"/>
                  <a:ea typeface="+mn-ea"/>
                  <a:cs typeface="+mn-cs"/>
                </a:rPr>
                <a:t>Technology Cost Assumptions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Aptos"/>
                  <a:ea typeface="+mn-ea"/>
                  <a:cs typeface="+mn-cs"/>
                </a:rPr>
                <a:t>Sources: NREL, EIA, PNNL, Market Data</a:t>
              </a:r>
            </a:p>
          </p:txBody>
        </p:sp>
        <p:sp>
          <p:nvSpPr>
            <p:cNvPr id="16" name="TextBox 15">
              <a:extLst>
                <a:ext uri="{FF2B5EF4-FFF2-40B4-BE49-F238E27FC236}">
                  <a16:creationId xmlns:a16="http://schemas.microsoft.com/office/drawing/2014/main" id="{41446DC6-9C94-1FA7-DC3B-A59218B1C370}"/>
                </a:ext>
              </a:extLst>
            </p:cNvPr>
            <p:cNvSpPr txBox="1"/>
            <p:nvPr/>
          </p:nvSpPr>
          <p:spPr>
            <a:xfrm flipH="1">
              <a:off x="468224" y="5763600"/>
              <a:ext cx="2654326" cy="567771"/>
            </a:xfrm>
            <a:prstGeom prst="rect">
              <a:avLst/>
            </a:prstGeom>
            <a:solidFill>
              <a:srgbClr val="6EA1B6"/>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Aptos"/>
                  <a:ea typeface="+mn-ea"/>
                  <a:cs typeface="+mn-cs"/>
                </a:rPr>
                <a:t>Technology Financing Assumptions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Aptos"/>
                  <a:ea typeface="+mn-ea"/>
                  <a:cs typeface="+mn-cs"/>
                </a:rPr>
                <a:t>Sources: Market Data, NREL, PNNL</a:t>
              </a:r>
            </a:p>
          </p:txBody>
        </p:sp>
        <p:sp>
          <p:nvSpPr>
            <p:cNvPr id="18" name="TextBox 17">
              <a:extLst>
                <a:ext uri="{FF2B5EF4-FFF2-40B4-BE49-F238E27FC236}">
                  <a16:creationId xmlns:a16="http://schemas.microsoft.com/office/drawing/2014/main" id="{ACB17676-9B08-9FD3-C301-5CB411E1B063}"/>
                </a:ext>
              </a:extLst>
            </p:cNvPr>
            <p:cNvSpPr txBox="1"/>
            <p:nvPr/>
          </p:nvSpPr>
          <p:spPr>
            <a:xfrm flipH="1">
              <a:off x="468224" y="4532199"/>
              <a:ext cx="2654326" cy="567771"/>
            </a:xfrm>
            <a:prstGeom prst="rect">
              <a:avLst/>
            </a:prstGeom>
            <a:solidFill>
              <a:srgbClr val="6EA1B6">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Aptos"/>
                  <a:ea typeface="+mn-ea"/>
                  <a:cs typeface="+mn-cs"/>
                </a:rPr>
                <a:t>Technology Operations Assumptions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Aptos"/>
                  <a:ea typeface="+mn-ea"/>
                  <a:cs typeface="+mn-cs"/>
                </a:rPr>
                <a:t>Sources: NREL, EIA, PNNL, Market Data</a:t>
              </a:r>
            </a:p>
          </p:txBody>
        </p:sp>
        <p:sp>
          <p:nvSpPr>
            <p:cNvPr id="19" name="TextBox 18">
              <a:extLst>
                <a:ext uri="{FF2B5EF4-FFF2-40B4-BE49-F238E27FC236}">
                  <a16:creationId xmlns:a16="http://schemas.microsoft.com/office/drawing/2014/main" id="{7FB19AA8-5679-43B1-0164-B4E79FDC17B2}"/>
                </a:ext>
              </a:extLst>
            </p:cNvPr>
            <p:cNvSpPr txBox="1"/>
            <p:nvPr/>
          </p:nvSpPr>
          <p:spPr>
            <a:xfrm flipH="1">
              <a:off x="468224" y="4023302"/>
              <a:ext cx="2654326" cy="426575"/>
            </a:xfrm>
            <a:prstGeom prst="rect">
              <a:avLst/>
            </a:prstGeom>
            <a:solidFill>
              <a:srgbClr val="6EA1B6">
                <a:lumMod val="20000"/>
                <a:lumOff val="80000"/>
              </a:srgbClr>
            </a:solidFill>
            <a:ln>
              <a:solidFill>
                <a:srgbClr val="034E6E"/>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34E6E"/>
                  </a:solidFill>
                  <a:effectLst/>
                  <a:uLnTx/>
                  <a:uFillTx/>
                  <a:latin typeface="Aptos"/>
                  <a:ea typeface="+mn-ea"/>
                  <a:cs typeface="+mn-cs"/>
                </a:rPr>
                <a:t>Inputs (Database)</a:t>
              </a:r>
              <a:endParaRPr kumimoji="0" lang="en-US" sz="1100" b="1" i="1" u="none" strike="noStrike" kern="0" cap="none" spc="0" normalizeH="0" baseline="0" noProof="0">
                <a:ln>
                  <a:noFill/>
                </a:ln>
                <a:solidFill>
                  <a:srgbClr val="034E6E"/>
                </a:solidFill>
                <a:effectLst/>
                <a:uLnTx/>
                <a:uFillTx/>
                <a:latin typeface="Aptos"/>
                <a:ea typeface="+mn-ea"/>
                <a:cs typeface="+mn-cs"/>
              </a:endParaRPr>
            </a:p>
          </p:txBody>
        </p:sp>
        <p:sp>
          <p:nvSpPr>
            <p:cNvPr id="20" name="TextBox 19">
              <a:extLst>
                <a:ext uri="{FF2B5EF4-FFF2-40B4-BE49-F238E27FC236}">
                  <a16:creationId xmlns:a16="http://schemas.microsoft.com/office/drawing/2014/main" id="{8727D098-9D66-C4E5-1931-166C7A9EF05D}"/>
                </a:ext>
              </a:extLst>
            </p:cNvPr>
            <p:cNvSpPr txBox="1"/>
            <p:nvPr/>
          </p:nvSpPr>
          <p:spPr>
            <a:xfrm flipH="1">
              <a:off x="3882039" y="4023302"/>
              <a:ext cx="2121408" cy="426575"/>
            </a:xfrm>
            <a:prstGeom prst="rect">
              <a:avLst/>
            </a:prstGeom>
            <a:solidFill>
              <a:srgbClr val="6EA1B6">
                <a:lumMod val="20000"/>
                <a:lumOff val="80000"/>
              </a:srgbClr>
            </a:solidFill>
            <a:ln>
              <a:solidFill>
                <a:srgbClr val="034E6E"/>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34E6E"/>
                  </a:solidFill>
                  <a:effectLst/>
                  <a:uLnTx/>
                  <a:uFillTx/>
                  <a:latin typeface="Aptos"/>
                  <a:ea typeface="+mn-ea"/>
                  <a:cs typeface="+mn-cs"/>
                </a:rPr>
                <a:t>Outputs (Calculations)</a:t>
              </a:r>
              <a:endParaRPr kumimoji="0" lang="en-US" sz="1100" b="1" i="1" u="none" strike="noStrike" kern="0" cap="none" spc="0" normalizeH="0" baseline="0" noProof="0">
                <a:ln>
                  <a:noFill/>
                </a:ln>
                <a:solidFill>
                  <a:srgbClr val="034E6E"/>
                </a:solidFill>
                <a:effectLst/>
                <a:uLnTx/>
                <a:uFillTx/>
                <a:latin typeface="Aptos"/>
                <a:ea typeface="+mn-ea"/>
                <a:cs typeface="+mn-cs"/>
              </a:endParaRPr>
            </a:p>
          </p:txBody>
        </p:sp>
        <p:sp>
          <p:nvSpPr>
            <p:cNvPr id="21" name="Right Bracket 20">
              <a:extLst>
                <a:ext uri="{FF2B5EF4-FFF2-40B4-BE49-F238E27FC236}">
                  <a16:creationId xmlns:a16="http://schemas.microsoft.com/office/drawing/2014/main" id="{8DDE0784-4132-0EB3-1CD2-150FA32ACBD7}"/>
                </a:ext>
              </a:extLst>
            </p:cNvPr>
            <p:cNvSpPr/>
            <p:nvPr/>
          </p:nvSpPr>
          <p:spPr>
            <a:xfrm>
              <a:off x="3139556" y="4529134"/>
              <a:ext cx="244141" cy="1813589"/>
            </a:xfrm>
            <a:prstGeom prst="rightBracket">
              <a:avLst/>
            </a:prstGeom>
            <a:noFill/>
            <a:ln w="38100" cap="flat" cmpd="sng" algn="ctr">
              <a:solidFill>
                <a:srgbClr val="FF5E3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34E6E"/>
                </a:solidFill>
                <a:effectLst/>
                <a:uLnTx/>
                <a:uFillTx/>
                <a:latin typeface="Aptos"/>
                <a:ea typeface="+mn-ea"/>
                <a:cs typeface="+mn-cs"/>
              </a:endParaRPr>
            </a:p>
          </p:txBody>
        </p:sp>
        <p:sp>
          <p:nvSpPr>
            <p:cNvPr id="23" name="TextBox 22">
              <a:extLst>
                <a:ext uri="{FF2B5EF4-FFF2-40B4-BE49-F238E27FC236}">
                  <a16:creationId xmlns:a16="http://schemas.microsoft.com/office/drawing/2014/main" id="{FCF0C681-73DA-E9C0-2BE1-5CAA4BCE42EC}"/>
                </a:ext>
              </a:extLst>
            </p:cNvPr>
            <p:cNvSpPr txBox="1"/>
            <p:nvPr/>
          </p:nvSpPr>
          <p:spPr>
            <a:xfrm flipH="1">
              <a:off x="3882038" y="5704616"/>
              <a:ext cx="2123108" cy="567771"/>
            </a:xfrm>
            <a:prstGeom prst="rect">
              <a:avLst/>
            </a:prstGeom>
            <a:solidFill>
              <a:srgbClr val="FFC400">
                <a:lumMod val="75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ptos"/>
                  <a:ea typeface="+mn-ea"/>
                  <a:cs typeface="+mn-cs"/>
                </a:rPr>
                <a:t>Discounted Cash Flow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Aptos"/>
                  <a:ea typeface="+mn-ea"/>
                  <a:cs typeface="+mn-cs"/>
                </a:rPr>
                <a:t>Outputs: NPV, IRR</a:t>
              </a:r>
            </a:p>
          </p:txBody>
        </p:sp>
        <p:sp>
          <p:nvSpPr>
            <p:cNvPr id="24" name="TextBox 23">
              <a:extLst>
                <a:ext uri="{FF2B5EF4-FFF2-40B4-BE49-F238E27FC236}">
                  <a16:creationId xmlns:a16="http://schemas.microsoft.com/office/drawing/2014/main" id="{21642FA3-8FB2-4278-A572-71D911F3994E}"/>
                </a:ext>
              </a:extLst>
            </p:cNvPr>
            <p:cNvSpPr txBox="1"/>
            <p:nvPr/>
          </p:nvSpPr>
          <p:spPr>
            <a:xfrm flipH="1">
              <a:off x="3882039" y="4581886"/>
              <a:ext cx="2123108" cy="567771"/>
            </a:xfrm>
            <a:prstGeom prst="rect">
              <a:avLst/>
            </a:prstGeom>
            <a:solidFill>
              <a:srgbClr val="FFC400">
                <a:lumMod val="75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ptos"/>
                  <a:ea typeface="+mn-ea"/>
                  <a:cs typeface="+mn-cs"/>
                </a:rPr>
                <a:t>Levelized Costs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Aptos"/>
                  <a:ea typeface="+mn-ea"/>
                  <a:cs typeface="+mn-cs"/>
                </a:rPr>
                <a:t>Outputs: LFC, LCOE</a:t>
              </a:r>
            </a:p>
          </p:txBody>
        </p:sp>
        <p:sp>
          <p:nvSpPr>
            <p:cNvPr id="25" name="Arrow: Right 24">
              <a:extLst>
                <a:ext uri="{FF2B5EF4-FFF2-40B4-BE49-F238E27FC236}">
                  <a16:creationId xmlns:a16="http://schemas.microsoft.com/office/drawing/2014/main" id="{24385D09-1AC8-35AC-3438-DBB7EDB1F136}"/>
                </a:ext>
              </a:extLst>
            </p:cNvPr>
            <p:cNvSpPr/>
            <p:nvPr/>
          </p:nvSpPr>
          <p:spPr>
            <a:xfrm>
              <a:off x="3411999" y="4721248"/>
              <a:ext cx="474202" cy="289046"/>
            </a:xfrm>
            <a:prstGeom prst="rightArrow">
              <a:avLst/>
            </a:prstGeom>
            <a:solidFill>
              <a:srgbClr val="FF5E39">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ptos"/>
                <a:ea typeface="+mn-ea"/>
                <a:cs typeface="+mn-cs"/>
              </a:endParaRPr>
            </a:p>
          </p:txBody>
        </p:sp>
        <p:sp>
          <p:nvSpPr>
            <p:cNvPr id="26" name="Arrow: Right 25">
              <a:extLst>
                <a:ext uri="{FF2B5EF4-FFF2-40B4-BE49-F238E27FC236}">
                  <a16:creationId xmlns:a16="http://schemas.microsoft.com/office/drawing/2014/main" id="{5C88547C-A73E-634B-4BF6-68359334181E}"/>
                </a:ext>
              </a:extLst>
            </p:cNvPr>
            <p:cNvSpPr/>
            <p:nvPr/>
          </p:nvSpPr>
          <p:spPr>
            <a:xfrm>
              <a:off x="3411998" y="5843978"/>
              <a:ext cx="474202" cy="289046"/>
            </a:xfrm>
            <a:prstGeom prst="rightArrow">
              <a:avLst/>
            </a:prstGeom>
            <a:solidFill>
              <a:srgbClr val="FF5E39">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ptos"/>
                <a:ea typeface="+mn-ea"/>
                <a:cs typeface="+mn-cs"/>
              </a:endParaRPr>
            </a:p>
          </p:txBody>
        </p:sp>
        <p:sp>
          <p:nvSpPr>
            <p:cNvPr id="27" name="Arrow: Curved Right 26">
              <a:extLst>
                <a:ext uri="{FF2B5EF4-FFF2-40B4-BE49-F238E27FC236}">
                  <a16:creationId xmlns:a16="http://schemas.microsoft.com/office/drawing/2014/main" id="{4835AAE6-211E-E021-D185-861CB35C52FE}"/>
                </a:ext>
              </a:extLst>
            </p:cNvPr>
            <p:cNvSpPr/>
            <p:nvPr/>
          </p:nvSpPr>
          <p:spPr>
            <a:xfrm>
              <a:off x="4187070" y="5161084"/>
              <a:ext cx="382993" cy="526219"/>
            </a:xfrm>
            <a:prstGeom prst="curvedRightArrow">
              <a:avLst/>
            </a:prstGeom>
            <a:solidFill>
              <a:srgbClr val="FFB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ptos"/>
                <a:ea typeface="+mn-ea"/>
                <a:cs typeface="+mn-cs"/>
              </a:endParaRPr>
            </a:p>
          </p:txBody>
        </p:sp>
        <p:sp>
          <p:nvSpPr>
            <p:cNvPr id="28" name="Arrow: Curved Right 27">
              <a:extLst>
                <a:ext uri="{FF2B5EF4-FFF2-40B4-BE49-F238E27FC236}">
                  <a16:creationId xmlns:a16="http://schemas.microsoft.com/office/drawing/2014/main" id="{70792CAA-289A-E6D0-E714-C5962CDFE0BC}"/>
                </a:ext>
              </a:extLst>
            </p:cNvPr>
            <p:cNvSpPr/>
            <p:nvPr/>
          </p:nvSpPr>
          <p:spPr>
            <a:xfrm flipH="1" flipV="1">
              <a:off x="5268528" y="5161084"/>
              <a:ext cx="382993" cy="526219"/>
            </a:xfrm>
            <a:prstGeom prst="curvedRightArrow">
              <a:avLst/>
            </a:prstGeom>
            <a:solidFill>
              <a:srgbClr val="FFB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ptos"/>
                <a:ea typeface="+mn-ea"/>
                <a:cs typeface="+mn-cs"/>
              </a:endParaRPr>
            </a:p>
          </p:txBody>
        </p:sp>
        <p:sp>
          <p:nvSpPr>
            <p:cNvPr id="29" name="TextBox 28">
              <a:extLst>
                <a:ext uri="{FF2B5EF4-FFF2-40B4-BE49-F238E27FC236}">
                  <a16:creationId xmlns:a16="http://schemas.microsoft.com/office/drawing/2014/main" id="{7372AC22-F515-28AB-5E15-6513956AD3AB}"/>
                </a:ext>
              </a:extLst>
            </p:cNvPr>
            <p:cNvSpPr txBox="1"/>
            <p:nvPr/>
          </p:nvSpPr>
          <p:spPr>
            <a:xfrm flipH="1">
              <a:off x="4213191" y="5257800"/>
              <a:ext cx="1460804" cy="35260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5E39">
                      <a:lumMod val="60000"/>
                      <a:lumOff val="40000"/>
                    </a:srgbClr>
                  </a:solidFill>
                  <a:effectLst/>
                  <a:uLnTx/>
                  <a:uFillTx/>
                  <a:latin typeface="Aptos"/>
                  <a:ea typeface="+mn-ea"/>
                  <a:cs typeface="+mn-cs"/>
                </a:rPr>
                <a:t>Results Validation</a:t>
              </a:r>
              <a:endParaRPr kumimoji="0" lang="en-US" sz="1100" b="1" i="1" u="none" strike="noStrike" kern="0" cap="none" spc="0" normalizeH="0" baseline="0" noProof="0">
                <a:ln>
                  <a:noFill/>
                </a:ln>
                <a:solidFill>
                  <a:srgbClr val="FF5E39">
                    <a:lumMod val="60000"/>
                    <a:lumOff val="40000"/>
                  </a:srgbClr>
                </a:solidFill>
                <a:effectLst/>
                <a:uLnTx/>
                <a:uFillTx/>
                <a:latin typeface="Aptos"/>
                <a:ea typeface="+mn-ea"/>
                <a:cs typeface="+mn-cs"/>
              </a:endParaRPr>
            </a:p>
          </p:txBody>
        </p:sp>
      </p:grpSp>
    </p:spTree>
    <p:extLst>
      <p:ext uri="{BB962C8B-B14F-4D97-AF65-F5344CB8AC3E}">
        <p14:creationId xmlns:p14="http://schemas.microsoft.com/office/powerpoint/2010/main" val="1159749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FC864-8C5B-AAA6-A0EA-010D51BB7E4A}"/>
              </a:ext>
            </a:extLst>
          </p:cNvPr>
          <p:cNvSpPr>
            <a:spLocks noGrp="1"/>
          </p:cNvSpPr>
          <p:nvPr>
            <p:ph type="body" sz="quarter" idx="10"/>
          </p:nvPr>
        </p:nvSpPr>
        <p:spPr>
          <a:xfrm>
            <a:off x="459233" y="1005840"/>
            <a:ext cx="11269471" cy="1873625"/>
          </a:xfrm>
          <a:solidFill>
            <a:schemeClr val="accent1">
              <a:lumMod val="20000"/>
              <a:lumOff val="80000"/>
            </a:schemeClr>
          </a:solidFill>
        </p:spPr>
        <p:txBody>
          <a:bodyPr anchor="ctr"/>
          <a:lstStyle/>
          <a:p>
            <a:pPr>
              <a:spcAft>
                <a:spcPts val="200"/>
              </a:spcAft>
            </a:pPr>
            <a:r>
              <a:rPr lang="en-US" sz="1400"/>
              <a:t>Production Tax Credits drive LCOE outcomes: </a:t>
            </a:r>
            <a:r>
              <a:rPr lang="en-US" sz="1400" b="0"/>
              <a:t>Solar eligibility for the PTC makes this the rational election for new generators in areas with good resource potential, despite the greater recapture risk.</a:t>
            </a:r>
          </a:p>
          <a:p>
            <a:pPr>
              <a:spcAft>
                <a:spcPts val="200"/>
              </a:spcAft>
            </a:pPr>
            <a:r>
              <a:rPr lang="en-US" sz="1400"/>
              <a:t>Clean, firm, dispatchable generation capacity carries a consistent cost premium: </a:t>
            </a:r>
            <a:r>
              <a:rPr lang="en-US" sz="1400" b="0"/>
              <a:t>while geothermal cost declines are expected over time in real terms, nominal costs increase and emerging competitor technologies are more competitive in many cases (e.g., gas CCGT with CCS).</a:t>
            </a:r>
            <a:endParaRPr lang="en-US" sz="1400"/>
          </a:p>
          <a:p>
            <a:pPr>
              <a:spcAft>
                <a:spcPts val="200"/>
              </a:spcAft>
            </a:pPr>
            <a:r>
              <a:rPr lang="en-US" sz="1400"/>
              <a:t>Energy storage costs favor lithium-ion batteries, for now: </a:t>
            </a:r>
            <a:r>
              <a:rPr lang="en-US" sz="1400" b="0"/>
              <a:t>while certain configurations of Pumped Storage Hydro (PSH) enjoy a current cost advantage to Li-ion batteries (including ITC), emerging longer-duration storage technologies may further erode lithium’s advantage in the future.</a:t>
            </a:r>
            <a:endParaRPr lang="en-US" sz="1400"/>
          </a:p>
        </p:txBody>
      </p:sp>
      <p:sp>
        <p:nvSpPr>
          <p:cNvPr id="3" name="Title 2">
            <a:extLst>
              <a:ext uri="{FF2B5EF4-FFF2-40B4-BE49-F238E27FC236}">
                <a16:creationId xmlns:a16="http://schemas.microsoft.com/office/drawing/2014/main" id="{A6345602-148D-5CCA-12E3-D7668D39555A}"/>
              </a:ext>
            </a:extLst>
          </p:cNvPr>
          <p:cNvSpPr>
            <a:spLocks noGrp="1"/>
          </p:cNvSpPr>
          <p:nvPr>
            <p:ph type="title"/>
          </p:nvPr>
        </p:nvSpPr>
        <p:spPr>
          <a:xfrm>
            <a:off x="459233" y="0"/>
            <a:ext cx="11269472" cy="1005840"/>
          </a:xfrm>
        </p:spPr>
        <p:txBody>
          <a:bodyPr/>
          <a:lstStyle/>
          <a:p>
            <a:r>
              <a:rPr lang="en-US"/>
              <a:t>Resource cost forecast will utilize E3’s latest projections</a:t>
            </a:r>
            <a:endParaRPr lang="en-US" sz="2100">
              <a:latin typeface="Aptos Narrow" panose="020B0004020202020204" pitchFamily="34" charset="0"/>
            </a:endParaRPr>
          </a:p>
        </p:txBody>
      </p:sp>
      <p:sp>
        <p:nvSpPr>
          <p:cNvPr id="17" name="TextBox 16">
            <a:extLst>
              <a:ext uri="{FF2B5EF4-FFF2-40B4-BE49-F238E27FC236}">
                <a16:creationId xmlns:a16="http://schemas.microsoft.com/office/drawing/2014/main" id="{9AA5552D-ECE3-2408-1F9B-BDC3C584F369}"/>
              </a:ext>
            </a:extLst>
          </p:cNvPr>
          <p:cNvSpPr txBox="1"/>
          <p:nvPr/>
        </p:nvSpPr>
        <p:spPr>
          <a:xfrm>
            <a:off x="383033" y="2965267"/>
            <a:ext cx="5562600" cy="25066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34E6E"/>
                </a:solidFill>
                <a:effectLst/>
                <a:uLnTx/>
                <a:uFillTx/>
                <a:latin typeface="Aptos"/>
                <a:ea typeface="+mn-ea"/>
                <a:cs typeface="+mn-cs"/>
              </a:rPr>
              <a:t>E3 Levelized Cost of Energy Estimates for Selected Resources</a:t>
            </a:r>
            <a:endParaRPr kumimoji="0" lang="en-US" sz="1200" b="0" i="0" u="none" strike="noStrike" kern="1200" cap="none" spc="0" normalizeH="0" baseline="0" noProof="0">
              <a:ln>
                <a:noFill/>
              </a:ln>
              <a:solidFill>
                <a:srgbClr val="034E6E"/>
              </a:solidFill>
              <a:effectLst/>
              <a:uLnTx/>
              <a:uFillTx/>
              <a:latin typeface="Aptos"/>
              <a:ea typeface="+mn-ea"/>
              <a:cs typeface="+mn-cs"/>
            </a:endParaRPr>
          </a:p>
        </p:txBody>
      </p:sp>
      <p:sp>
        <p:nvSpPr>
          <p:cNvPr id="6" name="TextBox 5">
            <a:extLst>
              <a:ext uri="{FF2B5EF4-FFF2-40B4-BE49-F238E27FC236}">
                <a16:creationId xmlns:a16="http://schemas.microsoft.com/office/drawing/2014/main" id="{2739F218-AF0E-3304-4318-6D3311F2C90C}"/>
              </a:ext>
            </a:extLst>
          </p:cNvPr>
          <p:cNvSpPr txBox="1"/>
          <p:nvPr/>
        </p:nvSpPr>
        <p:spPr>
          <a:xfrm>
            <a:off x="3486285" y="6396335"/>
            <a:ext cx="7933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sng" strike="noStrike" kern="1200" cap="none" spc="0" normalizeH="0" baseline="0" noProof="0">
                <a:ln>
                  <a:noFill/>
                </a:ln>
                <a:solidFill>
                  <a:srgbClr val="034E6E"/>
                </a:solidFill>
                <a:effectLst/>
                <a:uLnTx/>
                <a:uFillTx/>
                <a:latin typeface="Aptos"/>
                <a:ea typeface="+mn-ea"/>
                <a:cs typeface="+mn-cs"/>
              </a:rPr>
              <a:t>Technology</a:t>
            </a:r>
            <a:r>
              <a:rPr kumimoji="0" lang="en-US" sz="800" b="0" i="1" u="none" strike="noStrike" kern="1200" cap="none" spc="0" normalizeH="0" baseline="0" noProof="0">
                <a:ln>
                  <a:noFill/>
                </a:ln>
                <a:solidFill>
                  <a:srgbClr val="034E6E"/>
                </a:solidFill>
                <a:effectLst/>
                <a:uLnTx/>
                <a:uFillTx/>
                <a:latin typeface="Aptos"/>
                <a:ea typeface="+mn-ea"/>
                <a:cs typeface="+mn-cs"/>
              </a:rPr>
              <a:t> costs in this deck represent non-specific, indicative nationwide averages for CAPEX, LFOC, and LCOE. ELCC and  Capacity factors are indicative. LCOE is not used as an input in IRP modeling and is reported as reference only. Final </a:t>
            </a:r>
            <a:r>
              <a:rPr kumimoji="0" lang="en-US" sz="800" b="0" i="1" u="sng" strike="noStrike" kern="1200" cap="none" spc="0" normalizeH="0" baseline="0" noProof="0">
                <a:ln>
                  <a:noFill/>
                </a:ln>
                <a:solidFill>
                  <a:srgbClr val="034E6E"/>
                </a:solidFill>
                <a:effectLst/>
                <a:uLnTx/>
                <a:uFillTx/>
                <a:latin typeface="Aptos"/>
                <a:ea typeface="+mn-ea"/>
                <a:cs typeface="+mn-cs"/>
              </a:rPr>
              <a:t>resource</a:t>
            </a:r>
            <a:r>
              <a:rPr kumimoji="0" lang="en-US" sz="800" b="0" i="1" u="none" strike="noStrike" kern="1200" cap="none" spc="0" normalizeH="0" baseline="0" noProof="0">
                <a:ln>
                  <a:noFill/>
                </a:ln>
                <a:solidFill>
                  <a:srgbClr val="034E6E"/>
                </a:solidFill>
                <a:effectLst/>
                <a:uLnTx/>
                <a:uFillTx/>
                <a:latin typeface="Aptos"/>
                <a:ea typeface="+mn-ea"/>
                <a:cs typeface="+mn-cs"/>
              </a:rPr>
              <a:t> costs for use in modeling will be localized to account for regional changes in CAPEX, O&amp;M, IX, and taxes.</a:t>
            </a:r>
          </a:p>
        </p:txBody>
      </p:sp>
      <p:sp>
        <p:nvSpPr>
          <p:cNvPr id="9" name="TextBox 8">
            <a:extLst>
              <a:ext uri="{FF2B5EF4-FFF2-40B4-BE49-F238E27FC236}">
                <a16:creationId xmlns:a16="http://schemas.microsoft.com/office/drawing/2014/main" id="{9BA958C2-BE20-76EE-4898-F245D6027010}"/>
              </a:ext>
            </a:extLst>
          </p:cNvPr>
          <p:cNvSpPr txBox="1"/>
          <p:nvPr/>
        </p:nvSpPr>
        <p:spPr>
          <a:xfrm>
            <a:off x="5732476" y="2965267"/>
            <a:ext cx="5562600" cy="25066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34E6E"/>
                </a:solidFill>
                <a:effectLst/>
                <a:uLnTx/>
                <a:uFillTx/>
                <a:latin typeface="Aptos"/>
                <a:ea typeface="+mn-ea"/>
                <a:cs typeface="+mn-cs"/>
              </a:rPr>
              <a:t>E3 Levelized Fixed Costs of Capacity Estimates for Selected Resources</a:t>
            </a:r>
            <a:endParaRPr kumimoji="0" lang="en-US" sz="1200" b="0" i="0" u="none" strike="noStrike" kern="1200" cap="none" spc="0" normalizeH="0" baseline="0" noProof="0">
              <a:ln>
                <a:noFill/>
              </a:ln>
              <a:solidFill>
                <a:srgbClr val="034E6E"/>
              </a:solidFill>
              <a:effectLst/>
              <a:uLnTx/>
              <a:uFillTx/>
              <a:latin typeface="Aptos"/>
              <a:ea typeface="+mn-ea"/>
              <a:cs typeface="+mn-cs"/>
            </a:endParaRPr>
          </a:p>
        </p:txBody>
      </p:sp>
      <p:grpSp>
        <p:nvGrpSpPr>
          <p:cNvPr id="13" name="Group 12">
            <a:extLst>
              <a:ext uri="{FF2B5EF4-FFF2-40B4-BE49-F238E27FC236}">
                <a16:creationId xmlns:a16="http://schemas.microsoft.com/office/drawing/2014/main" id="{32FEF619-82DF-045C-1429-BC06479D3C5B}"/>
              </a:ext>
            </a:extLst>
          </p:cNvPr>
          <p:cNvGrpSpPr/>
          <p:nvPr/>
        </p:nvGrpSpPr>
        <p:grpSpPr>
          <a:xfrm>
            <a:off x="116728" y="3215928"/>
            <a:ext cx="5486876" cy="3172955"/>
            <a:chOff x="457200" y="3215928"/>
            <a:chExt cx="5486876" cy="3172955"/>
          </a:xfrm>
        </p:grpSpPr>
        <p:pic>
          <p:nvPicPr>
            <p:cNvPr id="12" name="Picture 11">
              <a:extLst>
                <a:ext uri="{FF2B5EF4-FFF2-40B4-BE49-F238E27FC236}">
                  <a16:creationId xmlns:a16="http://schemas.microsoft.com/office/drawing/2014/main" id="{06E648EE-74F0-BC20-9BAD-FCC7C71D0985}"/>
                </a:ext>
              </a:extLst>
            </p:cNvPr>
            <p:cNvPicPr>
              <a:picLocks noChangeAspect="1"/>
            </p:cNvPicPr>
            <p:nvPr/>
          </p:nvPicPr>
          <p:blipFill>
            <a:blip r:embed="rId3"/>
            <a:stretch>
              <a:fillRect/>
            </a:stretch>
          </p:blipFill>
          <p:spPr>
            <a:xfrm>
              <a:off x="457200" y="3218688"/>
              <a:ext cx="5486876" cy="3170195"/>
            </a:xfrm>
            <a:prstGeom prst="rect">
              <a:avLst/>
            </a:prstGeom>
          </p:spPr>
        </p:pic>
        <p:sp>
          <p:nvSpPr>
            <p:cNvPr id="7" name="Rectangle 6">
              <a:extLst>
                <a:ext uri="{FF2B5EF4-FFF2-40B4-BE49-F238E27FC236}">
                  <a16:creationId xmlns:a16="http://schemas.microsoft.com/office/drawing/2014/main" id="{848EB1D8-5AEE-362F-9ACC-46D06D56CD43}"/>
                </a:ext>
              </a:extLst>
            </p:cNvPr>
            <p:cNvSpPr/>
            <p:nvPr/>
          </p:nvSpPr>
          <p:spPr>
            <a:xfrm>
              <a:off x="4630615" y="3215928"/>
              <a:ext cx="316523" cy="2636232"/>
            </a:xfrm>
            <a:prstGeom prst="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ptos"/>
                <a:ea typeface="+mn-ea"/>
                <a:cs typeface="+mn-cs"/>
              </a:endParaRPr>
            </a:p>
          </p:txBody>
        </p:sp>
      </p:grpSp>
      <p:grpSp>
        <p:nvGrpSpPr>
          <p:cNvPr id="5" name="Group 4">
            <a:extLst>
              <a:ext uri="{FF2B5EF4-FFF2-40B4-BE49-F238E27FC236}">
                <a16:creationId xmlns:a16="http://schemas.microsoft.com/office/drawing/2014/main" id="{0A771000-E27D-DD39-91F5-6DBB56F18A80}"/>
              </a:ext>
            </a:extLst>
          </p:cNvPr>
          <p:cNvGrpSpPr/>
          <p:nvPr/>
        </p:nvGrpSpPr>
        <p:grpSpPr>
          <a:xfrm>
            <a:off x="5506427" y="3168750"/>
            <a:ext cx="5399491" cy="2663954"/>
            <a:chOff x="5769075" y="3168750"/>
            <a:chExt cx="5399491" cy="2663954"/>
          </a:xfrm>
        </p:grpSpPr>
        <p:pic>
          <p:nvPicPr>
            <p:cNvPr id="4" name="Picture 3">
              <a:extLst>
                <a:ext uri="{FF2B5EF4-FFF2-40B4-BE49-F238E27FC236}">
                  <a16:creationId xmlns:a16="http://schemas.microsoft.com/office/drawing/2014/main" id="{6251B6B5-BF09-4EF0-6B48-BB1553A00CB2}"/>
                </a:ext>
              </a:extLst>
            </p:cNvPr>
            <p:cNvPicPr>
              <a:picLocks noChangeAspect="1"/>
            </p:cNvPicPr>
            <p:nvPr/>
          </p:nvPicPr>
          <p:blipFill>
            <a:blip r:embed="rId4"/>
            <a:stretch>
              <a:fillRect/>
            </a:stretch>
          </p:blipFill>
          <p:spPr>
            <a:xfrm>
              <a:off x="5769075" y="3168750"/>
              <a:ext cx="5399491" cy="2651760"/>
            </a:xfrm>
            <a:prstGeom prst="rect">
              <a:avLst/>
            </a:prstGeom>
          </p:spPr>
        </p:pic>
        <p:sp>
          <p:nvSpPr>
            <p:cNvPr id="8" name="Rectangle 7">
              <a:extLst>
                <a:ext uri="{FF2B5EF4-FFF2-40B4-BE49-F238E27FC236}">
                  <a16:creationId xmlns:a16="http://schemas.microsoft.com/office/drawing/2014/main" id="{8B71D54E-7906-5DCB-5DA1-407D6EBA7E22}"/>
                </a:ext>
              </a:extLst>
            </p:cNvPr>
            <p:cNvSpPr/>
            <p:nvPr/>
          </p:nvSpPr>
          <p:spPr>
            <a:xfrm>
              <a:off x="9894522" y="3196472"/>
              <a:ext cx="316523" cy="2636232"/>
            </a:xfrm>
            <a:prstGeom prst="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ptos"/>
                <a:ea typeface="+mn-ea"/>
                <a:cs typeface="+mn-cs"/>
              </a:endParaRPr>
            </a:p>
          </p:txBody>
        </p:sp>
        <p:sp>
          <p:nvSpPr>
            <p:cNvPr id="11" name="Rectangle 10">
              <a:extLst>
                <a:ext uri="{FF2B5EF4-FFF2-40B4-BE49-F238E27FC236}">
                  <a16:creationId xmlns:a16="http://schemas.microsoft.com/office/drawing/2014/main" id="{C0990395-1247-BA81-2845-9AD6A26E1253}"/>
                </a:ext>
              </a:extLst>
            </p:cNvPr>
            <p:cNvSpPr/>
            <p:nvPr/>
          </p:nvSpPr>
          <p:spPr>
            <a:xfrm>
              <a:off x="8122364" y="3188016"/>
              <a:ext cx="316523" cy="2636232"/>
            </a:xfrm>
            <a:prstGeom prst="rect">
              <a:avLst/>
            </a:prstGeom>
            <a:noFill/>
            <a:ln>
              <a:solidFill>
                <a:schemeClr val="bg1">
                  <a:lumMod val="50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ptos"/>
                <a:ea typeface="+mn-ea"/>
                <a:cs typeface="+mn-cs"/>
              </a:endParaRPr>
            </a:p>
          </p:txBody>
        </p:sp>
      </p:grpSp>
      <p:pic>
        <p:nvPicPr>
          <p:cNvPr id="10" name="Picture 9">
            <a:extLst>
              <a:ext uri="{FF2B5EF4-FFF2-40B4-BE49-F238E27FC236}">
                <a16:creationId xmlns:a16="http://schemas.microsoft.com/office/drawing/2014/main" id="{61D0F470-F352-19E5-D037-028823C233F1}"/>
              </a:ext>
            </a:extLst>
          </p:cNvPr>
          <p:cNvPicPr>
            <a:picLocks noChangeAspect="1"/>
          </p:cNvPicPr>
          <p:nvPr/>
        </p:nvPicPr>
        <p:blipFill>
          <a:blip r:embed="rId5"/>
          <a:stretch>
            <a:fillRect/>
          </a:stretch>
        </p:blipFill>
        <p:spPr>
          <a:xfrm>
            <a:off x="10778891" y="3029866"/>
            <a:ext cx="1425618" cy="1188720"/>
          </a:xfrm>
          <a:prstGeom prst="rect">
            <a:avLst/>
          </a:prstGeom>
        </p:spPr>
      </p:pic>
    </p:spTree>
    <p:extLst>
      <p:ext uri="{BB962C8B-B14F-4D97-AF65-F5344CB8AC3E}">
        <p14:creationId xmlns:p14="http://schemas.microsoft.com/office/powerpoint/2010/main" val="3830640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89B1-9FB5-FCA3-1989-41CD54154E2E}"/>
              </a:ext>
            </a:extLst>
          </p:cNvPr>
          <p:cNvSpPr>
            <a:spLocks noGrp="1"/>
          </p:cNvSpPr>
          <p:nvPr>
            <p:ph type="title"/>
          </p:nvPr>
        </p:nvSpPr>
        <p:spPr/>
        <p:txBody>
          <a:bodyPr>
            <a:normAutofit/>
          </a:bodyPr>
          <a:lstStyle/>
          <a:p>
            <a:r>
              <a:rPr lang="en-US" b="1" i="0" u="none" strike="noStrike">
                <a:solidFill>
                  <a:srgbClr val="FFFFFF"/>
                </a:solidFill>
                <a:effectLst/>
                <a:latin typeface="Nirmala UI" panose="020B0502040204020203" pitchFamily="34" charset="0"/>
              </a:rPr>
              <a:t>The Presentation Team</a:t>
            </a:r>
            <a:endParaRPr lang="en-US"/>
          </a:p>
        </p:txBody>
      </p:sp>
      <p:sp>
        <p:nvSpPr>
          <p:cNvPr id="3" name="Content Placeholder 2">
            <a:extLst>
              <a:ext uri="{FF2B5EF4-FFF2-40B4-BE49-F238E27FC236}">
                <a16:creationId xmlns:a16="http://schemas.microsoft.com/office/drawing/2014/main" id="{1B8C1A6D-F349-F7E4-2C61-C7F0A728B7E5}"/>
              </a:ext>
            </a:extLst>
          </p:cNvPr>
          <p:cNvSpPr>
            <a:spLocks noGrp="1"/>
          </p:cNvSpPr>
          <p:nvPr>
            <p:ph idx="1"/>
          </p:nvPr>
        </p:nvSpPr>
        <p:spPr/>
        <p:txBody>
          <a:bodyPr vert="horz" lIns="91440" tIns="45720" rIns="91440" bIns="45720" rtlCol="0" anchor="t">
            <a:normAutofit lnSpcReduction="10000"/>
          </a:bodyPr>
          <a:lstStyle/>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Western Power Pool: </a:t>
            </a:r>
            <a:r>
              <a:rPr lang="en-US" sz="1800" b="0" i="0" u="none" strike="noStrike">
                <a:solidFill>
                  <a:srgbClr val="1D2528"/>
                </a:solidFill>
                <a:effectLst/>
                <a:latin typeface="Nirmala UI"/>
                <a:ea typeface="Nirmala UI"/>
                <a:cs typeface="Nirmala UI"/>
              </a:rPr>
              <a:t>Sarah Edmonds </a:t>
            </a: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Consultants:</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lvl="1" fontAlgn="base">
              <a:buFont typeface="Arial" panose="020B0604020202020204" pitchFamily="34" charset="0"/>
              <a:buChar char="•"/>
            </a:pPr>
            <a:r>
              <a:rPr lang="en-US" sz="1400" b="1" i="0" u="none" strike="noStrike">
                <a:solidFill>
                  <a:srgbClr val="1D2528"/>
                </a:solidFill>
                <a:effectLst/>
                <a:latin typeface="Nirmala UI"/>
                <a:ea typeface="Nirmala UI"/>
                <a:cs typeface="Nirmala UI"/>
              </a:rPr>
              <a:t>Energy Strategies: </a:t>
            </a:r>
            <a:r>
              <a:rPr lang="en-US" sz="1400" b="0" i="0" u="none" strike="noStrike">
                <a:solidFill>
                  <a:srgbClr val="1D2528"/>
                </a:solidFill>
                <a:effectLst/>
                <a:latin typeface="Nirmala UI"/>
                <a:ea typeface="Nirmala UI"/>
                <a:cs typeface="Nirmala UI"/>
              </a:rPr>
              <a:t>Keegan Moyer</a:t>
            </a:r>
            <a:r>
              <a:rPr lang="en-US" sz="1400" b="0" i="0">
                <a:solidFill>
                  <a:srgbClr val="1D2528"/>
                </a:solidFill>
                <a:effectLst/>
                <a:latin typeface="Nirmala UI"/>
                <a:ea typeface="Nirmala UI"/>
                <a:cs typeface="Nirmala UI"/>
              </a:rPr>
              <a:t>​ and John Muhs</a:t>
            </a:r>
            <a:endParaRPr lang="en-US" b="0" i="0">
              <a:solidFill>
                <a:srgbClr val="1D2528"/>
              </a:solidFill>
              <a:effectLst/>
              <a:latin typeface="Nirmala UI"/>
              <a:ea typeface="Nirmala UI"/>
              <a:cs typeface="Nirmala UI"/>
            </a:endParaRPr>
          </a:p>
          <a:p>
            <a:pPr lvl="1">
              <a:buFont typeface="Arial" panose="020B0604020202020204" pitchFamily="34" charset="0"/>
              <a:buChar char="•"/>
            </a:pPr>
            <a:r>
              <a:rPr lang="en-US" sz="1400" b="1">
                <a:solidFill>
                  <a:srgbClr val="1D2528"/>
                </a:solidFill>
                <a:latin typeface="Nirmala UI"/>
                <a:ea typeface="Nirmala UI"/>
                <a:cs typeface="Nirmala UI"/>
              </a:rPr>
              <a:t>E3:</a:t>
            </a:r>
            <a:r>
              <a:rPr lang="en-US" sz="1400">
                <a:solidFill>
                  <a:srgbClr val="1D2528"/>
                </a:solidFill>
                <a:latin typeface="Nirmala UI"/>
                <a:ea typeface="Nirmala UI"/>
                <a:cs typeface="Nirmala UI"/>
              </a:rPr>
              <a:t> Jack Moore</a:t>
            </a:r>
          </a:p>
          <a:p>
            <a:pPr lvl="1" fontAlgn="base">
              <a:buFont typeface="Arial" panose="020B0604020202020204" pitchFamily="34" charset="0"/>
              <a:buChar char="•"/>
            </a:pPr>
            <a:r>
              <a:rPr lang="en-US" sz="1400" b="1" i="0" u="none" strike="noStrike">
                <a:solidFill>
                  <a:srgbClr val="1D2528"/>
                </a:solidFill>
                <a:effectLst/>
                <a:latin typeface="Nirmala UI"/>
                <a:ea typeface="Nirmala UI"/>
                <a:cs typeface="Nirmala UI"/>
              </a:rPr>
              <a:t>GDS Associates: </a:t>
            </a:r>
            <a:r>
              <a:rPr lang="en-US" sz="1400" b="0" i="0" u="none" strike="noStrike">
                <a:solidFill>
                  <a:srgbClr val="1D2528"/>
                </a:solidFill>
                <a:effectLst/>
                <a:latin typeface="Nirmala UI"/>
                <a:ea typeface="Nirmala UI"/>
                <a:cs typeface="Nirmala UI"/>
              </a:rPr>
              <a:t>Gillian Biedler</a:t>
            </a:r>
            <a:endParaRPr lang="en-US" b="0" i="0">
              <a:solidFill>
                <a:srgbClr val="1D2528"/>
              </a:solidFill>
              <a:effectLst/>
              <a:latin typeface="Nirmala UI"/>
              <a:ea typeface="Nirmala UI"/>
              <a:cs typeface="Nirmala UI"/>
            </a:endParaRPr>
          </a:p>
          <a:p>
            <a:pPr fontAlgn="base">
              <a:buFont typeface="Arial" panose="020B0604020202020204" pitchFamily="34" charset="0"/>
              <a:buChar char="•"/>
            </a:pPr>
            <a:r>
              <a:rPr lang="en-US" sz="1800" b="1">
                <a:solidFill>
                  <a:srgbClr val="1D2528"/>
                </a:solidFill>
                <a:latin typeface="Nirmala UI"/>
                <a:ea typeface="Nirmala UI"/>
                <a:cs typeface="Nirmala UI"/>
              </a:rPr>
              <a:t>Steering Committee Co-Chairs</a:t>
            </a:r>
            <a:r>
              <a:rPr lang="en-US" sz="1900" b="1">
                <a:solidFill>
                  <a:srgbClr val="1D2528"/>
                </a:solidFill>
                <a:latin typeface="Nirmala UI"/>
                <a:ea typeface="Nirmala UI"/>
                <a:cs typeface="Nirmala UI"/>
              </a:rPr>
              <a:t>: </a:t>
            </a:r>
            <a:r>
              <a:rPr lang="en-US" sz="1800">
                <a:solidFill>
                  <a:srgbClr val="1D2528"/>
                </a:solidFill>
                <a:latin typeface="Nirmala UI"/>
                <a:ea typeface="Nirmala UI"/>
                <a:cs typeface="Nirmala UI"/>
              </a:rPr>
              <a:t>Kelsey Martinez, PNM, John Martinsen, Snohomish PUD</a:t>
            </a:r>
            <a:endParaRPr lang="en-US" sz="1800" b="1">
              <a:solidFill>
                <a:srgbClr val="1D2528"/>
              </a:solidFill>
              <a:latin typeface="Nirmala UI"/>
              <a:ea typeface="Nirmala UI"/>
              <a:cs typeface="Nirmala UI"/>
            </a:endParaRPr>
          </a:p>
          <a:p>
            <a:pPr>
              <a:buFont typeface="Arial" panose="020B0604020202020204" pitchFamily="34" charset="0"/>
              <a:buChar char="•"/>
            </a:pPr>
            <a:r>
              <a:rPr lang="en-US" sz="1800" b="1" i="0" u="none" strike="noStrike">
                <a:solidFill>
                  <a:srgbClr val="1D2528"/>
                </a:solidFill>
                <a:effectLst/>
                <a:latin typeface="Nirmala UI"/>
                <a:ea typeface="Nirmala UI"/>
                <a:cs typeface="Nirmala UI"/>
              </a:rPr>
              <a:t>WATT Co-Chairs: </a:t>
            </a:r>
            <a:r>
              <a:rPr lang="en-US" sz="1800" b="0" i="0" u="none" strike="noStrike">
                <a:solidFill>
                  <a:srgbClr val="1D2528"/>
                </a:solidFill>
                <a:effectLst/>
                <a:latin typeface="Nirmala UI"/>
                <a:ea typeface="Nirmala UI"/>
                <a:cs typeface="Nirmala UI"/>
              </a:rPr>
              <a:t>Jennifer Galaway, Portland General Electric,</a:t>
            </a:r>
            <a:r>
              <a:rPr lang="en-US" sz="1800">
                <a:solidFill>
                  <a:srgbClr val="1D2528"/>
                </a:solidFill>
                <a:latin typeface="Nirmala UI"/>
                <a:ea typeface="Nirmala UI"/>
                <a:cs typeface="Nirmala UI"/>
              </a:rPr>
              <a:t> </a:t>
            </a:r>
            <a:r>
              <a:rPr lang="en-US" sz="1800" b="0" i="0" u="none" strike="noStrike">
                <a:solidFill>
                  <a:srgbClr val="1D2528"/>
                </a:solidFill>
                <a:effectLst/>
                <a:latin typeface="Nirmala UI"/>
                <a:ea typeface="Nirmala UI"/>
                <a:cs typeface="Nirmala UI"/>
              </a:rPr>
              <a:t> </a:t>
            </a:r>
            <a:r>
              <a:rPr lang="en-US" sz="1800">
                <a:solidFill>
                  <a:srgbClr val="1D2528"/>
                </a:solidFill>
                <a:latin typeface="Nirmala UI"/>
                <a:ea typeface="Nirmala UI"/>
                <a:cs typeface="Nirmala UI"/>
              </a:rPr>
              <a:t>Biju Gopi</a:t>
            </a:r>
            <a:r>
              <a:rPr lang="en-US" sz="1800" b="0" i="0" u="none" strike="noStrike">
                <a:solidFill>
                  <a:srgbClr val="1D2528"/>
                </a:solidFill>
                <a:effectLst/>
                <a:latin typeface="Nirmala UI"/>
                <a:ea typeface="Nirmala UI"/>
                <a:cs typeface="Nirmala UI"/>
              </a:rPr>
              <a:t>, CAISO</a:t>
            </a:r>
            <a:r>
              <a:rPr lang="en-US" sz="1800">
                <a:solidFill>
                  <a:srgbClr val="1D2528"/>
                </a:solidFill>
                <a:latin typeface="Nirmala UI"/>
                <a:ea typeface="Nirmala UI"/>
                <a:cs typeface="Nirmala UI"/>
              </a:rPr>
              <a:t> (Alt), Ben Fitch-Fleischmann, Interwest Energy Alliance</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Regional Engagement Committee (REC) Co-Chairs: </a:t>
            </a:r>
            <a:r>
              <a:rPr lang="en-US" sz="1800" b="0" i="0" u="none" strike="noStrike">
                <a:solidFill>
                  <a:srgbClr val="1D2528"/>
                </a:solidFill>
                <a:effectLst/>
                <a:latin typeface="Nirmala UI"/>
                <a:ea typeface="Nirmala UI"/>
                <a:cs typeface="Nirmala UI"/>
              </a:rPr>
              <a:t>Vijay Satyal, Western Resource Advocates, Robb Davis, GridLiance</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Tribes:</a:t>
            </a:r>
            <a:r>
              <a:rPr lang="en-US" sz="1800" b="1">
                <a:solidFill>
                  <a:srgbClr val="1D2528"/>
                </a:solidFill>
                <a:latin typeface="Nirmala UI"/>
                <a:ea typeface="Nirmala UI"/>
                <a:cs typeface="Nirmala UI"/>
              </a:rPr>
              <a:t> </a:t>
            </a:r>
            <a:r>
              <a:rPr lang="en-US" sz="1800" b="0" i="0" u="none" strike="noStrike">
                <a:solidFill>
                  <a:srgbClr val="1D2528"/>
                </a:solidFill>
                <a:effectLst/>
                <a:latin typeface="Nirmala UI"/>
                <a:ea typeface="Nirmala UI"/>
                <a:cs typeface="Nirmala UI"/>
              </a:rPr>
              <a:t> Donald Williams, From the Light Consulting</a:t>
            </a:r>
            <a:r>
              <a:rPr lang="en-US" sz="1800" b="0" i="0">
                <a:solidFill>
                  <a:srgbClr val="1D2528"/>
                </a:solidFill>
                <a:effectLst/>
                <a:latin typeface="Nirmala UI"/>
                <a:ea typeface="Nirmala UI"/>
                <a:cs typeface="Nirmala UI"/>
              </a:rPr>
              <a:t>​</a:t>
            </a:r>
            <a:endParaRPr lang="en-US" b="0" i="0">
              <a:solidFill>
                <a:srgbClr val="1D2528"/>
              </a:solidFill>
              <a:effectLst/>
              <a:latin typeface="Nirmala UI"/>
              <a:ea typeface="Nirmala UI"/>
              <a:cs typeface="Nirmala UI"/>
            </a:endParaRPr>
          </a:p>
          <a:p>
            <a:pPr algn="l" rtl="0" fontAlgn="base">
              <a:buFont typeface="Arial" panose="020B0604020202020204" pitchFamily="34" charset="0"/>
              <a:buChar char="•"/>
            </a:pPr>
            <a:r>
              <a:rPr lang="en-US" sz="1800" b="1" i="0" u="none" strike="noStrike">
                <a:solidFill>
                  <a:srgbClr val="1D2528"/>
                </a:solidFill>
                <a:effectLst/>
                <a:latin typeface="Nirmala UI"/>
                <a:ea typeface="Nirmala UI"/>
                <a:cs typeface="Nirmala UI"/>
              </a:rPr>
              <a:t>CREPC TC: </a:t>
            </a:r>
            <a:r>
              <a:rPr lang="en-US" sz="1800" b="0" i="0" u="none" strike="noStrike">
                <a:solidFill>
                  <a:srgbClr val="1D2528"/>
                </a:solidFill>
                <a:effectLst/>
                <a:latin typeface="Nirmala UI"/>
                <a:ea typeface="Nirmala UI"/>
                <a:cs typeface="Nirmala UI"/>
              </a:rPr>
              <a:t>Robin Arnold, Western Interstate Energy Board</a:t>
            </a:r>
            <a:endParaRPr lang="en-US" b="0" i="0">
              <a:solidFill>
                <a:srgbClr val="1D2528"/>
              </a:solidFill>
              <a:effectLst/>
              <a:latin typeface="Nirmala UI"/>
              <a:ea typeface="Nirmala UI"/>
              <a:cs typeface="Nirmala UI"/>
            </a:endParaRPr>
          </a:p>
          <a:p>
            <a:endParaRPr lang="en-US"/>
          </a:p>
        </p:txBody>
      </p:sp>
      <p:sp>
        <p:nvSpPr>
          <p:cNvPr id="4" name="Slide Number Placeholder 3">
            <a:extLst>
              <a:ext uri="{FF2B5EF4-FFF2-40B4-BE49-F238E27FC236}">
                <a16:creationId xmlns:a16="http://schemas.microsoft.com/office/drawing/2014/main" id="{886500EB-9EF9-BB57-72EE-7345236A4E64}"/>
              </a:ext>
            </a:extLst>
          </p:cNvPr>
          <p:cNvSpPr>
            <a:spLocks noGrp="1"/>
          </p:cNvSpPr>
          <p:nvPr>
            <p:ph type="sldNum" sz="quarter" idx="11"/>
          </p:nvPr>
        </p:nvSpPr>
        <p:spPr/>
        <p:txBody>
          <a:bodyPr/>
          <a:lstStyle/>
          <a:p>
            <a:fld id="{26A52B71-7D07-4CF5-A8D5-1C4F79F1E808}" type="slidenum">
              <a:rPr lang="en-US" smtClean="0"/>
              <a:t>3</a:t>
            </a:fld>
            <a:endParaRPr lang="en-US"/>
          </a:p>
        </p:txBody>
      </p:sp>
    </p:spTree>
    <p:extLst>
      <p:ext uri="{BB962C8B-B14F-4D97-AF65-F5344CB8AC3E}">
        <p14:creationId xmlns:p14="http://schemas.microsoft.com/office/powerpoint/2010/main" val="88291845"/>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88EB5-995C-EA46-15F9-E562D4996D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268247-240E-4F7F-256D-1116EDD79133}"/>
              </a:ext>
            </a:extLst>
          </p:cNvPr>
          <p:cNvSpPr>
            <a:spLocks noGrp="1"/>
          </p:cNvSpPr>
          <p:nvPr>
            <p:ph type="title"/>
          </p:nvPr>
        </p:nvSpPr>
        <p:spPr/>
        <p:txBody>
          <a:bodyPr/>
          <a:lstStyle/>
          <a:p>
            <a:r>
              <a:rPr lang="en-US"/>
              <a:t>Load Forecast Development</a:t>
            </a:r>
          </a:p>
        </p:txBody>
      </p:sp>
    </p:spTree>
    <p:extLst>
      <p:ext uri="{BB962C8B-B14F-4D97-AF65-F5344CB8AC3E}">
        <p14:creationId xmlns:p14="http://schemas.microsoft.com/office/powerpoint/2010/main" val="1343474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A2AD-ED58-D4D9-D891-DF87043C832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6FC378-231D-924D-9952-B55E23278A1D}"/>
              </a:ext>
            </a:extLst>
          </p:cNvPr>
          <p:cNvSpPr/>
          <p:nvPr/>
        </p:nvSpPr>
        <p:spPr>
          <a:xfrm>
            <a:off x="8584324" y="3657433"/>
            <a:ext cx="3484179" cy="2655190"/>
          </a:xfrm>
          <a:prstGeom prst="roundRect">
            <a:avLst/>
          </a:prstGeom>
          <a:solidFill>
            <a:schemeClr val="bg2">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4013F816-19F0-D14D-B31F-3848F10B5B51}"/>
              </a:ext>
            </a:extLst>
          </p:cNvPr>
          <p:cNvSpPr>
            <a:spLocks noGrp="1"/>
          </p:cNvSpPr>
          <p:nvPr>
            <p:ph type="title"/>
          </p:nvPr>
        </p:nvSpPr>
        <p:spPr>
          <a:xfrm>
            <a:off x="965199" y="-36673"/>
            <a:ext cx="10685097" cy="1005840"/>
          </a:xfrm>
        </p:spPr>
        <p:txBody>
          <a:bodyPr/>
          <a:lstStyle/>
          <a:p>
            <a:r>
              <a:rPr lang="en-US"/>
              <a:t>E3 Load Forecasting Process</a:t>
            </a:r>
          </a:p>
        </p:txBody>
      </p:sp>
      <p:sp>
        <p:nvSpPr>
          <p:cNvPr id="6" name="Rectangle: Rounded Corners 5">
            <a:extLst>
              <a:ext uri="{FF2B5EF4-FFF2-40B4-BE49-F238E27FC236}">
                <a16:creationId xmlns:a16="http://schemas.microsoft.com/office/drawing/2014/main" id="{816F35A9-43D8-0566-2F8B-94DECD9A2644}"/>
              </a:ext>
            </a:extLst>
          </p:cNvPr>
          <p:cNvSpPr/>
          <p:nvPr/>
        </p:nvSpPr>
        <p:spPr>
          <a:xfrm>
            <a:off x="3036569" y="5320239"/>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Net Electric Load**</a:t>
            </a:r>
          </a:p>
        </p:txBody>
      </p:sp>
      <p:sp>
        <p:nvSpPr>
          <p:cNvPr id="7" name="Rectangle: Rounded Corners 6">
            <a:extLst>
              <a:ext uri="{FF2B5EF4-FFF2-40B4-BE49-F238E27FC236}">
                <a16:creationId xmlns:a16="http://schemas.microsoft.com/office/drawing/2014/main" id="{896383E8-C708-F649-86BA-5224B88DBBCA}"/>
              </a:ext>
            </a:extLst>
          </p:cNvPr>
          <p:cNvSpPr/>
          <p:nvPr/>
        </p:nvSpPr>
        <p:spPr>
          <a:xfrm>
            <a:off x="3036569" y="1790931"/>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EV Charging</a:t>
            </a:r>
          </a:p>
        </p:txBody>
      </p:sp>
      <p:sp>
        <p:nvSpPr>
          <p:cNvPr id="8" name="Rectangle: Rounded Corners 7">
            <a:extLst>
              <a:ext uri="{FF2B5EF4-FFF2-40B4-BE49-F238E27FC236}">
                <a16:creationId xmlns:a16="http://schemas.microsoft.com/office/drawing/2014/main" id="{54DD2B65-C6B7-BD9E-EF58-EE8719C82287}"/>
              </a:ext>
            </a:extLst>
          </p:cNvPr>
          <p:cNvSpPr/>
          <p:nvPr/>
        </p:nvSpPr>
        <p:spPr>
          <a:xfrm>
            <a:off x="6735318" y="1596652"/>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LDV managed</a:t>
            </a:r>
          </a:p>
        </p:txBody>
      </p:sp>
      <p:sp>
        <p:nvSpPr>
          <p:cNvPr id="9" name="Rectangle: Rounded Corners 8">
            <a:extLst>
              <a:ext uri="{FF2B5EF4-FFF2-40B4-BE49-F238E27FC236}">
                <a16:creationId xmlns:a16="http://schemas.microsoft.com/office/drawing/2014/main" id="{65D59124-AF3A-7C7C-1290-A44959DE615F}"/>
              </a:ext>
            </a:extLst>
          </p:cNvPr>
          <p:cNvSpPr/>
          <p:nvPr/>
        </p:nvSpPr>
        <p:spPr>
          <a:xfrm>
            <a:off x="6735318" y="1877641"/>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LDV Unmanaged</a:t>
            </a:r>
          </a:p>
        </p:txBody>
      </p:sp>
      <p:sp>
        <p:nvSpPr>
          <p:cNvPr id="10" name="Rectangle: Rounded Corners 9">
            <a:extLst>
              <a:ext uri="{FF2B5EF4-FFF2-40B4-BE49-F238E27FC236}">
                <a16:creationId xmlns:a16="http://schemas.microsoft.com/office/drawing/2014/main" id="{5DF6CADC-B99E-9A3F-768E-2DB50B2EC98A}"/>
              </a:ext>
            </a:extLst>
          </p:cNvPr>
          <p:cNvSpPr/>
          <p:nvPr/>
        </p:nvSpPr>
        <p:spPr>
          <a:xfrm>
            <a:off x="6735318" y="2171389"/>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MHDV</a:t>
            </a:r>
          </a:p>
        </p:txBody>
      </p:sp>
      <p:sp>
        <p:nvSpPr>
          <p:cNvPr id="14" name="Rectangle: Rounded Corners 13">
            <a:extLst>
              <a:ext uri="{FF2B5EF4-FFF2-40B4-BE49-F238E27FC236}">
                <a16:creationId xmlns:a16="http://schemas.microsoft.com/office/drawing/2014/main" id="{AB7D7D59-2748-6CFB-351C-541F631DB29C}"/>
              </a:ext>
            </a:extLst>
          </p:cNvPr>
          <p:cNvSpPr/>
          <p:nvPr/>
        </p:nvSpPr>
        <p:spPr>
          <a:xfrm>
            <a:off x="3080764" y="2892786"/>
            <a:ext cx="1475232" cy="3750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Building Electrification</a:t>
            </a:r>
          </a:p>
        </p:txBody>
      </p:sp>
      <p:sp>
        <p:nvSpPr>
          <p:cNvPr id="15" name="Rectangle: Rounded Corners 14">
            <a:extLst>
              <a:ext uri="{FF2B5EF4-FFF2-40B4-BE49-F238E27FC236}">
                <a16:creationId xmlns:a16="http://schemas.microsoft.com/office/drawing/2014/main" id="{8EEBE04D-7417-4527-8219-0203286DFD4E}"/>
              </a:ext>
            </a:extLst>
          </p:cNvPr>
          <p:cNvSpPr/>
          <p:nvPr/>
        </p:nvSpPr>
        <p:spPr>
          <a:xfrm>
            <a:off x="6735318" y="2851256"/>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Res./Com. Heat Pump</a:t>
            </a:r>
          </a:p>
        </p:txBody>
      </p:sp>
      <p:sp>
        <p:nvSpPr>
          <p:cNvPr id="16" name="Rectangle: Rounded Corners 15">
            <a:extLst>
              <a:ext uri="{FF2B5EF4-FFF2-40B4-BE49-F238E27FC236}">
                <a16:creationId xmlns:a16="http://schemas.microsoft.com/office/drawing/2014/main" id="{3428FF13-0858-7D48-5C10-C68E84A2ABFA}"/>
              </a:ext>
            </a:extLst>
          </p:cNvPr>
          <p:cNvSpPr/>
          <p:nvPr/>
        </p:nvSpPr>
        <p:spPr>
          <a:xfrm>
            <a:off x="6743678" y="3201409"/>
            <a:ext cx="1475232" cy="3901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Res./Com. Electric Resistance</a:t>
            </a:r>
          </a:p>
        </p:txBody>
      </p:sp>
      <p:sp>
        <p:nvSpPr>
          <p:cNvPr id="22" name="Rectangle: Rounded Corners 21">
            <a:extLst>
              <a:ext uri="{FF2B5EF4-FFF2-40B4-BE49-F238E27FC236}">
                <a16:creationId xmlns:a16="http://schemas.microsoft.com/office/drawing/2014/main" id="{0B689788-78A7-2E71-7A0E-05DB2F3AA3B4}"/>
              </a:ext>
            </a:extLst>
          </p:cNvPr>
          <p:cNvSpPr/>
          <p:nvPr/>
        </p:nvSpPr>
        <p:spPr>
          <a:xfrm>
            <a:off x="39345" y="3153542"/>
            <a:ext cx="1475232" cy="1190750"/>
          </a:xfrm>
          <a:prstGeom prst="roundRect">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Regional Load Forecast Sources</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(e.g. FERC714, E3 PATHWAYS, </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ISO forecasts, etc.)</a:t>
            </a:r>
          </a:p>
        </p:txBody>
      </p:sp>
      <p:sp>
        <p:nvSpPr>
          <p:cNvPr id="24" name="Flowchart: Process 23">
            <a:extLst>
              <a:ext uri="{FF2B5EF4-FFF2-40B4-BE49-F238E27FC236}">
                <a16:creationId xmlns:a16="http://schemas.microsoft.com/office/drawing/2014/main" id="{84D87370-F707-445C-5809-AA828FD00B80}"/>
              </a:ext>
            </a:extLst>
          </p:cNvPr>
          <p:cNvSpPr/>
          <p:nvPr/>
        </p:nvSpPr>
        <p:spPr>
          <a:xfrm>
            <a:off x="1667256" y="3418376"/>
            <a:ext cx="914400" cy="661082"/>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Parse Loads into Load Categories</a:t>
            </a:r>
          </a:p>
        </p:txBody>
      </p:sp>
      <p:sp>
        <p:nvSpPr>
          <p:cNvPr id="26" name="Flowchart: Decision 25">
            <a:extLst>
              <a:ext uri="{FF2B5EF4-FFF2-40B4-BE49-F238E27FC236}">
                <a16:creationId xmlns:a16="http://schemas.microsoft.com/office/drawing/2014/main" id="{E822D766-A908-69AC-925B-7F637E8BF8BC}"/>
              </a:ext>
            </a:extLst>
          </p:cNvPr>
          <p:cNvSpPr/>
          <p:nvPr/>
        </p:nvSpPr>
        <p:spPr>
          <a:xfrm>
            <a:off x="4831460" y="3066641"/>
            <a:ext cx="1475232" cy="1299784"/>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Total Annual Energy</a:t>
            </a:r>
          </a:p>
        </p:txBody>
      </p:sp>
      <p:sp>
        <p:nvSpPr>
          <p:cNvPr id="27" name="Rectangle: Rounded Corners 26">
            <a:extLst>
              <a:ext uri="{FF2B5EF4-FFF2-40B4-BE49-F238E27FC236}">
                <a16:creationId xmlns:a16="http://schemas.microsoft.com/office/drawing/2014/main" id="{F84FA19E-4B94-AA7C-BE39-8D89F610BE7B}"/>
              </a:ext>
            </a:extLst>
          </p:cNvPr>
          <p:cNvSpPr/>
          <p:nvPr/>
        </p:nvSpPr>
        <p:spPr>
          <a:xfrm>
            <a:off x="3036569" y="4057887"/>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BTM Solar</a:t>
            </a:r>
          </a:p>
        </p:txBody>
      </p:sp>
      <p:sp>
        <p:nvSpPr>
          <p:cNvPr id="28" name="Rectangle: Rounded Corners 27">
            <a:extLst>
              <a:ext uri="{FF2B5EF4-FFF2-40B4-BE49-F238E27FC236}">
                <a16:creationId xmlns:a16="http://schemas.microsoft.com/office/drawing/2014/main" id="{E43CC277-3352-7212-B1B2-B21134E6C0EE}"/>
              </a:ext>
            </a:extLst>
          </p:cNvPr>
          <p:cNvSpPr/>
          <p:nvPr/>
        </p:nvSpPr>
        <p:spPr>
          <a:xfrm>
            <a:off x="3036569" y="4689063"/>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Data Center</a:t>
            </a:r>
          </a:p>
        </p:txBody>
      </p:sp>
      <p:sp>
        <p:nvSpPr>
          <p:cNvPr id="30" name="Rectangle: Rounded Corners 29">
            <a:extLst>
              <a:ext uri="{FF2B5EF4-FFF2-40B4-BE49-F238E27FC236}">
                <a16:creationId xmlns:a16="http://schemas.microsoft.com/office/drawing/2014/main" id="{070AA6F3-188B-1F31-6BE8-AD22B29A5135}"/>
              </a:ext>
            </a:extLst>
          </p:cNvPr>
          <p:cNvSpPr/>
          <p:nvPr/>
        </p:nvSpPr>
        <p:spPr>
          <a:xfrm>
            <a:off x="10461102" y="5150372"/>
            <a:ext cx="1304544" cy="10869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Hourly Loads for all years</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(Year-Month-Day x 24 Hours)</a:t>
            </a:r>
          </a:p>
        </p:txBody>
      </p:sp>
      <p:sp>
        <p:nvSpPr>
          <p:cNvPr id="31" name="Rectangle: Rounded Corners 30">
            <a:extLst>
              <a:ext uri="{FF2B5EF4-FFF2-40B4-BE49-F238E27FC236}">
                <a16:creationId xmlns:a16="http://schemas.microsoft.com/office/drawing/2014/main" id="{4698D972-2086-039D-12C6-D0C7352518B7}"/>
              </a:ext>
            </a:extLst>
          </p:cNvPr>
          <p:cNvSpPr/>
          <p:nvPr/>
        </p:nvSpPr>
        <p:spPr>
          <a:xfrm>
            <a:off x="9203432" y="3868041"/>
            <a:ext cx="2142591" cy="1005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PLEXOS Build Tool</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sng" strike="noStrike" kern="1200" cap="none" spc="0" normalizeH="0" baseline="0" noProof="0">
                <a:ln>
                  <a:noFill/>
                </a:ln>
                <a:solidFill>
                  <a:prstClr val="white"/>
                </a:solidFill>
                <a:effectLst/>
                <a:uLnTx/>
                <a:uFillTx/>
                <a:latin typeface="Arial" panose="020B0604020202020204"/>
                <a:ea typeface="+mn-ea"/>
                <a:cs typeface="+mn-cs"/>
              </a:rPr>
              <a:t>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Base Profile (MW)</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Annual Energy (GWh)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Maximum Annual Peaks (MW)</a:t>
            </a:r>
          </a:p>
        </p:txBody>
      </p:sp>
      <p:sp>
        <p:nvSpPr>
          <p:cNvPr id="32" name="Rectangle: Rounded Corners 31">
            <a:extLst>
              <a:ext uri="{FF2B5EF4-FFF2-40B4-BE49-F238E27FC236}">
                <a16:creationId xmlns:a16="http://schemas.microsoft.com/office/drawing/2014/main" id="{1C9247B5-13F2-FDB8-1F27-580A79FC5857}"/>
              </a:ext>
            </a:extLst>
          </p:cNvPr>
          <p:cNvSpPr/>
          <p:nvPr/>
        </p:nvSpPr>
        <p:spPr>
          <a:xfrm>
            <a:off x="8849704" y="2923034"/>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Annual Energy</a:t>
            </a:r>
          </a:p>
        </p:txBody>
      </p:sp>
      <p:sp>
        <p:nvSpPr>
          <p:cNvPr id="33" name="Rectangle: Rounded Corners 32">
            <a:extLst>
              <a:ext uri="{FF2B5EF4-FFF2-40B4-BE49-F238E27FC236}">
                <a16:creationId xmlns:a16="http://schemas.microsoft.com/office/drawing/2014/main" id="{D4350CB9-E543-78D0-3DF6-9ACEBD555BEC}"/>
              </a:ext>
            </a:extLst>
          </p:cNvPr>
          <p:cNvSpPr/>
          <p:nvPr/>
        </p:nvSpPr>
        <p:spPr>
          <a:xfrm>
            <a:off x="10497714" y="2746577"/>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Peaks</a:t>
            </a:r>
          </a:p>
        </p:txBody>
      </p:sp>
      <p:sp>
        <p:nvSpPr>
          <p:cNvPr id="34" name="Rectangle: Rounded Corners 33">
            <a:extLst>
              <a:ext uri="{FF2B5EF4-FFF2-40B4-BE49-F238E27FC236}">
                <a16:creationId xmlns:a16="http://schemas.microsoft.com/office/drawing/2014/main" id="{178164A4-2CB6-164B-34B3-3F34E1B165CB}"/>
              </a:ext>
            </a:extLst>
          </p:cNvPr>
          <p:cNvSpPr/>
          <p:nvPr/>
        </p:nvSpPr>
        <p:spPr>
          <a:xfrm>
            <a:off x="8857488" y="2550445"/>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Load Shape</a:t>
            </a:r>
          </a:p>
        </p:txBody>
      </p:sp>
      <p:cxnSp>
        <p:nvCxnSpPr>
          <p:cNvPr id="37" name="Connector: Elbow 36">
            <a:extLst>
              <a:ext uri="{FF2B5EF4-FFF2-40B4-BE49-F238E27FC236}">
                <a16:creationId xmlns:a16="http://schemas.microsoft.com/office/drawing/2014/main" id="{E0DE234E-5FBA-18C3-1DFC-87DECC2415B8}"/>
              </a:ext>
            </a:extLst>
          </p:cNvPr>
          <p:cNvCxnSpPr>
            <a:cxnSpLocks/>
            <a:stCxn id="7" idx="3"/>
            <a:endCxn id="26" idx="1"/>
          </p:cNvCxnSpPr>
          <p:nvPr/>
        </p:nvCxnSpPr>
        <p:spPr>
          <a:xfrm>
            <a:off x="4511801" y="1887324"/>
            <a:ext cx="319659" cy="1829209"/>
          </a:xfrm>
          <a:prstGeom prst="bentConnector3">
            <a:avLst>
              <a:gd name="adj1" fmla="val 583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6FB3128E-CC69-711C-6DB0-51585F850003}"/>
              </a:ext>
            </a:extLst>
          </p:cNvPr>
          <p:cNvCxnSpPr>
            <a:cxnSpLocks/>
            <a:stCxn id="14" idx="3"/>
            <a:endCxn id="26" idx="1"/>
          </p:cNvCxnSpPr>
          <p:nvPr/>
        </p:nvCxnSpPr>
        <p:spPr>
          <a:xfrm>
            <a:off x="4555996" y="3080314"/>
            <a:ext cx="275464" cy="63621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14F44080-895C-382D-4B5B-3A574E7D06FD}"/>
              </a:ext>
            </a:extLst>
          </p:cNvPr>
          <p:cNvCxnSpPr>
            <a:cxnSpLocks/>
            <a:stCxn id="27" idx="3"/>
            <a:endCxn id="26" idx="1"/>
          </p:cNvCxnSpPr>
          <p:nvPr/>
        </p:nvCxnSpPr>
        <p:spPr>
          <a:xfrm flipV="1">
            <a:off x="4511801" y="3716533"/>
            <a:ext cx="319659" cy="437747"/>
          </a:xfrm>
          <a:prstGeom prst="bentConnector3">
            <a:avLst>
              <a:gd name="adj1" fmla="val 562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289B5E61-94A7-5735-0056-2220FD5B1AFB}"/>
              </a:ext>
            </a:extLst>
          </p:cNvPr>
          <p:cNvCxnSpPr>
            <a:cxnSpLocks/>
            <a:stCxn id="28" idx="3"/>
            <a:endCxn id="26" idx="1"/>
          </p:cNvCxnSpPr>
          <p:nvPr/>
        </p:nvCxnSpPr>
        <p:spPr>
          <a:xfrm flipV="1">
            <a:off x="4511801" y="3716533"/>
            <a:ext cx="319659" cy="1068923"/>
          </a:xfrm>
          <a:prstGeom prst="bentConnector3">
            <a:avLst>
              <a:gd name="adj1" fmla="val 562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642C578-0990-F409-1DFA-296A452E5052}"/>
              </a:ext>
            </a:extLst>
          </p:cNvPr>
          <p:cNvCxnSpPr>
            <a:cxnSpLocks/>
            <a:stCxn id="6" idx="3"/>
            <a:endCxn id="26" idx="1"/>
          </p:cNvCxnSpPr>
          <p:nvPr/>
        </p:nvCxnSpPr>
        <p:spPr>
          <a:xfrm flipV="1">
            <a:off x="4511801" y="3716533"/>
            <a:ext cx="319659" cy="1700099"/>
          </a:xfrm>
          <a:prstGeom prst="bentConnector3">
            <a:avLst>
              <a:gd name="adj1" fmla="val 541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BFE315D8-5018-4A4D-453B-55BB135996FF}"/>
              </a:ext>
            </a:extLst>
          </p:cNvPr>
          <p:cNvCxnSpPr>
            <a:cxnSpLocks/>
            <a:endCxn id="72" idx="1"/>
          </p:cNvCxnSpPr>
          <p:nvPr/>
        </p:nvCxnSpPr>
        <p:spPr>
          <a:xfrm flipV="1">
            <a:off x="6405751" y="3217852"/>
            <a:ext cx="183455" cy="498681"/>
          </a:xfrm>
          <a:prstGeom prst="bentConnector3">
            <a:avLst>
              <a:gd name="adj1" fmla="val -94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573977CF-F6B5-62BD-E027-E89F9A994DED}"/>
              </a:ext>
            </a:extLst>
          </p:cNvPr>
          <p:cNvCxnSpPr>
            <a:cxnSpLocks/>
            <a:endCxn id="71" idx="1"/>
          </p:cNvCxnSpPr>
          <p:nvPr/>
        </p:nvCxnSpPr>
        <p:spPr>
          <a:xfrm flipV="1">
            <a:off x="6405751" y="1971211"/>
            <a:ext cx="192599" cy="1745322"/>
          </a:xfrm>
          <a:prstGeom prst="bentConnector3">
            <a:avLst>
              <a:gd name="adj1" fmla="val -10056"/>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9D857912-95D2-2116-3652-A6942C41C5FA}"/>
              </a:ext>
            </a:extLst>
          </p:cNvPr>
          <p:cNvSpPr/>
          <p:nvPr/>
        </p:nvSpPr>
        <p:spPr>
          <a:xfrm>
            <a:off x="6170703" y="5045123"/>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Net Electric Load**</a:t>
            </a:r>
          </a:p>
        </p:txBody>
      </p:sp>
      <p:sp>
        <p:nvSpPr>
          <p:cNvPr id="60" name="Rectangle: Rounded Corners 59">
            <a:extLst>
              <a:ext uri="{FF2B5EF4-FFF2-40B4-BE49-F238E27FC236}">
                <a16:creationId xmlns:a16="http://schemas.microsoft.com/office/drawing/2014/main" id="{32F6CC2C-70D1-9D6F-CD88-B31176393A25}"/>
              </a:ext>
            </a:extLst>
          </p:cNvPr>
          <p:cNvSpPr/>
          <p:nvPr/>
        </p:nvSpPr>
        <p:spPr>
          <a:xfrm>
            <a:off x="6108223" y="4698354"/>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BTM Solar</a:t>
            </a:r>
          </a:p>
        </p:txBody>
      </p:sp>
      <p:sp>
        <p:nvSpPr>
          <p:cNvPr id="61" name="Rectangle: Rounded Corners 60">
            <a:extLst>
              <a:ext uri="{FF2B5EF4-FFF2-40B4-BE49-F238E27FC236}">
                <a16:creationId xmlns:a16="http://schemas.microsoft.com/office/drawing/2014/main" id="{CF082369-A396-DFA3-C7D4-ECB281A760C6}"/>
              </a:ext>
            </a:extLst>
          </p:cNvPr>
          <p:cNvSpPr/>
          <p:nvPr/>
        </p:nvSpPr>
        <p:spPr>
          <a:xfrm>
            <a:off x="6590977" y="3899299"/>
            <a:ext cx="1475232"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Data Center</a:t>
            </a:r>
          </a:p>
        </p:txBody>
      </p:sp>
      <p:cxnSp>
        <p:nvCxnSpPr>
          <p:cNvPr id="62" name="Connector: Elbow 61">
            <a:extLst>
              <a:ext uri="{FF2B5EF4-FFF2-40B4-BE49-F238E27FC236}">
                <a16:creationId xmlns:a16="http://schemas.microsoft.com/office/drawing/2014/main" id="{E6312B6B-65FC-1C55-AE53-5744B301D405}"/>
              </a:ext>
            </a:extLst>
          </p:cNvPr>
          <p:cNvCxnSpPr>
            <a:cxnSpLocks/>
            <a:stCxn id="26" idx="3"/>
            <a:endCxn id="60" idx="1"/>
          </p:cNvCxnSpPr>
          <p:nvPr/>
        </p:nvCxnSpPr>
        <p:spPr>
          <a:xfrm flipH="1">
            <a:off x="6108223" y="3716533"/>
            <a:ext cx="198469" cy="1078214"/>
          </a:xfrm>
          <a:prstGeom prst="bentConnector5">
            <a:avLst>
              <a:gd name="adj1" fmla="val -45725"/>
              <a:gd name="adj2" fmla="val 75667"/>
              <a:gd name="adj3" fmla="val 1815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B84C89DE-AB78-213F-A4B1-7AD7171720C9}"/>
              </a:ext>
            </a:extLst>
          </p:cNvPr>
          <p:cNvCxnSpPr>
            <a:cxnSpLocks/>
            <a:stCxn id="26" idx="3"/>
            <a:endCxn id="61" idx="1"/>
          </p:cNvCxnSpPr>
          <p:nvPr/>
        </p:nvCxnSpPr>
        <p:spPr>
          <a:xfrm>
            <a:off x="6306692" y="3716533"/>
            <a:ext cx="284285" cy="2791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E889DFB3-A7B3-87E9-47F2-C10D9FDDA211}"/>
              </a:ext>
            </a:extLst>
          </p:cNvPr>
          <p:cNvCxnSpPr>
            <a:cxnSpLocks/>
            <a:stCxn id="26" idx="3"/>
            <a:endCxn id="59" idx="1"/>
          </p:cNvCxnSpPr>
          <p:nvPr/>
        </p:nvCxnSpPr>
        <p:spPr>
          <a:xfrm flipH="1">
            <a:off x="6170703" y="3716533"/>
            <a:ext cx="135989" cy="1424983"/>
          </a:xfrm>
          <a:prstGeom prst="bentConnector5">
            <a:avLst>
              <a:gd name="adj1" fmla="val -61823"/>
              <a:gd name="adj2" fmla="val 42988"/>
              <a:gd name="adj3" fmla="val 352815"/>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Left Brace 70">
            <a:extLst>
              <a:ext uri="{FF2B5EF4-FFF2-40B4-BE49-F238E27FC236}">
                <a16:creationId xmlns:a16="http://schemas.microsoft.com/office/drawing/2014/main" id="{1558E176-00BB-CADF-9A41-B7941F243C1E}"/>
              </a:ext>
            </a:extLst>
          </p:cNvPr>
          <p:cNvSpPr/>
          <p:nvPr/>
        </p:nvSpPr>
        <p:spPr>
          <a:xfrm>
            <a:off x="6598350" y="1514011"/>
            <a:ext cx="155448" cy="91440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rial" panose="020B0604020202020204"/>
              <a:ea typeface="+mn-ea"/>
              <a:cs typeface="+mn-cs"/>
            </a:endParaRPr>
          </a:p>
        </p:txBody>
      </p:sp>
      <p:sp>
        <p:nvSpPr>
          <p:cNvPr id="72" name="Left Brace 71">
            <a:extLst>
              <a:ext uri="{FF2B5EF4-FFF2-40B4-BE49-F238E27FC236}">
                <a16:creationId xmlns:a16="http://schemas.microsoft.com/office/drawing/2014/main" id="{76AFCB4B-EAFA-CE45-66DD-2A6443923EA4}"/>
              </a:ext>
            </a:extLst>
          </p:cNvPr>
          <p:cNvSpPr/>
          <p:nvPr/>
        </p:nvSpPr>
        <p:spPr>
          <a:xfrm>
            <a:off x="6589206" y="2686787"/>
            <a:ext cx="180562" cy="106213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rial" panose="020B0604020202020204"/>
              <a:ea typeface="+mn-ea"/>
              <a:cs typeface="+mn-cs"/>
            </a:endParaRPr>
          </a:p>
        </p:txBody>
      </p:sp>
      <p:cxnSp>
        <p:nvCxnSpPr>
          <p:cNvPr id="73" name="Connector: Elbow 72">
            <a:extLst>
              <a:ext uri="{FF2B5EF4-FFF2-40B4-BE49-F238E27FC236}">
                <a16:creationId xmlns:a16="http://schemas.microsoft.com/office/drawing/2014/main" id="{4AA4D778-C4D8-9237-E383-35760BEDD3D3}"/>
              </a:ext>
            </a:extLst>
          </p:cNvPr>
          <p:cNvCxnSpPr>
            <a:cxnSpLocks/>
            <a:stCxn id="16" idx="3"/>
            <a:endCxn id="80" idx="1"/>
          </p:cNvCxnSpPr>
          <p:nvPr/>
        </p:nvCxnSpPr>
        <p:spPr>
          <a:xfrm flipV="1">
            <a:off x="8218910" y="2864710"/>
            <a:ext cx="458016" cy="5317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7566F58-9076-FB73-3542-1F388CE18F5C}"/>
              </a:ext>
            </a:extLst>
          </p:cNvPr>
          <p:cNvCxnSpPr>
            <a:cxnSpLocks/>
            <a:stCxn id="60" idx="3"/>
            <a:endCxn id="63" idx="2"/>
          </p:cNvCxnSpPr>
          <p:nvPr/>
        </p:nvCxnSpPr>
        <p:spPr>
          <a:xfrm flipV="1">
            <a:off x="7583455" y="4582695"/>
            <a:ext cx="355963" cy="2120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Left Brace 79">
            <a:extLst>
              <a:ext uri="{FF2B5EF4-FFF2-40B4-BE49-F238E27FC236}">
                <a16:creationId xmlns:a16="http://schemas.microsoft.com/office/drawing/2014/main" id="{412AE39B-463C-7F5B-BA7D-A6EBC4700321}"/>
              </a:ext>
            </a:extLst>
          </p:cNvPr>
          <p:cNvSpPr/>
          <p:nvPr/>
        </p:nvSpPr>
        <p:spPr>
          <a:xfrm>
            <a:off x="8676926" y="2443461"/>
            <a:ext cx="180562" cy="84249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rial" panose="020B0604020202020204"/>
              <a:ea typeface="+mn-ea"/>
              <a:cs typeface="+mn-cs"/>
            </a:endParaRPr>
          </a:p>
        </p:txBody>
      </p:sp>
      <p:cxnSp>
        <p:nvCxnSpPr>
          <p:cNvPr id="87" name="Connector: Elbow 86">
            <a:extLst>
              <a:ext uri="{FF2B5EF4-FFF2-40B4-BE49-F238E27FC236}">
                <a16:creationId xmlns:a16="http://schemas.microsoft.com/office/drawing/2014/main" id="{573C6F3B-2056-A871-3540-F26411979211}"/>
              </a:ext>
            </a:extLst>
          </p:cNvPr>
          <p:cNvCxnSpPr>
            <a:cxnSpLocks/>
            <a:stCxn id="61" idx="3"/>
            <a:endCxn id="80" idx="1"/>
          </p:cNvCxnSpPr>
          <p:nvPr/>
        </p:nvCxnSpPr>
        <p:spPr>
          <a:xfrm flipV="1">
            <a:off x="8066209" y="2864710"/>
            <a:ext cx="610717" cy="1130982"/>
          </a:xfrm>
          <a:prstGeom prst="bentConnector3">
            <a:avLst>
              <a:gd name="adj1" fmla="val 629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08124DF1-E07A-F446-0F18-D5E75AF0CBB9}"/>
              </a:ext>
            </a:extLst>
          </p:cNvPr>
          <p:cNvCxnSpPr>
            <a:cxnSpLocks/>
            <a:stCxn id="59" idx="3"/>
            <a:endCxn id="63" idx="2"/>
          </p:cNvCxnSpPr>
          <p:nvPr/>
        </p:nvCxnSpPr>
        <p:spPr>
          <a:xfrm flipV="1">
            <a:off x="7645935" y="4582695"/>
            <a:ext cx="293483" cy="5588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54CA4F2F-BD93-9D69-2A9B-96EDD018ADCE}"/>
              </a:ext>
            </a:extLst>
          </p:cNvPr>
          <p:cNvCxnSpPr>
            <a:cxnSpLocks/>
            <a:stCxn id="9" idx="3"/>
            <a:endCxn id="80" idx="1"/>
          </p:cNvCxnSpPr>
          <p:nvPr/>
        </p:nvCxnSpPr>
        <p:spPr>
          <a:xfrm>
            <a:off x="8210550" y="1974034"/>
            <a:ext cx="466376" cy="89067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Left Brace 112">
            <a:extLst>
              <a:ext uri="{FF2B5EF4-FFF2-40B4-BE49-F238E27FC236}">
                <a16:creationId xmlns:a16="http://schemas.microsoft.com/office/drawing/2014/main" id="{53888E7A-5C18-AFC0-3044-DABAA23F664A}"/>
              </a:ext>
            </a:extLst>
          </p:cNvPr>
          <p:cNvSpPr/>
          <p:nvPr/>
        </p:nvSpPr>
        <p:spPr>
          <a:xfrm rot="5400000" flipH="1">
            <a:off x="10312804" y="1915840"/>
            <a:ext cx="220394" cy="313102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rial" panose="020B0604020202020204"/>
              <a:ea typeface="+mn-ea"/>
              <a:cs typeface="+mn-cs"/>
            </a:endParaRPr>
          </a:p>
        </p:txBody>
      </p:sp>
      <p:cxnSp>
        <p:nvCxnSpPr>
          <p:cNvPr id="114" name="Connector: Elbow 113">
            <a:extLst>
              <a:ext uri="{FF2B5EF4-FFF2-40B4-BE49-F238E27FC236}">
                <a16:creationId xmlns:a16="http://schemas.microsoft.com/office/drawing/2014/main" id="{06F8733F-5D8F-F791-1715-4627AAA69AF2}"/>
              </a:ext>
            </a:extLst>
          </p:cNvPr>
          <p:cNvCxnSpPr>
            <a:cxnSpLocks/>
            <a:stCxn id="113" idx="1"/>
            <a:endCxn id="31" idx="1"/>
          </p:cNvCxnSpPr>
          <p:nvPr/>
        </p:nvCxnSpPr>
        <p:spPr>
          <a:xfrm rot="5400000">
            <a:off x="9423512" y="3371471"/>
            <a:ext cx="779411" cy="1219569"/>
          </a:xfrm>
          <a:prstGeom prst="bentConnector4">
            <a:avLst>
              <a:gd name="adj1" fmla="val 24508"/>
              <a:gd name="adj2" fmla="val 1187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4747B4BA-387C-55BB-8D0A-AC6A23647ABA}"/>
              </a:ext>
            </a:extLst>
          </p:cNvPr>
          <p:cNvCxnSpPr>
            <a:cxnSpLocks/>
            <a:stCxn id="31" idx="3"/>
            <a:endCxn id="30" idx="1"/>
          </p:cNvCxnSpPr>
          <p:nvPr/>
        </p:nvCxnSpPr>
        <p:spPr>
          <a:xfrm flipH="1">
            <a:off x="10461102" y="4370961"/>
            <a:ext cx="884921" cy="1322865"/>
          </a:xfrm>
          <a:prstGeom prst="bentConnector5">
            <a:avLst>
              <a:gd name="adj1" fmla="val -25833"/>
              <a:gd name="adj2" fmla="val 48468"/>
              <a:gd name="adj3" fmla="val 125833"/>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Left Brace 119">
            <a:extLst>
              <a:ext uri="{FF2B5EF4-FFF2-40B4-BE49-F238E27FC236}">
                <a16:creationId xmlns:a16="http://schemas.microsoft.com/office/drawing/2014/main" id="{4EFE5AF5-4336-1D7D-7A7F-56C268CF0566}"/>
              </a:ext>
            </a:extLst>
          </p:cNvPr>
          <p:cNvSpPr/>
          <p:nvPr/>
        </p:nvSpPr>
        <p:spPr>
          <a:xfrm>
            <a:off x="2766168" y="1699054"/>
            <a:ext cx="314596" cy="391931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E6E"/>
              </a:solidFill>
              <a:effectLst/>
              <a:uLnTx/>
              <a:uFillTx/>
              <a:latin typeface="Arial" panose="020B0604020202020204"/>
              <a:ea typeface="+mn-ea"/>
              <a:cs typeface="+mn-cs"/>
            </a:endParaRPr>
          </a:p>
        </p:txBody>
      </p:sp>
      <p:cxnSp>
        <p:nvCxnSpPr>
          <p:cNvPr id="121" name="Connector: Elbow 120">
            <a:extLst>
              <a:ext uri="{FF2B5EF4-FFF2-40B4-BE49-F238E27FC236}">
                <a16:creationId xmlns:a16="http://schemas.microsoft.com/office/drawing/2014/main" id="{D21572BB-ADE3-8E15-3FEF-F2ACE03EA8B3}"/>
              </a:ext>
            </a:extLst>
          </p:cNvPr>
          <p:cNvCxnSpPr>
            <a:cxnSpLocks/>
            <a:stCxn id="24" idx="3"/>
            <a:endCxn id="120" idx="1"/>
          </p:cNvCxnSpPr>
          <p:nvPr/>
        </p:nvCxnSpPr>
        <p:spPr>
          <a:xfrm flipV="1">
            <a:off x="2581656" y="3658714"/>
            <a:ext cx="184512" cy="902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Connector: Elbow 158">
            <a:extLst>
              <a:ext uri="{FF2B5EF4-FFF2-40B4-BE49-F238E27FC236}">
                <a16:creationId xmlns:a16="http://schemas.microsoft.com/office/drawing/2014/main" id="{4275F1C8-82A8-23AC-3EF2-8038E9AB3C74}"/>
              </a:ext>
            </a:extLst>
          </p:cNvPr>
          <p:cNvCxnSpPr>
            <a:cxnSpLocks/>
            <a:stCxn id="34" idx="3"/>
            <a:endCxn id="33" idx="0"/>
          </p:cNvCxnSpPr>
          <p:nvPr/>
        </p:nvCxnSpPr>
        <p:spPr>
          <a:xfrm>
            <a:off x="10332720" y="2646838"/>
            <a:ext cx="902610" cy="997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9F0DF2B9-4041-6D87-02CA-6D75C1C2A0C7}"/>
              </a:ext>
            </a:extLst>
          </p:cNvPr>
          <p:cNvCxnSpPr>
            <a:cxnSpLocks/>
            <a:stCxn id="32" idx="3"/>
            <a:endCxn id="33" idx="0"/>
          </p:cNvCxnSpPr>
          <p:nvPr/>
        </p:nvCxnSpPr>
        <p:spPr>
          <a:xfrm flipV="1">
            <a:off x="10324936" y="2746577"/>
            <a:ext cx="910394" cy="272850"/>
          </a:xfrm>
          <a:prstGeom prst="bentConnector4">
            <a:avLst>
              <a:gd name="adj1" fmla="val 9489"/>
              <a:gd name="adj2" fmla="val 133387"/>
            </a:avLst>
          </a:prstGeom>
          <a:ln>
            <a:tailEnd type="triangle"/>
          </a:ln>
        </p:spPr>
        <p:style>
          <a:lnRef idx="1">
            <a:schemeClr val="accent1"/>
          </a:lnRef>
          <a:fillRef idx="0">
            <a:schemeClr val="accent1"/>
          </a:fillRef>
          <a:effectRef idx="0">
            <a:schemeClr val="accent1"/>
          </a:effectRef>
          <a:fontRef idx="minor">
            <a:schemeClr val="tx1"/>
          </a:fontRef>
        </p:style>
      </p:cxnSp>
      <p:sp>
        <p:nvSpPr>
          <p:cNvPr id="169" name="Flowchart: Data 168">
            <a:extLst>
              <a:ext uri="{FF2B5EF4-FFF2-40B4-BE49-F238E27FC236}">
                <a16:creationId xmlns:a16="http://schemas.microsoft.com/office/drawing/2014/main" id="{B5CB31D6-2C7F-F85D-A9DA-73A2DEB447D6}"/>
              </a:ext>
            </a:extLst>
          </p:cNvPr>
          <p:cNvSpPr/>
          <p:nvPr/>
        </p:nvSpPr>
        <p:spPr>
          <a:xfrm>
            <a:off x="9367077" y="1372205"/>
            <a:ext cx="2188050" cy="525078"/>
          </a:xfrm>
          <a:prstGeom prst="flowChartInputOutput">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prstClr val="white"/>
                </a:solidFill>
                <a:effectLst/>
                <a:uLnTx/>
                <a:uFillTx/>
                <a:latin typeface="Arial" panose="020B0604020202020204"/>
                <a:ea typeface="+mn-ea"/>
                <a:cs typeface="+mn-cs"/>
              </a:rPr>
              <a:t>Hourly Load Profile:</a:t>
            </a: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E3</a:t>
            </a:r>
          </a:p>
        </p:txBody>
      </p:sp>
      <p:cxnSp>
        <p:nvCxnSpPr>
          <p:cNvPr id="177" name="Connector: Elbow 176">
            <a:extLst>
              <a:ext uri="{FF2B5EF4-FFF2-40B4-BE49-F238E27FC236}">
                <a16:creationId xmlns:a16="http://schemas.microsoft.com/office/drawing/2014/main" id="{97E5344E-F0AA-A517-2CBD-AE84DAF01A48}"/>
              </a:ext>
            </a:extLst>
          </p:cNvPr>
          <p:cNvCxnSpPr>
            <a:cxnSpLocks/>
            <a:stCxn id="169" idx="4"/>
            <a:endCxn id="34" idx="0"/>
          </p:cNvCxnSpPr>
          <p:nvPr/>
        </p:nvCxnSpPr>
        <p:spPr>
          <a:xfrm rot="5400000">
            <a:off x="9701522" y="1790865"/>
            <a:ext cx="653162" cy="865998"/>
          </a:xfrm>
          <a:prstGeom prst="bentConnector3">
            <a:avLst>
              <a:gd name="adj1" fmla="val 50000"/>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3FD8EC72-9A9C-D194-14FB-8CAE416C7AF2}"/>
              </a:ext>
            </a:extLst>
          </p:cNvPr>
          <p:cNvCxnSpPr>
            <a:cxnSpLocks/>
            <a:stCxn id="22" idx="3"/>
            <a:endCxn id="24" idx="1"/>
          </p:cNvCxnSpPr>
          <p:nvPr/>
        </p:nvCxnSpPr>
        <p:spPr>
          <a:xfrm>
            <a:off x="1514577" y="3748917"/>
            <a:ext cx="152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91F0CFD-9C9D-717C-E3F7-090F8771318E}"/>
              </a:ext>
            </a:extLst>
          </p:cNvPr>
          <p:cNvSpPr/>
          <p:nvPr/>
        </p:nvSpPr>
        <p:spPr>
          <a:xfrm>
            <a:off x="2602121" y="1062716"/>
            <a:ext cx="5933909" cy="404179"/>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white"/>
                </a:solidFill>
                <a:effectLst/>
                <a:uLnTx/>
                <a:uFillTx/>
                <a:latin typeface="Arial" panose="020B0604020202020204"/>
                <a:ea typeface="+mn-ea"/>
                <a:cs typeface="+mn-cs"/>
              </a:rPr>
              <a:t>Annual Energy </a:t>
            </a: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of Individually Modeled “Load Categories”</a:t>
            </a:r>
          </a:p>
        </p:txBody>
      </p:sp>
      <p:sp>
        <p:nvSpPr>
          <p:cNvPr id="63" name="Rectangle: Rounded Corners 62">
            <a:extLst>
              <a:ext uri="{FF2B5EF4-FFF2-40B4-BE49-F238E27FC236}">
                <a16:creationId xmlns:a16="http://schemas.microsoft.com/office/drawing/2014/main" id="{8CB313A0-1BA2-5758-6B47-1EA6B983F6D7}"/>
              </a:ext>
            </a:extLst>
          </p:cNvPr>
          <p:cNvSpPr/>
          <p:nvPr/>
        </p:nvSpPr>
        <p:spPr>
          <a:xfrm>
            <a:off x="7507268" y="4389909"/>
            <a:ext cx="864300" cy="192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Gross Load</a:t>
            </a:r>
          </a:p>
        </p:txBody>
      </p:sp>
      <p:cxnSp>
        <p:nvCxnSpPr>
          <p:cNvPr id="67" name="Connector: Elbow 66">
            <a:extLst>
              <a:ext uri="{FF2B5EF4-FFF2-40B4-BE49-F238E27FC236}">
                <a16:creationId xmlns:a16="http://schemas.microsoft.com/office/drawing/2014/main" id="{12F34FE1-5BF8-5EF9-1DA7-06474DF4EB6E}"/>
              </a:ext>
            </a:extLst>
          </p:cNvPr>
          <p:cNvCxnSpPr>
            <a:cxnSpLocks/>
            <a:stCxn id="63" idx="3"/>
            <a:endCxn id="80" idx="1"/>
          </p:cNvCxnSpPr>
          <p:nvPr/>
        </p:nvCxnSpPr>
        <p:spPr>
          <a:xfrm flipV="1">
            <a:off x="8371568" y="2864710"/>
            <a:ext cx="305358" cy="162159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0B68672-7E34-91D3-6C99-A48DCD2A0F7E}"/>
              </a:ext>
            </a:extLst>
          </p:cNvPr>
          <p:cNvSpPr txBox="1"/>
          <p:nvPr/>
        </p:nvSpPr>
        <p:spPr>
          <a:xfrm>
            <a:off x="1384684" y="5876749"/>
            <a:ext cx="655473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34E6E"/>
                </a:solidFill>
                <a:effectLst/>
                <a:uLnTx/>
                <a:uFillTx/>
                <a:latin typeface="Arial" panose="020B0604020202020204"/>
                <a:ea typeface="+mn-ea"/>
                <a:cs typeface="+mn-cs"/>
              </a:rPr>
              <a:t>**</a:t>
            </a:r>
            <a:r>
              <a:rPr kumimoji="0" lang="en-US" sz="1200" b="0" i="1" u="none" strike="noStrike" kern="1200" cap="none" spc="0" normalizeH="0" baseline="0" noProof="0">
                <a:ln>
                  <a:noFill/>
                </a:ln>
                <a:solidFill>
                  <a:srgbClr val="034E6E"/>
                </a:solidFill>
                <a:effectLst/>
                <a:uLnTx/>
                <a:uFillTx/>
                <a:latin typeface="Arial" panose="020B0604020202020204"/>
                <a:ea typeface="+mn-ea"/>
                <a:cs typeface="+mn-cs"/>
              </a:rPr>
              <a:t>Net Electric Load represents load net of BTM PV and all other modeled load categories.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34E6E"/>
                </a:solidFill>
                <a:effectLst/>
                <a:uLnTx/>
                <a:uFillTx/>
                <a:latin typeface="Arial" panose="020B0604020202020204"/>
                <a:ea typeface="+mn-ea"/>
                <a:cs typeface="+mn-cs"/>
              </a:rPr>
              <a:t>E3 will use the median weather year for determining the net electric load shape</a:t>
            </a:r>
          </a:p>
        </p:txBody>
      </p:sp>
    </p:spTree>
    <p:extLst>
      <p:ext uri="{BB962C8B-B14F-4D97-AF65-F5344CB8AC3E}">
        <p14:creationId xmlns:p14="http://schemas.microsoft.com/office/powerpoint/2010/main" val="2016179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2413D71-DAC9-35C5-02D1-BD26908FEAB8}"/>
              </a:ext>
            </a:extLst>
          </p:cNvPr>
          <p:cNvPicPr>
            <a:picLocks noChangeAspect="1"/>
          </p:cNvPicPr>
          <p:nvPr/>
        </p:nvPicPr>
        <p:blipFill>
          <a:blip r:embed="rId2"/>
          <a:stretch>
            <a:fillRect/>
          </a:stretch>
        </p:blipFill>
        <p:spPr>
          <a:xfrm>
            <a:off x="277234" y="3748303"/>
            <a:ext cx="3773751" cy="2651990"/>
          </a:xfrm>
          <a:prstGeom prst="rect">
            <a:avLst/>
          </a:prstGeom>
        </p:spPr>
      </p:pic>
      <p:pic>
        <p:nvPicPr>
          <p:cNvPr id="12" name="Picture 11">
            <a:extLst>
              <a:ext uri="{FF2B5EF4-FFF2-40B4-BE49-F238E27FC236}">
                <a16:creationId xmlns:a16="http://schemas.microsoft.com/office/drawing/2014/main" id="{956E499E-3277-4129-303B-9A2D11BAB757}"/>
              </a:ext>
            </a:extLst>
          </p:cNvPr>
          <p:cNvPicPr>
            <a:picLocks noChangeAspect="1"/>
          </p:cNvPicPr>
          <p:nvPr/>
        </p:nvPicPr>
        <p:blipFill rotWithShape="1">
          <a:blip r:embed="rId3"/>
          <a:srcRect l="26257" t="30073" r="26232" b="30024"/>
          <a:stretch/>
        </p:blipFill>
        <p:spPr>
          <a:xfrm>
            <a:off x="3870237" y="4424259"/>
            <a:ext cx="1567191" cy="993120"/>
          </a:xfrm>
          <a:prstGeom prst="rect">
            <a:avLst/>
          </a:prstGeom>
        </p:spPr>
      </p:pic>
      <p:sp>
        <p:nvSpPr>
          <p:cNvPr id="2" name="Title 1">
            <a:extLst>
              <a:ext uri="{FF2B5EF4-FFF2-40B4-BE49-F238E27FC236}">
                <a16:creationId xmlns:a16="http://schemas.microsoft.com/office/drawing/2014/main" id="{F25C4816-7CD9-5500-25D2-78A0BC383780}"/>
              </a:ext>
            </a:extLst>
          </p:cNvPr>
          <p:cNvSpPr>
            <a:spLocks noGrp="1"/>
          </p:cNvSpPr>
          <p:nvPr>
            <p:ph type="title"/>
          </p:nvPr>
        </p:nvSpPr>
        <p:spPr/>
        <p:txBody>
          <a:bodyPr/>
          <a:lstStyle/>
          <a:p>
            <a:r>
              <a:rPr lang="en-US"/>
              <a:t>Total Load Buildup</a:t>
            </a:r>
          </a:p>
        </p:txBody>
      </p:sp>
      <p:sp>
        <p:nvSpPr>
          <p:cNvPr id="3" name="Text Placeholder 2">
            <a:extLst>
              <a:ext uri="{FF2B5EF4-FFF2-40B4-BE49-F238E27FC236}">
                <a16:creationId xmlns:a16="http://schemas.microsoft.com/office/drawing/2014/main" id="{B4675E8C-355C-319D-6615-112B989146DB}"/>
              </a:ext>
            </a:extLst>
          </p:cNvPr>
          <p:cNvSpPr>
            <a:spLocks noGrp="1"/>
          </p:cNvSpPr>
          <p:nvPr>
            <p:ph type="body" sz="quarter" idx="10"/>
          </p:nvPr>
        </p:nvSpPr>
        <p:spPr>
          <a:xfrm>
            <a:off x="-18993" y="1440621"/>
            <a:ext cx="4777717" cy="4329133"/>
          </a:xfrm>
        </p:spPr>
        <p:txBody>
          <a:bodyPr/>
          <a:lstStyle/>
          <a:p>
            <a:r>
              <a:rPr lang="en-US" sz="1600"/>
              <a:t>PLEXOS generates hourly loads for each load category in each transmission zone based on inputs from E3 load forecasting toolkit</a:t>
            </a:r>
          </a:p>
          <a:p>
            <a:r>
              <a:rPr lang="en-US" sz="1600"/>
              <a:t>Each load type is summed for each hour to assess total energy and peak demand</a:t>
            </a:r>
          </a:p>
        </p:txBody>
      </p:sp>
      <p:graphicFrame>
        <p:nvGraphicFramePr>
          <p:cNvPr id="6" name="Table 6">
            <a:extLst>
              <a:ext uri="{FF2B5EF4-FFF2-40B4-BE49-F238E27FC236}">
                <a16:creationId xmlns:a16="http://schemas.microsoft.com/office/drawing/2014/main" id="{42A53618-6DB1-DE16-42CB-0E479B7B9A50}"/>
              </a:ext>
            </a:extLst>
          </p:cNvPr>
          <p:cNvGraphicFramePr>
            <a:graphicFrameLocks noGrp="1"/>
          </p:cNvGraphicFramePr>
          <p:nvPr/>
        </p:nvGraphicFramePr>
        <p:xfrm>
          <a:off x="5365107" y="3879215"/>
          <a:ext cx="6395485" cy="2344067"/>
        </p:xfrm>
        <a:graphic>
          <a:graphicData uri="http://schemas.openxmlformats.org/drawingml/2006/table">
            <a:tbl>
              <a:tblPr firstRow="1" bandRow="1">
                <a:tableStyleId>{5C22544A-7EE6-4342-B048-85BDC9FD1C3A}</a:tableStyleId>
              </a:tblPr>
              <a:tblGrid>
                <a:gridCol w="6395485">
                  <a:extLst>
                    <a:ext uri="{9D8B030D-6E8A-4147-A177-3AD203B41FA5}">
                      <a16:colId xmlns:a16="http://schemas.microsoft.com/office/drawing/2014/main" val="998066039"/>
                    </a:ext>
                  </a:extLst>
                </a:gridCol>
              </a:tblGrid>
              <a:tr h="240317">
                <a:tc>
                  <a:txBody>
                    <a:bodyPr/>
                    <a:lstStyle/>
                    <a:p>
                      <a:pPr algn="ctr"/>
                      <a:r>
                        <a:rPr lang="en-US" sz="1200"/>
                        <a:t>Total Gross Load Build-Up</a:t>
                      </a:r>
                    </a:p>
                  </a:txBody>
                  <a:tcPr/>
                </a:tc>
                <a:extLst>
                  <a:ext uri="{0D108BD9-81ED-4DB2-BD59-A6C34878D82A}">
                    <a16:rowId xmlns:a16="http://schemas.microsoft.com/office/drawing/2014/main" val="3200812758"/>
                  </a:ext>
                </a:extLst>
              </a:tr>
              <a:tr h="344074">
                <a:tc>
                  <a:txBody>
                    <a:bodyPr/>
                    <a:lstStyle/>
                    <a:p>
                      <a:pPr algn="ctr"/>
                      <a:r>
                        <a:rPr lang="en-US" sz="1200"/>
                        <a:t>1. Gross Baseload</a:t>
                      </a:r>
                    </a:p>
                  </a:txBody>
                  <a:tcPr anchor="ctr"/>
                </a:tc>
                <a:extLst>
                  <a:ext uri="{0D108BD9-81ED-4DB2-BD59-A6C34878D82A}">
                    <a16:rowId xmlns:a16="http://schemas.microsoft.com/office/drawing/2014/main" val="1186022964"/>
                  </a:ext>
                </a:extLst>
              </a:tr>
              <a:tr h="349377">
                <a:tc>
                  <a:txBody>
                    <a:bodyPr/>
                    <a:lstStyle/>
                    <a:p>
                      <a:pPr algn="ctr"/>
                      <a:r>
                        <a:rPr lang="en-US" sz="1200"/>
                        <a:t>2. Residential and Commercial Heat Pumps</a:t>
                      </a:r>
                    </a:p>
                  </a:txBody>
                  <a:tcPr anchor="ctr"/>
                </a:tc>
                <a:extLst>
                  <a:ext uri="{0D108BD9-81ED-4DB2-BD59-A6C34878D82A}">
                    <a16:rowId xmlns:a16="http://schemas.microsoft.com/office/drawing/2014/main" val="367765311"/>
                  </a:ext>
                </a:extLst>
              </a:tr>
              <a:tr h="344074">
                <a:tc>
                  <a:txBody>
                    <a:bodyPr/>
                    <a:lstStyle/>
                    <a:p>
                      <a:pPr algn="ctr"/>
                      <a:r>
                        <a:rPr lang="en-US" sz="1200"/>
                        <a:t>3. Light Duty Vehicle Charging (Managed and Unmanaged)</a:t>
                      </a:r>
                    </a:p>
                  </a:txBody>
                  <a:tcPr anchor="ctr"/>
                </a:tc>
                <a:extLst>
                  <a:ext uri="{0D108BD9-81ED-4DB2-BD59-A6C34878D82A}">
                    <a16:rowId xmlns:a16="http://schemas.microsoft.com/office/drawing/2014/main" val="3076489973"/>
                  </a:ext>
                </a:extLst>
              </a:tr>
              <a:tr h="344074">
                <a:tc>
                  <a:txBody>
                    <a:bodyPr/>
                    <a:lstStyle/>
                    <a:p>
                      <a:pPr algn="ctr"/>
                      <a:r>
                        <a:rPr lang="en-US" sz="1200"/>
                        <a:t>4. Medium-Heavy Duty Vehicle Charging</a:t>
                      </a:r>
                    </a:p>
                  </a:txBody>
                  <a:tcPr anchor="ctr"/>
                </a:tc>
                <a:extLst>
                  <a:ext uri="{0D108BD9-81ED-4DB2-BD59-A6C34878D82A}">
                    <a16:rowId xmlns:a16="http://schemas.microsoft.com/office/drawing/2014/main" val="3831178142"/>
                  </a:ext>
                </a:extLst>
              </a:tr>
              <a:tr h="344074">
                <a:tc>
                  <a:txBody>
                    <a:bodyPr/>
                    <a:lstStyle/>
                    <a:p>
                      <a:pPr algn="ctr"/>
                      <a:r>
                        <a:rPr lang="en-US" sz="1200"/>
                        <a:t>5. Data Centers</a:t>
                      </a:r>
                    </a:p>
                  </a:txBody>
                  <a:tcPr anchor="ctr"/>
                </a:tc>
                <a:extLst>
                  <a:ext uri="{0D108BD9-81ED-4DB2-BD59-A6C34878D82A}">
                    <a16:rowId xmlns:a16="http://schemas.microsoft.com/office/drawing/2014/main" val="3641298226"/>
                  </a:ext>
                </a:extLst>
              </a:tr>
              <a:tr h="344074">
                <a:tc>
                  <a:txBody>
                    <a:bodyPr/>
                    <a:lstStyle/>
                    <a:p>
                      <a:pPr algn="ctr"/>
                      <a:r>
                        <a:rPr lang="en-US" sz="1200" b="1"/>
                        <a:t>Total Gross Load = Gross Baseload + Heat Pumps + EV Charging + Data Centers</a:t>
                      </a:r>
                    </a:p>
                  </a:txBody>
                  <a:tcPr anchor="ctr"/>
                </a:tc>
                <a:extLst>
                  <a:ext uri="{0D108BD9-81ED-4DB2-BD59-A6C34878D82A}">
                    <a16:rowId xmlns:a16="http://schemas.microsoft.com/office/drawing/2014/main" val="3465116538"/>
                  </a:ext>
                </a:extLst>
              </a:tr>
            </a:tbl>
          </a:graphicData>
        </a:graphic>
      </p:graphicFrame>
      <p:sp>
        <p:nvSpPr>
          <p:cNvPr id="8" name="TextBox 7">
            <a:extLst>
              <a:ext uri="{FF2B5EF4-FFF2-40B4-BE49-F238E27FC236}">
                <a16:creationId xmlns:a16="http://schemas.microsoft.com/office/drawing/2014/main" id="{A1228B26-1ED3-B8D1-EBAA-A9708A24341A}"/>
              </a:ext>
            </a:extLst>
          </p:cNvPr>
          <p:cNvSpPr txBox="1"/>
          <p:nvPr/>
        </p:nvSpPr>
        <p:spPr>
          <a:xfrm>
            <a:off x="4924707" y="1043817"/>
            <a:ext cx="7217888" cy="307776"/>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Average Hourly Load Shape (Illustrative)</a:t>
            </a:r>
          </a:p>
        </p:txBody>
      </p:sp>
      <p:sp>
        <p:nvSpPr>
          <p:cNvPr id="10" name="TextBox 9">
            <a:extLst>
              <a:ext uri="{FF2B5EF4-FFF2-40B4-BE49-F238E27FC236}">
                <a16:creationId xmlns:a16="http://schemas.microsoft.com/office/drawing/2014/main" id="{73DE3BB0-08E4-2370-844E-D6440E902309}"/>
              </a:ext>
            </a:extLst>
          </p:cNvPr>
          <p:cNvSpPr txBox="1"/>
          <p:nvPr/>
        </p:nvSpPr>
        <p:spPr>
          <a:xfrm>
            <a:off x="219681" y="3405406"/>
            <a:ext cx="3888859"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Illustrative Average Hourly Load Stack, 2050</a:t>
            </a:r>
          </a:p>
        </p:txBody>
      </p:sp>
      <p:pic>
        <p:nvPicPr>
          <p:cNvPr id="9" name="Picture 8">
            <a:extLst>
              <a:ext uri="{FF2B5EF4-FFF2-40B4-BE49-F238E27FC236}">
                <a16:creationId xmlns:a16="http://schemas.microsoft.com/office/drawing/2014/main" id="{51D61A97-6AAF-92B8-DB5A-173391450709}"/>
              </a:ext>
            </a:extLst>
          </p:cNvPr>
          <p:cNvPicPr>
            <a:picLocks noChangeAspect="1"/>
          </p:cNvPicPr>
          <p:nvPr/>
        </p:nvPicPr>
        <p:blipFill rotWithShape="1">
          <a:blip r:embed="rId4"/>
          <a:srcRect l="90856" t="12866" b="84870"/>
          <a:stretch/>
        </p:blipFill>
        <p:spPr>
          <a:xfrm>
            <a:off x="3874931" y="4299126"/>
            <a:ext cx="1090584" cy="180025"/>
          </a:xfrm>
          <a:prstGeom prst="rect">
            <a:avLst/>
          </a:prstGeom>
        </p:spPr>
      </p:pic>
      <p:pic>
        <p:nvPicPr>
          <p:cNvPr id="11" name="Picture 10">
            <a:extLst>
              <a:ext uri="{FF2B5EF4-FFF2-40B4-BE49-F238E27FC236}">
                <a16:creationId xmlns:a16="http://schemas.microsoft.com/office/drawing/2014/main" id="{480BC969-50B8-C1D8-EEF3-5BE7ACB5028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24706" y="1508871"/>
            <a:ext cx="7217888" cy="1897349"/>
          </a:xfrm>
          <a:prstGeom prst="rect">
            <a:avLst/>
          </a:prstGeom>
        </p:spPr>
      </p:pic>
      <p:sp>
        <p:nvSpPr>
          <p:cNvPr id="4" name="TextBox 3">
            <a:extLst>
              <a:ext uri="{FF2B5EF4-FFF2-40B4-BE49-F238E27FC236}">
                <a16:creationId xmlns:a16="http://schemas.microsoft.com/office/drawing/2014/main" id="{D15DF278-7A9F-3A73-DD7F-9F1951C2422B}"/>
              </a:ext>
            </a:extLst>
          </p:cNvPr>
          <p:cNvSpPr txBox="1"/>
          <p:nvPr/>
        </p:nvSpPr>
        <p:spPr>
          <a:xfrm>
            <a:off x="7923090" y="3324385"/>
            <a:ext cx="12795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4E6E"/>
                </a:solidFill>
                <a:effectLst/>
                <a:uLnTx/>
                <a:uFillTx/>
                <a:latin typeface="Arial" panose="020B0604020202020204"/>
                <a:ea typeface="+mn-ea"/>
                <a:cs typeface="+mn-cs"/>
              </a:rPr>
              <a:t>Hour of Day</a:t>
            </a:r>
          </a:p>
        </p:txBody>
      </p:sp>
      <p:sp>
        <p:nvSpPr>
          <p:cNvPr id="13" name="TextBox 12">
            <a:extLst>
              <a:ext uri="{FF2B5EF4-FFF2-40B4-BE49-F238E27FC236}">
                <a16:creationId xmlns:a16="http://schemas.microsoft.com/office/drawing/2014/main" id="{A4DCD86A-E633-AE48-8653-4C69F0A506A9}"/>
              </a:ext>
            </a:extLst>
          </p:cNvPr>
          <p:cNvSpPr txBox="1"/>
          <p:nvPr/>
        </p:nvSpPr>
        <p:spPr>
          <a:xfrm rot="16200000">
            <a:off x="4534572" y="2231690"/>
            <a:ext cx="5501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4E6E"/>
                </a:solidFill>
                <a:effectLst/>
                <a:uLnTx/>
                <a:uFillTx/>
                <a:latin typeface="Arial" panose="020B0604020202020204"/>
                <a:ea typeface="+mn-ea"/>
                <a:cs typeface="+mn-cs"/>
              </a:rPr>
              <a:t>MW</a:t>
            </a:r>
          </a:p>
        </p:txBody>
      </p:sp>
    </p:spTree>
    <p:extLst>
      <p:ext uri="{BB962C8B-B14F-4D97-AF65-F5344CB8AC3E}">
        <p14:creationId xmlns:p14="http://schemas.microsoft.com/office/powerpoint/2010/main" val="3393452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31336BD-0ECD-035E-1FA8-0061F054BBAD}"/>
              </a:ext>
            </a:extLst>
          </p:cNvPr>
          <p:cNvSpPr>
            <a:spLocks noGrp="1"/>
          </p:cNvSpPr>
          <p:nvPr>
            <p:ph type="title"/>
          </p:nvPr>
        </p:nvSpPr>
        <p:spPr/>
        <p:txBody>
          <a:bodyPr/>
          <a:lstStyle/>
          <a:p>
            <a:r>
              <a:rPr lang="en-US"/>
              <a:t>2024 E3 WECC-Wide Incremental Data Center Projections</a:t>
            </a:r>
          </a:p>
        </p:txBody>
      </p:sp>
      <p:pic>
        <p:nvPicPr>
          <p:cNvPr id="10" name="Content Placeholder 9">
            <a:extLst>
              <a:ext uri="{FF2B5EF4-FFF2-40B4-BE49-F238E27FC236}">
                <a16:creationId xmlns:a16="http://schemas.microsoft.com/office/drawing/2014/main" id="{2FBFF34F-7DD7-634A-697B-97BBE17BC03D}"/>
              </a:ext>
            </a:extLst>
          </p:cNvPr>
          <p:cNvPicPr>
            <a:picLocks noGrp="1" noChangeAspect="1"/>
          </p:cNvPicPr>
          <p:nvPr>
            <p:ph idx="12"/>
          </p:nvPr>
        </p:nvPicPr>
        <p:blipFill>
          <a:blip r:embed="rId2"/>
          <a:stretch>
            <a:fillRect/>
          </a:stretch>
        </p:blipFill>
        <p:spPr>
          <a:xfrm>
            <a:off x="254259" y="1213274"/>
            <a:ext cx="4874890" cy="2750327"/>
          </a:xfrm>
          <a:prstGeom prst="rect">
            <a:avLst/>
          </a:prstGeom>
        </p:spPr>
      </p:pic>
      <p:pic>
        <p:nvPicPr>
          <p:cNvPr id="5" name="Picture 4">
            <a:extLst>
              <a:ext uri="{FF2B5EF4-FFF2-40B4-BE49-F238E27FC236}">
                <a16:creationId xmlns:a16="http://schemas.microsoft.com/office/drawing/2014/main" id="{A5D88757-4485-65E5-8406-C775EA72EB79}"/>
              </a:ext>
            </a:extLst>
          </p:cNvPr>
          <p:cNvPicPr>
            <a:picLocks noChangeAspect="1"/>
          </p:cNvPicPr>
          <p:nvPr/>
        </p:nvPicPr>
        <p:blipFill>
          <a:blip r:embed="rId3"/>
          <a:stretch>
            <a:fillRect/>
          </a:stretch>
        </p:blipFill>
        <p:spPr>
          <a:xfrm>
            <a:off x="3437683" y="4058416"/>
            <a:ext cx="7908586" cy="2282287"/>
          </a:xfrm>
          <a:prstGeom prst="rect">
            <a:avLst/>
          </a:prstGeom>
        </p:spPr>
      </p:pic>
      <p:pic>
        <p:nvPicPr>
          <p:cNvPr id="13" name="Picture 12">
            <a:extLst>
              <a:ext uri="{FF2B5EF4-FFF2-40B4-BE49-F238E27FC236}">
                <a16:creationId xmlns:a16="http://schemas.microsoft.com/office/drawing/2014/main" id="{536785C1-8EDC-E9F7-1631-DE8B3D155F6F}"/>
              </a:ext>
            </a:extLst>
          </p:cNvPr>
          <p:cNvPicPr>
            <a:picLocks noChangeAspect="1"/>
          </p:cNvPicPr>
          <p:nvPr/>
        </p:nvPicPr>
        <p:blipFill>
          <a:blip r:embed="rId4"/>
          <a:stretch>
            <a:fillRect/>
          </a:stretch>
        </p:blipFill>
        <p:spPr>
          <a:xfrm>
            <a:off x="5271197" y="1213274"/>
            <a:ext cx="6457508" cy="2828946"/>
          </a:xfrm>
          <a:prstGeom prst="rect">
            <a:avLst/>
          </a:prstGeom>
        </p:spPr>
      </p:pic>
      <p:sp>
        <p:nvSpPr>
          <p:cNvPr id="16" name="TextBox 15">
            <a:extLst>
              <a:ext uri="{FF2B5EF4-FFF2-40B4-BE49-F238E27FC236}">
                <a16:creationId xmlns:a16="http://schemas.microsoft.com/office/drawing/2014/main" id="{5E7DFB75-0044-33C2-B09C-A3DF75935B4A}"/>
              </a:ext>
            </a:extLst>
          </p:cNvPr>
          <p:cNvSpPr txBox="1"/>
          <p:nvPr/>
        </p:nvSpPr>
        <p:spPr>
          <a:xfrm>
            <a:off x="10299941" y="1213274"/>
            <a:ext cx="1747601" cy="52322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a:ea typeface="+mn-ea"/>
                <a:cs typeface="+mn-cs"/>
              </a:rPr>
              <a:t>Total ~80 TWh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a:ea typeface="+mn-ea"/>
                <a:cs typeface="+mn-cs"/>
              </a:rPr>
              <a:t>by 2045</a:t>
            </a:r>
          </a:p>
        </p:txBody>
      </p:sp>
      <p:sp>
        <p:nvSpPr>
          <p:cNvPr id="18" name="Content Placeholder 1">
            <a:extLst>
              <a:ext uri="{FF2B5EF4-FFF2-40B4-BE49-F238E27FC236}">
                <a16:creationId xmlns:a16="http://schemas.microsoft.com/office/drawing/2014/main" id="{131F4826-8980-7959-F406-610A82DD5C02}"/>
              </a:ext>
            </a:extLst>
          </p:cNvPr>
          <p:cNvSpPr txBox="1">
            <a:spLocks/>
          </p:cNvSpPr>
          <p:nvPr/>
        </p:nvSpPr>
        <p:spPr>
          <a:xfrm>
            <a:off x="254259" y="4554816"/>
            <a:ext cx="3243512" cy="1289486"/>
          </a:xfrm>
          <a:prstGeom prst="rect">
            <a:avLst/>
          </a:prstGeom>
        </p:spPr>
        <p:txBody>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800" b="1" i="0" u="none" strike="noStrike" kern="1200" cap="none" spc="0" normalizeH="0" baseline="0" noProof="0">
                <a:ln>
                  <a:noFill/>
                </a:ln>
                <a:solidFill>
                  <a:srgbClr val="034E6E"/>
                </a:solidFill>
                <a:effectLst/>
                <a:uLnTx/>
                <a:uFillTx/>
                <a:latin typeface="Aptos"/>
                <a:ea typeface="+mn-ea"/>
                <a:cs typeface="+mn-cs"/>
              </a:rPr>
              <a:t>12% CAGR (2024-2045) </a:t>
            </a:r>
          </a:p>
          <a:p>
            <a:pPr marL="320040" marR="0" lvl="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tabLst/>
              <a:defRPr/>
            </a:pPr>
            <a:r>
              <a:rPr kumimoji="0" lang="en-US" sz="1800" b="1" i="0" u="none" strike="noStrike" kern="1200" cap="none" spc="0" normalizeH="0" baseline="0" noProof="0">
                <a:ln>
                  <a:noFill/>
                </a:ln>
                <a:solidFill>
                  <a:srgbClr val="034E6E"/>
                </a:solidFill>
                <a:effectLst/>
                <a:uLnTx/>
                <a:uFillTx/>
                <a:latin typeface="Aptos"/>
                <a:ea typeface="+mn-ea"/>
                <a:cs typeface="+mn-cs"/>
              </a:rPr>
              <a:t>Data center demands are concentrated across just a few regions</a:t>
            </a:r>
          </a:p>
        </p:txBody>
      </p:sp>
    </p:spTree>
    <p:extLst>
      <p:ext uri="{BB962C8B-B14F-4D97-AF65-F5344CB8AC3E}">
        <p14:creationId xmlns:p14="http://schemas.microsoft.com/office/powerpoint/2010/main" val="1402597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A919535-3EE1-5291-DA55-BBEF23119D34}"/>
              </a:ext>
            </a:extLst>
          </p:cNvPr>
          <p:cNvSpPr>
            <a:spLocks noGrp="1"/>
          </p:cNvSpPr>
          <p:nvPr>
            <p:ph type="body" idx="11"/>
          </p:nvPr>
        </p:nvSpPr>
        <p:spPr>
          <a:xfrm>
            <a:off x="2028825" y="3738563"/>
            <a:ext cx="9553575" cy="381000"/>
          </a:xfrm>
        </p:spPr>
        <p:txBody>
          <a:bodyPr/>
          <a:lstStyle/>
          <a:p>
            <a:r>
              <a:rPr lang="en-US"/>
              <a:t>Arne Olson, </a:t>
            </a:r>
            <a:r>
              <a:rPr lang="en-US">
                <a:hlinkClick r:id="rId2"/>
              </a:rPr>
              <a:t>arne@ethree.com</a:t>
            </a:r>
            <a:endParaRPr lang="en-US"/>
          </a:p>
          <a:p>
            <a:r>
              <a:rPr lang="en-US"/>
              <a:t>Jack Moore, </a:t>
            </a:r>
            <a:r>
              <a:rPr lang="en-US">
                <a:hlinkClick r:id="rId3"/>
              </a:rPr>
              <a:t>jack@ethree.com</a:t>
            </a:r>
            <a:r>
              <a:rPr lang="en-US"/>
              <a:t> </a:t>
            </a:r>
          </a:p>
          <a:p>
            <a:r>
              <a:rPr lang="en-US"/>
              <a:t>Femi Sawyerr, </a:t>
            </a:r>
            <a:r>
              <a:rPr lang="en-US">
                <a:hlinkClick r:id="rId4"/>
              </a:rPr>
              <a:t>femi@ethree.com</a:t>
            </a:r>
            <a:r>
              <a:rPr lang="en-US"/>
              <a:t> </a:t>
            </a:r>
          </a:p>
          <a:p>
            <a:endParaRPr lang="en-US"/>
          </a:p>
        </p:txBody>
      </p:sp>
    </p:spTree>
    <p:extLst>
      <p:ext uri="{BB962C8B-B14F-4D97-AF65-F5344CB8AC3E}">
        <p14:creationId xmlns:p14="http://schemas.microsoft.com/office/powerpoint/2010/main" val="3472700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F0C0-81EA-91ED-458D-0C439F156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F3E22-F68A-C681-75E0-BC8DD0E97C40}"/>
              </a:ext>
            </a:extLst>
          </p:cNvPr>
          <p:cNvSpPr>
            <a:spLocks noGrp="1"/>
          </p:cNvSpPr>
          <p:nvPr>
            <p:ph type="title"/>
          </p:nvPr>
        </p:nvSpPr>
        <p:spPr/>
        <p:txBody>
          <a:bodyPr/>
          <a:lstStyle/>
          <a:p>
            <a:r>
              <a:rPr lang="en-US"/>
              <a:t>Public Workshop on Scenario Drivers</a:t>
            </a:r>
          </a:p>
        </p:txBody>
      </p:sp>
      <p:sp>
        <p:nvSpPr>
          <p:cNvPr id="3" name="Slide Number Placeholder 2">
            <a:extLst>
              <a:ext uri="{FF2B5EF4-FFF2-40B4-BE49-F238E27FC236}">
                <a16:creationId xmlns:a16="http://schemas.microsoft.com/office/drawing/2014/main" id="{91652590-FB81-5633-553A-0604C0396552}"/>
              </a:ext>
            </a:extLst>
          </p:cNvPr>
          <p:cNvSpPr>
            <a:spLocks noGrp="1"/>
          </p:cNvSpPr>
          <p:nvPr>
            <p:ph type="sldNum" sz="quarter" idx="11"/>
          </p:nvPr>
        </p:nvSpPr>
        <p:spPr/>
        <p:txBody>
          <a:bodyPr/>
          <a:lstStyle/>
          <a:p>
            <a:fld id="{26A52B71-7D07-4CF5-A8D5-1C4F79F1E808}" type="slidenum">
              <a:rPr lang="en-US" smtClean="0"/>
              <a:t>35</a:t>
            </a:fld>
            <a:endParaRPr lang="en-US"/>
          </a:p>
        </p:txBody>
      </p:sp>
    </p:spTree>
    <p:extLst>
      <p:ext uri="{BB962C8B-B14F-4D97-AF65-F5344CB8AC3E}">
        <p14:creationId xmlns:p14="http://schemas.microsoft.com/office/powerpoint/2010/main" val="267968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947E-CCAC-814A-696A-1548A791B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2EDAD-F055-91D7-945A-3D635BD92B1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1B2AEAA6-E9EA-2AF3-823C-AC61E9D96934}"/>
              </a:ext>
            </a:extLst>
          </p:cNvPr>
          <p:cNvSpPr>
            <a:spLocks noGrp="1"/>
          </p:cNvSpPr>
          <p:nvPr>
            <p:ph sz="half" idx="1"/>
          </p:nvPr>
        </p:nvSpPr>
        <p:spPr>
          <a:xfrm>
            <a:off x="838199" y="1825625"/>
            <a:ext cx="10550499" cy="4351338"/>
          </a:xfrm>
        </p:spPr>
        <p:txBody>
          <a:bodyPr vert="horz" lIns="91440" tIns="45720" rIns="91440" bIns="45720" rtlCol="0" anchor="t">
            <a:normAutofit/>
          </a:bodyPr>
          <a:lstStyle/>
          <a:p>
            <a:pPr marL="514350" indent="-514350">
              <a:buFont typeface="+mj-lt"/>
              <a:buAutoNum type="arabicPeriod"/>
            </a:pPr>
            <a:r>
              <a:rPr lang="en-US"/>
              <a:t>Overview of </a:t>
            </a:r>
            <a:r>
              <a:rPr lang="en-US" err="1"/>
              <a:t>WestTEC</a:t>
            </a:r>
            <a:r>
              <a:rPr lang="en-US"/>
              <a:t> Scenario Planning Effort &amp; </a:t>
            </a:r>
            <a:r>
              <a:rPr lang="en-US" err="1"/>
              <a:t>Slido</a:t>
            </a:r>
            <a:r>
              <a:rPr lang="en-US"/>
              <a:t> Setup </a:t>
            </a:r>
          </a:p>
          <a:p>
            <a:pPr marL="514350" indent="-514350">
              <a:buFont typeface="+mj-lt"/>
              <a:buAutoNum type="arabicPeriod"/>
            </a:pPr>
            <a:r>
              <a:rPr lang="en-US"/>
              <a:t>Interactive Primer for Scenario Discussion </a:t>
            </a:r>
          </a:p>
          <a:p>
            <a:pPr marL="514350" indent="-514350">
              <a:buFont typeface="+mj-lt"/>
              <a:buAutoNum type="arabicPeriod"/>
            </a:pPr>
            <a:r>
              <a:rPr lang="en-US"/>
              <a:t>Presentation of Scenario Drivers </a:t>
            </a:r>
          </a:p>
          <a:p>
            <a:pPr marL="514350" indent="-514350">
              <a:buFont typeface="+mj-lt"/>
              <a:buAutoNum type="arabicPeriod"/>
            </a:pPr>
            <a:r>
              <a:rPr lang="en-US"/>
              <a:t>Interactive Feedback Session on Scenario Drivers </a:t>
            </a:r>
          </a:p>
          <a:p>
            <a:pPr marL="514350" indent="-514350">
              <a:buFont typeface="+mj-lt"/>
              <a:buAutoNum type="arabicPeriod"/>
            </a:pPr>
            <a:r>
              <a:rPr lang="en-US"/>
              <a:t>Q&amp;A</a:t>
            </a:r>
            <a:br>
              <a:rPr lang="en-US"/>
            </a:br>
            <a:endParaRPr lang="en-US"/>
          </a:p>
        </p:txBody>
      </p:sp>
      <p:sp>
        <p:nvSpPr>
          <p:cNvPr id="5" name="Slide Number Placeholder 4">
            <a:extLst>
              <a:ext uri="{FF2B5EF4-FFF2-40B4-BE49-F238E27FC236}">
                <a16:creationId xmlns:a16="http://schemas.microsoft.com/office/drawing/2014/main" id="{8FD8580A-2A28-3AF9-A2DA-515004031FC4}"/>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36</a:t>
            </a:fld>
            <a:endParaRPr lang="en-US"/>
          </a:p>
        </p:txBody>
      </p:sp>
    </p:spTree>
    <p:extLst>
      <p:ext uri="{BB962C8B-B14F-4D97-AF65-F5344CB8AC3E}">
        <p14:creationId xmlns:p14="http://schemas.microsoft.com/office/powerpoint/2010/main" val="1991892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9F62-DA77-8FB9-42BD-1A3FAF141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CD4B01-4345-63D0-0AB2-B93A495D80AB}"/>
              </a:ext>
            </a:extLst>
          </p:cNvPr>
          <p:cNvSpPr>
            <a:spLocks noGrp="1"/>
          </p:cNvSpPr>
          <p:nvPr>
            <p:ph type="title"/>
          </p:nvPr>
        </p:nvSpPr>
        <p:spPr/>
        <p:txBody>
          <a:bodyPr/>
          <a:lstStyle/>
          <a:p>
            <a:r>
              <a:rPr lang="en-US"/>
              <a:t>Focus of Scenario Planning Effort</a:t>
            </a:r>
          </a:p>
        </p:txBody>
      </p:sp>
      <p:sp>
        <p:nvSpPr>
          <p:cNvPr id="3" name="Content Placeholder 2">
            <a:extLst>
              <a:ext uri="{FF2B5EF4-FFF2-40B4-BE49-F238E27FC236}">
                <a16:creationId xmlns:a16="http://schemas.microsoft.com/office/drawing/2014/main" id="{166D761B-5115-6330-82EE-5AFE4BD77850}"/>
              </a:ext>
            </a:extLst>
          </p:cNvPr>
          <p:cNvSpPr>
            <a:spLocks noGrp="1"/>
          </p:cNvSpPr>
          <p:nvPr>
            <p:ph sz="half" idx="1"/>
          </p:nvPr>
        </p:nvSpPr>
        <p:spPr>
          <a:xfrm>
            <a:off x="838200" y="1825625"/>
            <a:ext cx="5359400" cy="4351338"/>
          </a:xfrm>
        </p:spPr>
        <p:txBody>
          <a:bodyPr vert="horz" lIns="91440" tIns="45720" rIns="91440" bIns="45720" rtlCol="0" anchor="t">
            <a:normAutofit fontScale="92500" lnSpcReduction="20000"/>
          </a:bodyPr>
          <a:lstStyle/>
          <a:p>
            <a:r>
              <a:rPr lang="en-US"/>
              <a:t>The scenario planning sub-team is facilitating the development of </a:t>
            </a:r>
            <a:r>
              <a:rPr lang="en-US" b="1"/>
              <a:t>two alternative</a:t>
            </a:r>
            <a:r>
              <a:rPr lang="en-US"/>
              <a:t> </a:t>
            </a:r>
            <a:r>
              <a:rPr lang="en-US" b="1"/>
              <a:t>scenarios </a:t>
            </a:r>
            <a:r>
              <a:rPr lang="en-US"/>
              <a:t>in the 20-year horizon </a:t>
            </a:r>
          </a:p>
          <a:p>
            <a:r>
              <a:rPr lang="en-US"/>
              <a:t>Scenarios consider variations in things like technology advancement, load growth and policy changes</a:t>
            </a:r>
          </a:p>
          <a:p>
            <a:r>
              <a:rPr lang="en-US"/>
              <a:t>Scenario results will be used to identify persistent transmission needs across a range of future outcomes</a:t>
            </a:r>
          </a:p>
        </p:txBody>
      </p:sp>
      <p:sp>
        <p:nvSpPr>
          <p:cNvPr id="5" name="Slide Number Placeholder 4">
            <a:extLst>
              <a:ext uri="{FF2B5EF4-FFF2-40B4-BE49-F238E27FC236}">
                <a16:creationId xmlns:a16="http://schemas.microsoft.com/office/drawing/2014/main" id="{0D4E7AFA-2A84-B342-E166-26F114EC49B5}"/>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37</a:t>
            </a:fld>
            <a:endParaRPr lang="en-US"/>
          </a:p>
        </p:txBody>
      </p:sp>
      <p:graphicFrame>
        <p:nvGraphicFramePr>
          <p:cNvPr id="4" name="Diagram 3">
            <a:extLst>
              <a:ext uri="{FF2B5EF4-FFF2-40B4-BE49-F238E27FC236}">
                <a16:creationId xmlns:a16="http://schemas.microsoft.com/office/drawing/2014/main" id="{50BDAB60-FD1D-106B-EE02-AC6A09B320A1}"/>
              </a:ext>
            </a:extLst>
          </p:cNvPr>
          <p:cNvGraphicFramePr/>
          <p:nvPr/>
        </p:nvGraphicFramePr>
        <p:xfrm>
          <a:off x="6466503" y="2607013"/>
          <a:ext cx="5486400" cy="3332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2798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7A20C-90F4-6E84-CDA7-0711F15FA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47980-05E1-CEAC-A933-32336FB5523D}"/>
              </a:ext>
            </a:extLst>
          </p:cNvPr>
          <p:cNvSpPr>
            <a:spLocks noGrp="1"/>
          </p:cNvSpPr>
          <p:nvPr>
            <p:ph type="title"/>
          </p:nvPr>
        </p:nvSpPr>
        <p:spPr/>
        <p:txBody>
          <a:bodyPr>
            <a:normAutofit/>
          </a:bodyPr>
          <a:lstStyle/>
          <a:p>
            <a:r>
              <a:rPr lang="en-US" sz="4000"/>
              <a:t>Scenario Drivers</a:t>
            </a:r>
          </a:p>
        </p:txBody>
      </p:sp>
      <p:sp>
        <p:nvSpPr>
          <p:cNvPr id="5" name="Slide Number Placeholder 4">
            <a:extLst>
              <a:ext uri="{FF2B5EF4-FFF2-40B4-BE49-F238E27FC236}">
                <a16:creationId xmlns:a16="http://schemas.microsoft.com/office/drawing/2014/main" id="{E42D704D-1096-F9C1-9F34-D2975092F474}"/>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38</a:t>
            </a:fld>
            <a:endParaRPr lang="en-US"/>
          </a:p>
        </p:txBody>
      </p:sp>
      <p:graphicFrame>
        <p:nvGraphicFramePr>
          <p:cNvPr id="12" name="Table 11">
            <a:extLst>
              <a:ext uri="{FF2B5EF4-FFF2-40B4-BE49-F238E27FC236}">
                <a16:creationId xmlns:a16="http://schemas.microsoft.com/office/drawing/2014/main" id="{D32E716A-5B1E-D352-94F4-F6A3CB2EA554}"/>
              </a:ext>
            </a:extLst>
          </p:cNvPr>
          <p:cNvGraphicFramePr>
            <a:graphicFrameLocks noGrp="1"/>
          </p:cNvGraphicFramePr>
          <p:nvPr>
            <p:extLst>
              <p:ext uri="{D42A27DB-BD31-4B8C-83A1-F6EECF244321}">
                <p14:modId xmlns:p14="http://schemas.microsoft.com/office/powerpoint/2010/main" val="3180282974"/>
              </p:ext>
            </p:extLst>
          </p:nvPr>
        </p:nvGraphicFramePr>
        <p:xfrm>
          <a:off x="955914" y="703030"/>
          <a:ext cx="10043073" cy="5584526"/>
        </p:xfrm>
        <a:graphic>
          <a:graphicData uri="http://schemas.openxmlformats.org/drawingml/2006/table">
            <a:tbl>
              <a:tblPr firstRow="1" firstCol="1" bandRow="1">
                <a:tableStyleId>{7DF18680-E054-41AD-8BC1-D1AEF772440D}</a:tableStyleId>
              </a:tblPr>
              <a:tblGrid>
                <a:gridCol w="7737157">
                  <a:extLst>
                    <a:ext uri="{9D8B030D-6E8A-4147-A177-3AD203B41FA5}">
                      <a16:colId xmlns:a16="http://schemas.microsoft.com/office/drawing/2014/main" val="4292295994"/>
                    </a:ext>
                  </a:extLst>
                </a:gridCol>
                <a:gridCol w="2305916">
                  <a:extLst>
                    <a:ext uri="{9D8B030D-6E8A-4147-A177-3AD203B41FA5}">
                      <a16:colId xmlns:a16="http://schemas.microsoft.com/office/drawing/2014/main" val="683518556"/>
                    </a:ext>
                  </a:extLst>
                </a:gridCol>
              </a:tblGrid>
              <a:tr h="336378">
                <a:tc gridSpan="2">
                  <a:txBody>
                    <a:bodyPr/>
                    <a:lstStyle/>
                    <a:p>
                      <a:pPr marL="0" marR="0" algn="ctr">
                        <a:spcBef>
                          <a:spcPts val="0"/>
                        </a:spcBef>
                        <a:spcAft>
                          <a:spcPts val="0"/>
                        </a:spcAft>
                      </a:pPr>
                      <a:r>
                        <a:rPr lang="en-US" sz="1600">
                          <a:solidFill>
                            <a:schemeClr val="tx1"/>
                          </a:solidFill>
                          <a:effectLst/>
                        </a:rPr>
                        <a:t> Scenario Planning Development Schedule</a:t>
                      </a:r>
                      <a:endParaRPr lang="en-US" sz="160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a:txBody>
                  <a:tcPr marL="88138" marR="88138" marT="44069" marB="44069" anchor="ctr"/>
                </a:tc>
                <a:tc hMerge="1">
                  <a:txBody>
                    <a:bodyPr/>
                    <a:lstStyle/>
                    <a:p>
                      <a:endParaRPr/>
                    </a:p>
                  </a:txBody>
                  <a:tcPr anchor="ctr"/>
                </a:tc>
                <a:extLst>
                  <a:ext uri="{0D108BD9-81ED-4DB2-BD59-A6C34878D82A}">
                    <a16:rowId xmlns:a16="http://schemas.microsoft.com/office/drawing/2014/main" val="3027731690"/>
                  </a:ext>
                </a:extLst>
              </a:tr>
              <a:tr h="320503">
                <a:tc>
                  <a:txBody>
                    <a:bodyPr/>
                    <a:lstStyle/>
                    <a:p>
                      <a:pPr marL="0" marR="0">
                        <a:spcBef>
                          <a:spcPts val="0"/>
                        </a:spcBef>
                        <a:spcAft>
                          <a:spcPts val="0"/>
                        </a:spcAft>
                      </a:pPr>
                      <a:r>
                        <a:rPr lang="en-US" sz="1600">
                          <a:solidFill>
                            <a:schemeClr val="tx1"/>
                          </a:solidFill>
                          <a:effectLst/>
                          <a:latin typeface="+mn-lt"/>
                        </a:rPr>
                        <a:t>Milestone</a:t>
                      </a:r>
                      <a:endParaRPr lang="en-US" sz="1600">
                        <a:solidFill>
                          <a:schemeClr val="tx1"/>
                        </a:solidFill>
                        <a:effectLst/>
                        <a:latin typeface="+mn-lt"/>
                        <a:ea typeface="Yu Mincho" panose="02020400000000000000" pitchFamily="18" charset="-128"/>
                        <a:cs typeface="Arial" panose="020B0604020202020204" pitchFamily="34" charset="0"/>
                      </a:endParaRPr>
                    </a:p>
                  </a:txBody>
                  <a:tcPr marL="88138" marR="88138" marT="44069" marB="44069"/>
                </a:tc>
                <a:tc>
                  <a:txBody>
                    <a:bodyPr/>
                    <a:lstStyle/>
                    <a:p>
                      <a:pPr marL="0" marR="0">
                        <a:spcBef>
                          <a:spcPts val="0"/>
                        </a:spcBef>
                        <a:spcAft>
                          <a:spcPts val="0"/>
                        </a:spcAft>
                      </a:pPr>
                      <a:r>
                        <a:rPr lang="en-US" sz="1600" b="1">
                          <a:effectLst/>
                        </a:rPr>
                        <a:t>Completion Date</a:t>
                      </a:r>
                      <a:endParaRPr lang="en-US" sz="1600" b="1">
                        <a:effectLst/>
                        <a:latin typeface="Calibri" panose="020F0502020204030204" pitchFamily="34" charset="0"/>
                        <a:ea typeface="Yu Mincho" panose="02020400000000000000" pitchFamily="18" charset="-128"/>
                        <a:cs typeface="Arial" panose="020B0604020202020204" pitchFamily="34" charset="0"/>
                      </a:endParaRPr>
                    </a:p>
                  </a:txBody>
                  <a:tcPr marL="88138" marR="88138" marT="44069" marB="44069"/>
                </a:tc>
                <a:extLst>
                  <a:ext uri="{0D108BD9-81ED-4DB2-BD59-A6C34878D82A}">
                    <a16:rowId xmlns:a16="http://schemas.microsoft.com/office/drawing/2014/main" val="3297767672"/>
                  </a:ext>
                </a:extLst>
              </a:tr>
              <a:tr h="300880">
                <a:tc gridSpan="2">
                  <a:txBody>
                    <a:bodyPr/>
                    <a:lstStyle/>
                    <a:p>
                      <a:pPr marL="0" lvl="0">
                        <a:spcBef>
                          <a:spcPts val="0"/>
                        </a:spcBef>
                        <a:spcAft>
                          <a:spcPts val="0"/>
                        </a:spcAft>
                        <a:buNone/>
                      </a:pPr>
                      <a:r>
                        <a:rPr lang="en-US" sz="1200">
                          <a:solidFill>
                            <a:schemeClr val="tx1"/>
                          </a:solidFill>
                          <a:effectLst/>
                          <a:latin typeface="+mn-lt"/>
                        </a:rPr>
                        <a:t>Phase 1 Commences</a:t>
                      </a:r>
                    </a:p>
                  </a:txBody>
                  <a:tcPr marL="88138" marR="88138" marT="44069" marB="44069">
                    <a:solidFill>
                      <a:schemeClr val="accent5"/>
                    </a:solidFill>
                  </a:tcPr>
                </a:tc>
                <a:tc hMerge="1">
                  <a:txBody>
                    <a:bodyPr/>
                    <a:lstStyle/>
                    <a:p>
                      <a:endParaRPr lang="en-US"/>
                    </a:p>
                  </a:txBody>
                  <a:tcPr marL="88138" marR="88138" marT="44069" marB="44069">
                    <a:solidFill>
                      <a:schemeClr val="accent5">
                        <a:lumMod val="20000"/>
                        <a:lumOff val="80000"/>
                      </a:schemeClr>
                    </a:solidFill>
                  </a:tcPr>
                </a:tc>
                <a:extLst>
                  <a:ext uri="{0D108BD9-81ED-4DB2-BD59-A6C34878D82A}">
                    <a16:rowId xmlns:a16="http://schemas.microsoft.com/office/drawing/2014/main" val="2947942387"/>
                  </a:ext>
                </a:extLst>
              </a:tr>
              <a:tr h="300880">
                <a:tc>
                  <a:txBody>
                    <a:bodyPr/>
                    <a:lstStyle/>
                    <a:p>
                      <a:pPr marL="0" lvl="0">
                        <a:spcBef>
                          <a:spcPts val="0"/>
                        </a:spcBef>
                        <a:spcAft>
                          <a:spcPts val="0"/>
                        </a:spcAft>
                        <a:buNone/>
                      </a:pPr>
                      <a:r>
                        <a:rPr lang="en-US" sz="1200">
                          <a:solidFill>
                            <a:schemeClr val="tx1"/>
                          </a:solidFill>
                          <a:effectLst/>
                          <a:latin typeface="+mn-lt"/>
                        </a:rPr>
                        <a:t>Scenario sub-team develops scenario development process</a:t>
                      </a:r>
                    </a:p>
                  </a:txBody>
                  <a:tcPr marL="88138" marR="88138" marT="44069" marB="44069"/>
                </a:tc>
                <a:tc>
                  <a:txBody>
                    <a:bodyPr/>
                    <a:lstStyle/>
                    <a:p>
                      <a:pPr marL="0" lvl="0">
                        <a:spcBef>
                          <a:spcPts val="0"/>
                        </a:spcBef>
                        <a:spcAft>
                          <a:spcPts val="0"/>
                        </a:spcAft>
                        <a:buNone/>
                      </a:pPr>
                      <a:r>
                        <a:rPr lang="en-US" sz="1200" b="1">
                          <a:effectLst/>
                        </a:rPr>
                        <a:t>September 1, 2024</a:t>
                      </a:r>
                    </a:p>
                  </a:txBody>
                  <a:tcPr marL="88138" marR="88138" marT="44069" marB="44069"/>
                </a:tc>
                <a:extLst>
                  <a:ext uri="{0D108BD9-81ED-4DB2-BD59-A6C34878D82A}">
                    <a16:rowId xmlns:a16="http://schemas.microsoft.com/office/drawing/2014/main" val="1929927724"/>
                  </a:ext>
                </a:extLst>
              </a:tr>
              <a:tr h="300880">
                <a:tc>
                  <a:txBody>
                    <a:bodyPr/>
                    <a:lstStyle/>
                    <a:p>
                      <a:pPr marL="0" lvl="0">
                        <a:spcBef>
                          <a:spcPts val="0"/>
                        </a:spcBef>
                        <a:spcAft>
                          <a:spcPts val="0"/>
                        </a:spcAft>
                        <a:buNone/>
                      </a:pPr>
                      <a:r>
                        <a:rPr lang="en-US" sz="1200">
                          <a:solidFill>
                            <a:schemeClr val="tx1"/>
                          </a:solidFill>
                          <a:effectLst/>
                          <a:latin typeface="+mn-lt"/>
                        </a:rPr>
                        <a:t>WATT/REC joint session to review scenario development process</a:t>
                      </a:r>
                    </a:p>
                  </a:txBody>
                  <a:tcPr marL="88138" marR="88138" marT="44069" marB="44069"/>
                </a:tc>
                <a:tc>
                  <a:txBody>
                    <a:bodyPr/>
                    <a:lstStyle/>
                    <a:p>
                      <a:pPr marL="0" lvl="0">
                        <a:spcBef>
                          <a:spcPts val="0"/>
                        </a:spcBef>
                        <a:spcAft>
                          <a:spcPts val="0"/>
                        </a:spcAft>
                        <a:buNone/>
                      </a:pPr>
                      <a:r>
                        <a:rPr lang="en-US" sz="1200" b="1">
                          <a:effectLst/>
                        </a:rPr>
                        <a:t>September 3, 2024</a:t>
                      </a:r>
                    </a:p>
                  </a:txBody>
                  <a:tcPr marL="88138" marR="88138" marT="44069" marB="44069"/>
                </a:tc>
                <a:extLst>
                  <a:ext uri="{0D108BD9-81ED-4DB2-BD59-A6C34878D82A}">
                    <a16:rowId xmlns:a16="http://schemas.microsoft.com/office/drawing/2014/main" val="2766949133"/>
                  </a:ext>
                </a:extLst>
              </a:tr>
              <a:tr h="300880">
                <a:tc>
                  <a:txBody>
                    <a:bodyPr/>
                    <a:lstStyle/>
                    <a:p>
                      <a:pPr marL="0" lvl="0">
                        <a:spcBef>
                          <a:spcPts val="0"/>
                        </a:spcBef>
                        <a:spcAft>
                          <a:spcPts val="0"/>
                        </a:spcAft>
                        <a:buNone/>
                      </a:pPr>
                      <a:r>
                        <a:rPr lang="en-US" sz="1200">
                          <a:solidFill>
                            <a:schemeClr val="tx1"/>
                          </a:solidFill>
                          <a:effectLst/>
                          <a:latin typeface="+mn-lt"/>
                        </a:rPr>
                        <a:t>Steering Committee approves scenario development process</a:t>
                      </a:r>
                    </a:p>
                  </a:txBody>
                  <a:tcPr marL="88138" marR="88138" marT="44069" marB="44069"/>
                </a:tc>
                <a:tc>
                  <a:txBody>
                    <a:bodyPr/>
                    <a:lstStyle/>
                    <a:p>
                      <a:pPr marL="0" lvl="0">
                        <a:spcBef>
                          <a:spcPts val="0"/>
                        </a:spcBef>
                        <a:spcAft>
                          <a:spcPts val="0"/>
                        </a:spcAft>
                        <a:buNone/>
                      </a:pPr>
                      <a:r>
                        <a:rPr lang="en-US" sz="1200" b="1">
                          <a:effectLst/>
                        </a:rPr>
                        <a:t>September 10, 2024</a:t>
                      </a:r>
                    </a:p>
                  </a:txBody>
                  <a:tcPr marL="88138" marR="88138" marT="44069" marB="44069"/>
                </a:tc>
                <a:extLst>
                  <a:ext uri="{0D108BD9-81ED-4DB2-BD59-A6C34878D82A}">
                    <a16:rowId xmlns:a16="http://schemas.microsoft.com/office/drawing/2014/main" val="3047704748"/>
                  </a:ext>
                </a:extLst>
              </a:tr>
              <a:tr h="313962">
                <a:tc>
                  <a:txBody>
                    <a:bodyPr/>
                    <a:lstStyle/>
                    <a:p>
                      <a:pPr marL="0" marR="0">
                        <a:spcBef>
                          <a:spcPts val="0"/>
                        </a:spcBef>
                        <a:spcAft>
                          <a:spcPts val="0"/>
                        </a:spcAft>
                      </a:pPr>
                      <a:r>
                        <a:rPr lang="en-US" sz="1200" b="1">
                          <a:solidFill>
                            <a:schemeClr val="tx1"/>
                          </a:solidFill>
                          <a:latin typeface="+mn-lt"/>
                        </a:rPr>
                        <a:t>Scenario sub-team develops an initial list of drivers</a:t>
                      </a:r>
                    </a:p>
                  </a:txBody>
                  <a:tcPr marL="88138" marR="88138" marT="44069" marB="44069"/>
                </a:tc>
                <a:tc>
                  <a:txBody>
                    <a:bodyPr/>
                    <a:lstStyle/>
                    <a:p>
                      <a:pPr marL="0" marR="0">
                        <a:spcBef>
                          <a:spcPts val="0"/>
                        </a:spcBef>
                        <a:spcAft>
                          <a:spcPts val="0"/>
                        </a:spcAft>
                      </a:pPr>
                      <a:r>
                        <a:rPr lang="en-US" sz="1200" b="1">
                          <a:effectLst/>
                          <a:latin typeface="+mj-lt"/>
                          <a:ea typeface="Yu Mincho"/>
                          <a:cs typeface="Arial"/>
                        </a:rPr>
                        <a:t>October 2, 2024</a:t>
                      </a:r>
                    </a:p>
                  </a:txBody>
                  <a:tcPr marL="88138" marR="88138" marT="44069" marB="44069"/>
                </a:tc>
                <a:extLst>
                  <a:ext uri="{0D108BD9-81ED-4DB2-BD59-A6C34878D82A}">
                    <a16:rowId xmlns:a16="http://schemas.microsoft.com/office/drawing/2014/main" val="2695465806"/>
                  </a:ext>
                </a:extLst>
              </a:tr>
              <a:tr h="261635">
                <a:tc>
                  <a:txBody>
                    <a:bodyPr/>
                    <a:lstStyle/>
                    <a:p>
                      <a:pPr marL="0" marR="0">
                        <a:spcBef>
                          <a:spcPts val="0"/>
                        </a:spcBef>
                        <a:spcAft>
                          <a:spcPts val="0"/>
                        </a:spcAft>
                      </a:pPr>
                      <a:r>
                        <a:rPr lang="en-US" sz="1200" b="1">
                          <a:solidFill>
                            <a:schemeClr val="tx1"/>
                          </a:solidFill>
                          <a:latin typeface="+mn-lt"/>
                        </a:rPr>
                        <a:t>Scenario sub-team will seek full REC, WATT, and Steering input on drivers (joint session 1)</a:t>
                      </a:r>
                      <a:endParaRPr lang="en-US" sz="1200">
                        <a:solidFill>
                          <a:schemeClr val="tx1"/>
                        </a:solidFill>
                        <a:effectLst/>
                        <a:latin typeface="+mn-lt"/>
                        <a:ea typeface="Yu Mincho" panose="02020400000000000000" pitchFamily="18" charset="-128"/>
                        <a:cs typeface="Arial" panose="020B0604020202020204" pitchFamily="34" charset="0"/>
                      </a:endParaRPr>
                    </a:p>
                  </a:txBody>
                  <a:tcPr marL="88138" marR="88138" marT="44069" marB="44069"/>
                </a:tc>
                <a:tc>
                  <a:txBody>
                    <a:bodyPr/>
                    <a:lstStyle/>
                    <a:p>
                      <a:pPr marL="0" marR="0">
                        <a:spcBef>
                          <a:spcPts val="0"/>
                        </a:spcBef>
                        <a:spcAft>
                          <a:spcPts val="0"/>
                        </a:spcAft>
                      </a:pPr>
                      <a:r>
                        <a:rPr lang="en-US" sz="1200" b="1">
                          <a:effectLst/>
                          <a:latin typeface="+mj-lt"/>
                          <a:ea typeface="Yu Mincho"/>
                          <a:cs typeface="Arial"/>
                        </a:rPr>
                        <a:t>October 8, 2024</a:t>
                      </a:r>
                    </a:p>
                  </a:txBody>
                  <a:tcPr marL="88138" marR="88138" marT="44069" marB="44069"/>
                </a:tc>
                <a:extLst>
                  <a:ext uri="{0D108BD9-81ED-4DB2-BD59-A6C34878D82A}">
                    <a16:rowId xmlns:a16="http://schemas.microsoft.com/office/drawing/2014/main" val="1320211461"/>
                  </a:ext>
                </a:extLst>
              </a:tr>
              <a:tr h="287799">
                <a:tc>
                  <a:txBody>
                    <a:bodyPr/>
                    <a:lstStyle/>
                    <a:p>
                      <a:pPr lvl="0">
                        <a:buNone/>
                      </a:pPr>
                      <a:r>
                        <a:rPr lang="en-US" sz="1200" b="1" i="0" u="none" strike="noStrike" noProof="0">
                          <a:solidFill>
                            <a:srgbClr val="000000"/>
                          </a:solidFill>
                          <a:latin typeface="Nirmala UI"/>
                        </a:rPr>
                        <a:t>Sub-Team Debrief meeting on REC/WATT/Steering Input</a:t>
                      </a:r>
                      <a:endParaRPr lang="en-US" b="1"/>
                    </a:p>
                  </a:txBody>
                  <a:tcPr marL="88138" marR="88138" marT="44069" marB="44069"/>
                </a:tc>
                <a:tc>
                  <a:txBody>
                    <a:bodyPr/>
                    <a:lstStyle/>
                    <a:p>
                      <a:pPr marL="0" lvl="0">
                        <a:spcBef>
                          <a:spcPts val="0"/>
                        </a:spcBef>
                        <a:spcAft>
                          <a:spcPts val="0"/>
                        </a:spcAft>
                        <a:buNone/>
                      </a:pPr>
                      <a:r>
                        <a:rPr lang="en-US" sz="1200" b="1">
                          <a:effectLst/>
                          <a:latin typeface="+mj-lt"/>
                          <a:ea typeface="Yu Mincho"/>
                          <a:cs typeface="Arial"/>
                        </a:rPr>
                        <a:t>October 9, 2024</a:t>
                      </a:r>
                    </a:p>
                  </a:txBody>
                  <a:tcPr marL="88138" marR="88138" marT="44069" marB="44069"/>
                </a:tc>
                <a:extLst>
                  <a:ext uri="{0D108BD9-81ED-4DB2-BD59-A6C34878D82A}">
                    <a16:rowId xmlns:a16="http://schemas.microsoft.com/office/drawing/2014/main" val="2299714902"/>
                  </a:ext>
                </a:extLst>
              </a:tr>
              <a:tr h="287799">
                <a:tc>
                  <a:txBody>
                    <a:bodyPr/>
                    <a:lstStyle/>
                    <a:p>
                      <a:r>
                        <a:rPr lang="en-US" sz="1200" b="1">
                          <a:solidFill>
                            <a:schemeClr val="tx1"/>
                          </a:solidFill>
                          <a:latin typeface="+mn-lt"/>
                        </a:rPr>
                        <a:t>CREPC-TC session to get input on drivers</a:t>
                      </a:r>
                    </a:p>
                  </a:txBody>
                  <a:tcPr marL="88138" marR="88138" marT="44069" marB="44069"/>
                </a:tc>
                <a:tc>
                  <a:txBody>
                    <a:bodyPr/>
                    <a:lstStyle/>
                    <a:p>
                      <a:pPr marL="0" marR="0">
                        <a:spcBef>
                          <a:spcPts val="0"/>
                        </a:spcBef>
                        <a:spcAft>
                          <a:spcPts val="0"/>
                        </a:spcAft>
                      </a:pPr>
                      <a:r>
                        <a:rPr lang="en-US" sz="1200" b="1">
                          <a:effectLst/>
                          <a:latin typeface="+mj-lt"/>
                          <a:ea typeface="Yu Mincho"/>
                          <a:cs typeface="Arial"/>
                        </a:rPr>
                        <a:t>October 21, 2024</a:t>
                      </a:r>
                    </a:p>
                  </a:txBody>
                  <a:tcPr marL="88138" marR="88138" marT="44069" marB="44069"/>
                </a:tc>
                <a:extLst>
                  <a:ext uri="{0D108BD9-81ED-4DB2-BD59-A6C34878D82A}">
                    <a16:rowId xmlns:a16="http://schemas.microsoft.com/office/drawing/2014/main" val="3002154272"/>
                  </a:ext>
                </a:extLst>
              </a:tr>
              <a:tr h="287799">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a:solidFill>
                            <a:schemeClr val="tx1"/>
                          </a:solidFill>
                          <a:latin typeface="+mn-lt"/>
                        </a:rPr>
                        <a:t>Public workshop on drivers</a:t>
                      </a:r>
                    </a:p>
                  </a:txBody>
                  <a:tcPr marL="88138" marR="88138" marT="44069" marB="44069"/>
                </a:tc>
                <a:tc>
                  <a:txBody>
                    <a:bodyPr/>
                    <a:lstStyle/>
                    <a:p>
                      <a:pPr marL="0" marR="0">
                        <a:spcBef>
                          <a:spcPts val="0"/>
                        </a:spcBef>
                        <a:spcAft>
                          <a:spcPts val="0"/>
                        </a:spcAft>
                      </a:pPr>
                      <a:r>
                        <a:rPr lang="en-US" sz="1200" b="1">
                          <a:effectLst/>
                          <a:latin typeface="+mj-lt"/>
                          <a:ea typeface="Yu Mincho"/>
                          <a:cs typeface="Arial"/>
                        </a:rPr>
                        <a:t>November </a:t>
                      </a:r>
                      <a:r>
                        <a:rPr lang="en-US" sz="1200" b="1" strike="sngStrike">
                          <a:effectLst/>
                          <a:latin typeface="+mj-lt"/>
                          <a:ea typeface="Yu Mincho"/>
                          <a:cs typeface="Arial"/>
                        </a:rPr>
                        <a:t>15</a:t>
                      </a:r>
                      <a:r>
                        <a:rPr lang="en-US" sz="1200" b="1">
                          <a:effectLst/>
                          <a:latin typeface="+mj-lt"/>
                          <a:ea typeface="Yu Mincho"/>
                          <a:cs typeface="Arial"/>
                        </a:rPr>
                        <a:t> 22, 2024</a:t>
                      </a:r>
                    </a:p>
                  </a:txBody>
                  <a:tcPr marL="88138" marR="88138" marT="44069" marB="44069"/>
                </a:tc>
                <a:extLst>
                  <a:ext uri="{0D108BD9-81ED-4DB2-BD59-A6C34878D82A}">
                    <a16:rowId xmlns:a16="http://schemas.microsoft.com/office/drawing/2014/main" val="3013288571"/>
                  </a:ext>
                </a:extLst>
              </a:tr>
              <a:tr h="287799">
                <a:tc>
                  <a:txBody>
                    <a:bodyPr/>
                    <a:lstStyle/>
                    <a:p>
                      <a:pPr marL="0" lvl="0" indent="0" algn="l">
                        <a:lnSpc>
                          <a:spcPct val="100000"/>
                        </a:lnSpc>
                        <a:spcBef>
                          <a:spcPts val="0"/>
                        </a:spcBef>
                        <a:spcAft>
                          <a:spcPts val="0"/>
                        </a:spcAft>
                        <a:buNone/>
                      </a:pPr>
                      <a:r>
                        <a:rPr lang="en-US" sz="1200" b="1">
                          <a:solidFill>
                            <a:schemeClr val="tx1"/>
                          </a:solidFill>
                          <a:latin typeface="+mn-lt"/>
                        </a:rPr>
                        <a:t>All Committees In-Person Meeting to finalize drivers (joint session 2)</a:t>
                      </a:r>
                    </a:p>
                  </a:txBody>
                  <a:tcPr marL="88138" marR="88138" marT="44069" marB="44069"/>
                </a:tc>
                <a:tc>
                  <a:txBody>
                    <a:bodyPr/>
                    <a:lstStyle/>
                    <a:p>
                      <a:pPr marL="0" lvl="0">
                        <a:spcBef>
                          <a:spcPts val="0"/>
                        </a:spcBef>
                        <a:spcAft>
                          <a:spcPts val="0"/>
                        </a:spcAft>
                        <a:buNone/>
                      </a:pPr>
                      <a:r>
                        <a:rPr lang="en-US" sz="1200" b="1">
                          <a:effectLst/>
                          <a:latin typeface="+mj-lt"/>
                          <a:ea typeface="Yu Mincho"/>
                          <a:cs typeface="Arial"/>
                        </a:rPr>
                        <a:t>November 19, 2024</a:t>
                      </a:r>
                    </a:p>
                  </a:txBody>
                  <a:tcPr marL="88138" marR="88138" marT="44069" marB="44069"/>
                </a:tc>
                <a:extLst>
                  <a:ext uri="{0D108BD9-81ED-4DB2-BD59-A6C34878D82A}">
                    <a16:rowId xmlns:a16="http://schemas.microsoft.com/office/drawing/2014/main" val="632547352"/>
                  </a:ext>
                </a:extLst>
              </a:tr>
              <a:tr h="287799">
                <a:tc gridSpan="2">
                  <a:txBody>
                    <a:bodyPr/>
                    <a:lstStyle/>
                    <a:p>
                      <a:pPr marL="0" lvl="0" indent="0" algn="l">
                        <a:lnSpc>
                          <a:spcPct val="100000"/>
                        </a:lnSpc>
                        <a:spcBef>
                          <a:spcPts val="0"/>
                        </a:spcBef>
                        <a:spcAft>
                          <a:spcPts val="0"/>
                        </a:spcAft>
                        <a:buNone/>
                      </a:pPr>
                      <a:r>
                        <a:rPr lang="en-US" sz="1200" b="1">
                          <a:solidFill>
                            <a:schemeClr val="bg1"/>
                          </a:solidFill>
                          <a:latin typeface="+mn-lt"/>
                        </a:rPr>
                        <a:t>Phase 2 Commences</a:t>
                      </a:r>
                    </a:p>
                  </a:txBody>
                  <a:tcPr marL="88138" marR="88138" marT="44069" marB="44069">
                    <a:solidFill>
                      <a:srgbClr val="002060"/>
                    </a:solidFill>
                  </a:tcPr>
                </a:tc>
                <a:tc hMerge="1">
                  <a:txBody>
                    <a:bodyPr/>
                    <a:lstStyle/>
                    <a:p>
                      <a:endParaRPr lang="en-US"/>
                    </a:p>
                  </a:txBody>
                  <a:tcPr marL="88138" marR="88138" marT="44069" marB="44069">
                    <a:solidFill>
                      <a:srgbClr val="002060"/>
                    </a:solidFill>
                  </a:tcPr>
                </a:tc>
                <a:extLst>
                  <a:ext uri="{0D108BD9-81ED-4DB2-BD59-A6C34878D82A}">
                    <a16:rowId xmlns:a16="http://schemas.microsoft.com/office/drawing/2014/main" val="2895291840"/>
                  </a:ext>
                </a:extLst>
              </a:tr>
              <a:tr h="333585">
                <a:tc>
                  <a:txBody>
                    <a:bodyPr/>
                    <a:lstStyle/>
                    <a:p>
                      <a:pPr marL="0" marR="0" lvl="0" indent="0" algn="l">
                        <a:lnSpc>
                          <a:spcPct val="100000"/>
                        </a:lnSpc>
                        <a:spcBef>
                          <a:spcPts val="0"/>
                        </a:spcBef>
                        <a:spcAft>
                          <a:spcPts val="0"/>
                        </a:spcAft>
                        <a:buNone/>
                      </a:pPr>
                      <a:r>
                        <a:rPr lang="en-US" sz="1200" b="1">
                          <a:solidFill>
                            <a:schemeClr val="bg1"/>
                          </a:solidFill>
                          <a:latin typeface="+mn-lt"/>
                        </a:rPr>
                        <a:t>Scenario sub-team works with E3 to build scenarios </a:t>
                      </a:r>
                    </a:p>
                  </a:txBody>
                  <a:tcPr marL="88138" marR="88138" marT="44069" marB="44069">
                    <a:solidFill>
                      <a:srgbClr val="002060"/>
                    </a:solidFill>
                  </a:tcPr>
                </a:tc>
                <a:tc>
                  <a:txBody>
                    <a:bodyPr/>
                    <a:lstStyle/>
                    <a:p>
                      <a:pPr marL="0" marR="0">
                        <a:spcBef>
                          <a:spcPts val="0"/>
                        </a:spcBef>
                        <a:spcAft>
                          <a:spcPts val="0"/>
                        </a:spcAft>
                      </a:pPr>
                      <a:r>
                        <a:rPr lang="en-US" sz="1200" b="1">
                          <a:effectLst/>
                          <a:latin typeface="+mj-lt"/>
                          <a:ea typeface="Yu Mincho"/>
                          <a:cs typeface="Arial"/>
                        </a:rPr>
                        <a:t>December 1-24</a:t>
                      </a:r>
                    </a:p>
                  </a:txBody>
                  <a:tcPr marL="88138" marR="88138" marT="44069" marB="44069"/>
                </a:tc>
                <a:extLst>
                  <a:ext uri="{0D108BD9-81ED-4DB2-BD59-A6C34878D82A}">
                    <a16:rowId xmlns:a16="http://schemas.microsoft.com/office/drawing/2014/main" val="3556394113"/>
                  </a:ext>
                </a:extLst>
              </a:tr>
              <a:tr h="261635">
                <a:tc>
                  <a:txBody>
                    <a:bodyPr/>
                    <a:lstStyle/>
                    <a:p>
                      <a:r>
                        <a:rPr lang="en-US" sz="1200" b="1">
                          <a:solidFill>
                            <a:schemeClr val="bg1"/>
                          </a:solidFill>
                          <a:latin typeface="+mn-lt"/>
                        </a:rPr>
                        <a:t>Sub-team will host a REC, WATT and Steering joint session to get input on scenarios</a:t>
                      </a:r>
                      <a:endParaRPr lang="en-US">
                        <a:solidFill>
                          <a:schemeClr val="bg1"/>
                        </a:solidFill>
                      </a:endParaRPr>
                    </a:p>
                  </a:txBody>
                  <a:tcPr marL="88138" marR="88138" marT="44069" marB="44069">
                    <a:solidFill>
                      <a:srgbClr val="002060"/>
                    </a:solidFill>
                  </a:tcPr>
                </a:tc>
                <a:tc>
                  <a:txBody>
                    <a:bodyPr/>
                    <a:lstStyle/>
                    <a:p>
                      <a:pPr marL="0" marR="0">
                        <a:spcBef>
                          <a:spcPts val="0"/>
                        </a:spcBef>
                        <a:spcAft>
                          <a:spcPts val="0"/>
                        </a:spcAft>
                      </a:pPr>
                      <a:r>
                        <a:rPr lang="en-US" sz="1200" b="1">
                          <a:effectLst/>
                          <a:latin typeface="+mj-lt"/>
                          <a:ea typeface="Yu Mincho"/>
                          <a:cs typeface="Arial"/>
                        </a:rPr>
                        <a:t>January-25</a:t>
                      </a:r>
                    </a:p>
                  </a:txBody>
                  <a:tcPr marL="88138" marR="88138" marT="44069" marB="44069"/>
                </a:tc>
                <a:extLst>
                  <a:ext uri="{0D108BD9-81ED-4DB2-BD59-A6C34878D82A}">
                    <a16:rowId xmlns:a16="http://schemas.microsoft.com/office/drawing/2014/main" val="3480984751"/>
                  </a:ext>
                </a:extLst>
              </a:tr>
              <a:tr h="261635">
                <a:tc>
                  <a:txBody>
                    <a:bodyPr/>
                    <a:lstStyle/>
                    <a:p>
                      <a:r>
                        <a:rPr lang="en-US" sz="1200" b="1">
                          <a:solidFill>
                            <a:schemeClr val="bg1"/>
                          </a:solidFill>
                          <a:latin typeface="+mn-lt"/>
                        </a:rPr>
                        <a:t>Sub-team will host a CREPC-TC meeting to get input on scenarios</a:t>
                      </a:r>
                    </a:p>
                  </a:txBody>
                  <a:tcPr marL="88138" marR="88138" marT="44069" marB="44069">
                    <a:solidFill>
                      <a:srgbClr val="002060"/>
                    </a:solidFill>
                  </a:tcPr>
                </a:tc>
                <a:tc>
                  <a:txBody>
                    <a:bodyPr/>
                    <a:lstStyle/>
                    <a:p>
                      <a:pPr marL="0" marR="0">
                        <a:spcBef>
                          <a:spcPts val="0"/>
                        </a:spcBef>
                        <a:spcAft>
                          <a:spcPts val="0"/>
                        </a:spcAft>
                      </a:pPr>
                      <a:r>
                        <a:rPr lang="en-US" sz="1200" b="1">
                          <a:effectLst/>
                          <a:latin typeface="+mj-lt"/>
                          <a:ea typeface="Yu Mincho"/>
                          <a:cs typeface="Arial"/>
                        </a:rPr>
                        <a:t>February-25</a:t>
                      </a:r>
                    </a:p>
                  </a:txBody>
                  <a:tcPr marL="88138" marR="88138" marT="44069" marB="44069"/>
                </a:tc>
                <a:extLst>
                  <a:ext uri="{0D108BD9-81ED-4DB2-BD59-A6C34878D82A}">
                    <a16:rowId xmlns:a16="http://schemas.microsoft.com/office/drawing/2014/main" val="492908286"/>
                  </a:ext>
                </a:extLst>
              </a:tr>
              <a:tr h="261635">
                <a:tc>
                  <a:txBody>
                    <a:bodyPr/>
                    <a:lstStyle/>
                    <a:p>
                      <a:r>
                        <a:rPr lang="en-US" sz="1200" b="1">
                          <a:solidFill>
                            <a:schemeClr val="bg1"/>
                          </a:solidFill>
                          <a:latin typeface="+mn-lt"/>
                        </a:rPr>
                        <a:t>Sub-team will host a public workshop to get input on scenarios</a:t>
                      </a:r>
                    </a:p>
                  </a:txBody>
                  <a:tcPr marL="88138" marR="88138" marT="44069" marB="44069">
                    <a:solidFill>
                      <a:srgbClr val="002060"/>
                    </a:solidFill>
                  </a:tcPr>
                </a:tc>
                <a:tc>
                  <a:txBody>
                    <a:bodyPr/>
                    <a:lstStyle/>
                    <a:p>
                      <a:pPr marL="0" marR="0">
                        <a:spcBef>
                          <a:spcPts val="0"/>
                        </a:spcBef>
                        <a:spcAft>
                          <a:spcPts val="0"/>
                        </a:spcAft>
                      </a:pPr>
                      <a:r>
                        <a:rPr lang="en-US" sz="1200" b="1">
                          <a:effectLst/>
                          <a:latin typeface="+mj-lt"/>
                          <a:ea typeface="Yu Mincho"/>
                          <a:cs typeface="Arial"/>
                        </a:rPr>
                        <a:t>February-25</a:t>
                      </a:r>
                    </a:p>
                  </a:txBody>
                  <a:tcPr marL="88138" marR="88138" marT="44069" marB="44069"/>
                </a:tc>
                <a:extLst>
                  <a:ext uri="{0D108BD9-81ED-4DB2-BD59-A6C34878D82A}">
                    <a16:rowId xmlns:a16="http://schemas.microsoft.com/office/drawing/2014/main" val="1731550130"/>
                  </a:ext>
                </a:extLst>
              </a:tr>
              <a:tr h="261635">
                <a:tc>
                  <a:txBody>
                    <a:bodyPr/>
                    <a:lstStyle/>
                    <a:p>
                      <a:pPr lvl="0">
                        <a:buNone/>
                      </a:pPr>
                      <a:r>
                        <a:rPr lang="en-US" sz="1200" b="1">
                          <a:solidFill>
                            <a:schemeClr val="bg1"/>
                          </a:solidFill>
                          <a:latin typeface="+mn-lt"/>
                        </a:rPr>
                        <a:t>Steering approves scenarios</a:t>
                      </a:r>
                    </a:p>
                  </a:txBody>
                  <a:tcPr marL="88138" marR="88138" marT="44069" marB="44069">
                    <a:solidFill>
                      <a:srgbClr val="002060"/>
                    </a:solidFill>
                  </a:tcPr>
                </a:tc>
                <a:tc>
                  <a:txBody>
                    <a:bodyPr/>
                    <a:lstStyle/>
                    <a:p>
                      <a:pPr marL="0" lvl="0">
                        <a:spcBef>
                          <a:spcPts val="0"/>
                        </a:spcBef>
                        <a:spcAft>
                          <a:spcPts val="0"/>
                        </a:spcAft>
                        <a:buNone/>
                      </a:pPr>
                      <a:r>
                        <a:rPr lang="en-US" sz="1200" b="1">
                          <a:effectLst/>
                          <a:latin typeface="+mj-lt"/>
                          <a:ea typeface="Yu Mincho"/>
                          <a:cs typeface="Arial"/>
                        </a:rPr>
                        <a:t>March-25</a:t>
                      </a:r>
                    </a:p>
                  </a:txBody>
                  <a:tcPr marL="88138" marR="88138" marT="44069" marB="44069"/>
                </a:tc>
                <a:extLst>
                  <a:ext uri="{0D108BD9-81ED-4DB2-BD59-A6C34878D82A}">
                    <a16:rowId xmlns:a16="http://schemas.microsoft.com/office/drawing/2014/main" val="3027544042"/>
                  </a:ext>
                </a:extLst>
              </a:tr>
              <a:tr h="261635">
                <a:tc>
                  <a:txBody>
                    <a:bodyPr/>
                    <a:lstStyle/>
                    <a:p>
                      <a:r>
                        <a:rPr lang="en-US" sz="1200" b="1">
                          <a:solidFill>
                            <a:schemeClr val="bg1"/>
                          </a:solidFill>
                          <a:latin typeface="+mn-lt"/>
                        </a:rPr>
                        <a:t>Planning scenarios complete</a:t>
                      </a:r>
                    </a:p>
                  </a:txBody>
                  <a:tcPr marL="88138" marR="88138" marT="44069" marB="44069">
                    <a:solidFill>
                      <a:srgbClr val="002060"/>
                    </a:solidFill>
                  </a:tcPr>
                </a:tc>
                <a:tc>
                  <a:txBody>
                    <a:bodyPr/>
                    <a:lstStyle/>
                    <a:p>
                      <a:pPr marL="0" marR="0">
                        <a:spcBef>
                          <a:spcPts val="0"/>
                        </a:spcBef>
                        <a:spcAft>
                          <a:spcPts val="0"/>
                        </a:spcAft>
                      </a:pPr>
                      <a:r>
                        <a:rPr lang="en-US" sz="1200" b="1">
                          <a:effectLst/>
                          <a:latin typeface="+mj-lt"/>
                        </a:rPr>
                        <a:t>July-26</a:t>
                      </a:r>
                      <a:endParaRPr lang="en-US" sz="1200" b="1">
                        <a:effectLst/>
                        <a:latin typeface="+mj-lt"/>
                        <a:ea typeface="Yu Mincho" panose="02020400000000000000" pitchFamily="18" charset="-128"/>
                        <a:cs typeface="Arial" panose="020B0604020202020204" pitchFamily="34" charset="0"/>
                      </a:endParaRPr>
                    </a:p>
                  </a:txBody>
                  <a:tcPr marL="88138" marR="88138" marT="44069" marB="44069"/>
                </a:tc>
                <a:extLst>
                  <a:ext uri="{0D108BD9-81ED-4DB2-BD59-A6C34878D82A}">
                    <a16:rowId xmlns:a16="http://schemas.microsoft.com/office/drawing/2014/main" val="1852156294"/>
                  </a:ext>
                </a:extLst>
              </a:tr>
            </a:tbl>
          </a:graphicData>
        </a:graphic>
      </p:graphicFrame>
    </p:spTree>
    <p:extLst>
      <p:ext uri="{BB962C8B-B14F-4D97-AF65-F5344CB8AC3E}">
        <p14:creationId xmlns:p14="http://schemas.microsoft.com/office/powerpoint/2010/main" val="650447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797D4-BC72-F1E2-7A02-397D9C974A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E0E4A-6F88-617E-91D2-C84196874108}"/>
              </a:ext>
            </a:extLst>
          </p:cNvPr>
          <p:cNvSpPr>
            <a:spLocks noGrp="1"/>
          </p:cNvSpPr>
          <p:nvPr>
            <p:ph type="title"/>
          </p:nvPr>
        </p:nvSpPr>
        <p:spPr/>
        <p:txBody>
          <a:bodyPr/>
          <a:lstStyle/>
          <a:p>
            <a:r>
              <a:rPr lang="en-US"/>
              <a:t>Scenario Narratives</a:t>
            </a:r>
          </a:p>
        </p:txBody>
      </p:sp>
      <p:sp>
        <p:nvSpPr>
          <p:cNvPr id="3" name="Content Placeholder 2">
            <a:extLst>
              <a:ext uri="{FF2B5EF4-FFF2-40B4-BE49-F238E27FC236}">
                <a16:creationId xmlns:a16="http://schemas.microsoft.com/office/drawing/2014/main" id="{63CA9EF3-16E2-E0F0-A57A-ACC86D0A1577}"/>
              </a:ext>
            </a:extLst>
          </p:cNvPr>
          <p:cNvSpPr>
            <a:spLocks noGrp="1"/>
          </p:cNvSpPr>
          <p:nvPr>
            <p:ph sz="half" idx="1"/>
          </p:nvPr>
        </p:nvSpPr>
        <p:spPr>
          <a:xfrm>
            <a:off x="838200" y="1825625"/>
            <a:ext cx="10427208" cy="4351338"/>
          </a:xfrm>
        </p:spPr>
        <p:txBody>
          <a:bodyPr vert="horz" lIns="91440" tIns="45720" rIns="91440" bIns="45720" rtlCol="0" anchor="t">
            <a:normAutofit/>
          </a:bodyPr>
          <a:lstStyle/>
          <a:p>
            <a:r>
              <a:rPr lang="en-US">
                <a:ea typeface="Nirmala UI"/>
                <a:cs typeface="Nirmala UI"/>
              </a:rPr>
              <a:t>Scenarios are intended to be </a:t>
            </a:r>
            <a:r>
              <a:rPr lang="en-US" b="1">
                <a:ea typeface="Nirmala UI"/>
                <a:cs typeface="Nirmala UI"/>
              </a:rPr>
              <a:t>plausible</a:t>
            </a:r>
            <a:r>
              <a:rPr lang="en-US">
                <a:ea typeface="Nirmala UI"/>
                <a:cs typeface="Nirmala UI"/>
              </a:rPr>
              <a:t> visions of the future</a:t>
            </a:r>
          </a:p>
          <a:p>
            <a:pPr lvl="1"/>
            <a:r>
              <a:rPr lang="en-US">
                <a:ea typeface="Nirmala UI"/>
                <a:cs typeface="Nirmala UI"/>
              </a:rPr>
              <a:t>Scenario planning is used to inform decision-making today by testing our assumptions about uncertain future outcomes </a:t>
            </a:r>
            <a:br>
              <a:rPr lang="en-US">
                <a:ea typeface="Nirmala UI"/>
                <a:cs typeface="Nirmala UI"/>
              </a:rPr>
            </a:br>
            <a:endParaRPr lang="en-US">
              <a:ea typeface="Nirmala UI"/>
              <a:cs typeface="Nirmala UI"/>
            </a:endParaRPr>
          </a:p>
          <a:p>
            <a:r>
              <a:rPr lang="en-US">
                <a:ea typeface="Nirmala UI"/>
                <a:cs typeface="Nirmala UI"/>
              </a:rPr>
              <a:t>Key to determining scenarios are </a:t>
            </a:r>
            <a:r>
              <a:rPr lang="en-US" b="1">
                <a:ea typeface="Nirmala UI"/>
                <a:cs typeface="Nirmala UI"/>
              </a:rPr>
              <a:t>scenario narratives</a:t>
            </a:r>
          </a:p>
          <a:p>
            <a:pPr lvl="1"/>
            <a:r>
              <a:rPr lang="en-US">
                <a:ea typeface="Nirmala UI"/>
                <a:cs typeface="Nirmala UI"/>
              </a:rPr>
              <a:t>Scenario narratives ensure that future scenarios are plausible and coherent</a:t>
            </a:r>
          </a:p>
          <a:p>
            <a:pPr lvl="1"/>
            <a:endParaRPr lang="en-US">
              <a:ea typeface="Nirmala UI"/>
              <a:cs typeface="Nirmala UI"/>
            </a:endParaRPr>
          </a:p>
        </p:txBody>
      </p:sp>
      <p:sp>
        <p:nvSpPr>
          <p:cNvPr id="5" name="Slide Number Placeholder 4">
            <a:extLst>
              <a:ext uri="{FF2B5EF4-FFF2-40B4-BE49-F238E27FC236}">
                <a16:creationId xmlns:a16="http://schemas.microsoft.com/office/drawing/2014/main" id="{B7173BA9-EC33-D86E-FD3A-3891508BF64F}"/>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39</a:t>
            </a:fld>
            <a:endParaRPr lang="en-US"/>
          </a:p>
        </p:txBody>
      </p:sp>
    </p:spTree>
    <p:extLst>
      <p:ext uri="{BB962C8B-B14F-4D97-AF65-F5344CB8AC3E}">
        <p14:creationId xmlns:p14="http://schemas.microsoft.com/office/powerpoint/2010/main" val="82707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525D9-BF74-FB7B-FC33-020287A0D038}"/>
              </a:ext>
            </a:extLst>
          </p:cNvPr>
          <p:cNvSpPr>
            <a:spLocks noGrp="1"/>
          </p:cNvSpPr>
          <p:nvPr>
            <p:ph type="title"/>
          </p:nvPr>
        </p:nvSpPr>
        <p:spPr/>
        <p:txBody>
          <a:bodyPr/>
          <a:lstStyle/>
          <a:p>
            <a:r>
              <a:rPr lang="en-US"/>
              <a:t>WestTEC Overview</a:t>
            </a:r>
          </a:p>
        </p:txBody>
      </p:sp>
      <p:sp>
        <p:nvSpPr>
          <p:cNvPr id="4" name="Slide Number Placeholder 3">
            <a:extLst>
              <a:ext uri="{FF2B5EF4-FFF2-40B4-BE49-F238E27FC236}">
                <a16:creationId xmlns:a16="http://schemas.microsoft.com/office/drawing/2014/main" id="{CE0A0093-39B7-FEC5-B327-D5E1D46B9027}"/>
              </a:ext>
            </a:extLst>
          </p:cNvPr>
          <p:cNvSpPr>
            <a:spLocks noGrp="1"/>
          </p:cNvSpPr>
          <p:nvPr>
            <p:ph type="sldNum" sz="quarter" idx="11"/>
          </p:nvPr>
        </p:nvSpPr>
        <p:spPr/>
        <p:txBody>
          <a:bodyPr/>
          <a:lstStyle/>
          <a:p>
            <a:fld id="{26A52B71-7D07-4CF5-A8D5-1C4F79F1E808}" type="slidenum">
              <a:rPr lang="en-US" smtClean="0"/>
              <a:t>4</a:t>
            </a:fld>
            <a:endParaRPr lang="en-US"/>
          </a:p>
        </p:txBody>
      </p:sp>
    </p:spTree>
    <p:extLst>
      <p:ext uri="{BB962C8B-B14F-4D97-AF65-F5344CB8AC3E}">
        <p14:creationId xmlns:p14="http://schemas.microsoft.com/office/powerpoint/2010/main" val="309483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EF170-320A-DE68-4F3D-2FD42DC93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4AF43-EBEB-763B-3239-D26710444291}"/>
              </a:ext>
            </a:extLst>
          </p:cNvPr>
          <p:cNvSpPr>
            <a:spLocks noGrp="1"/>
          </p:cNvSpPr>
          <p:nvPr>
            <p:ph type="title"/>
          </p:nvPr>
        </p:nvSpPr>
        <p:spPr/>
        <p:txBody>
          <a:bodyPr>
            <a:normAutofit/>
          </a:bodyPr>
          <a:lstStyle/>
          <a:p>
            <a:r>
              <a:rPr lang="en-US" sz="3600"/>
              <a:t>Drivers: Building Blocks of Scenarios</a:t>
            </a:r>
          </a:p>
        </p:txBody>
      </p:sp>
      <p:sp>
        <p:nvSpPr>
          <p:cNvPr id="3" name="Content Placeholder 2">
            <a:extLst>
              <a:ext uri="{FF2B5EF4-FFF2-40B4-BE49-F238E27FC236}">
                <a16:creationId xmlns:a16="http://schemas.microsoft.com/office/drawing/2014/main" id="{625E0850-E058-EA12-A5D3-28E9FF965899}"/>
              </a:ext>
            </a:extLst>
          </p:cNvPr>
          <p:cNvSpPr>
            <a:spLocks noGrp="1"/>
          </p:cNvSpPr>
          <p:nvPr>
            <p:ph sz="half" idx="1"/>
          </p:nvPr>
        </p:nvSpPr>
        <p:spPr>
          <a:xfrm>
            <a:off x="838199" y="1825625"/>
            <a:ext cx="10809157" cy="4351338"/>
          </a:xfrm>
        </p:spPr>
        <p:txBody>
          <a:bodyPr vert="horz" lIns="91440" tIns="45720" rIns="91440" bIns="45720" rtlCol="0" anchor="t">
            <a:normAutofit/>
          </a:bodyPr>
          <a:lstStyle/>
          <a:p>
            <a:r>
              <a:rPr lang="en-US" sz="2400">
                <a:ea typeface="Nirmala UI"/>
                <a:cs typeface="Nirmala UI"/>
              </a:rPr>
              <a:t>Drivers represent </a:t>
            </a:r>
            <a:r>
              <a:rPr lang="en-US" sz="2400" b="1" u="sng">
                <a:ea typeface="Nirmala UI"/>
                <a:cs typeface="Nirmala UI"/>
              </a:rPr>
              <a:t>important or uncertain forces</a:t>
            </a:r>
            <a:r>
              <a:rPr lang="en-US" sz="2400" b="1">
                <a:ea typeface="Nirmala UI"/>
                <a:cs typeface="Nirmala UI"/>
              </a:rPr>
              <a:t> </a:t>
            </a:r>
            <a:r>
              <a:rPr lang="en-US" sz="2400">
                <a:ea typeface="Nirmala UI"/>
                <a:cs typeface="Nirmala UI"/>
              </a:rPr>
              <a:t>that impact scenario narratives in the 20-year study horizon</a:t>
            </a:r>
          </a:p>
          <a:p>
            <a:pPr lvl="1"/>
            <a:r>
              <a:rPr lang="en-US" sz="1800">
                <a:ea typeface="Nirmala UI"/>
                <a:cs typeface="Nirmala UI"/>
              </a:rPr>
              <a:t>Sub-team focused on drivers that were </a:t>
            </a:r>
            <a:r>
              <a:rPr lang="en-US" sz="1800" u="sng">
                <a:ea typeface="Nirmala UI"/>
                <a:cs typeface="Nirmala UI"/>
              </a:rPr>
              <a:t>viable</a:t>
            </a:r>
            <a:r>
              <a:rPr lang="en-US" sz="1800">
                <a:ea typeface="Nirmala UI"/>
                <a:cs typeface="Nirmala UI"/>
              </a:rPr>
              <a:t> from a modeling standpoint, </a:t>
            </a:r>
            <a:r>
              <a:rPr lang="en-US" sz="1800" u="sng">
                <a:ea typeface="Nirmala UI"/>
                <a:cs typeface="Nirmala UI"/>
              </a:rPr>
              <a:t>measurable</a:t>
            </a:r>
            <a:r>
              <a:rPr lang="en-US" sz="1800">
                <a:ea typeface="Nirmala UI"/>
                <a:cs typeface="Nirmala UI"/>
              </a:rPr>
              <a:t>, and </a:t>
            </a:r>
            <a:r>
              <a:rPr lang="en-US" sz="1800" u="sng">
                <a:ea typeface="Nirmala UI"/>
                <a:cs typeface="Nirmala UI"/>
              </a:rPr>
              <a:t>relevant</a:t>
            </a:r>
            <a:r>
              <a:rPr lang="en-US" sz="1800">
                <a:ea typeface="Nirmala UI"/>
                <a:cs typeface="Nirmala UI"/>
              </a:rPr>
              <a:t> to study objectives</a:t>
            </a:r>
            <a:br>
              <a:rPr lang="en-US" sz="1800">
                <a:ea typeface="Nirmala UI"/>
                <a:cs typeface="Nirmala UI"/>
              </a:rPr>
            </a:br>
            <a:endParaRPr lang="en-US" sz="1800">
              <a:ea typeface="Nirmala UI"/>
              <a:cs typeface="Nirmala UI"/>
            </a:endParaRPr>
          </a:p>
          <a:p>
            <a:r>
              <a:rPr lang="en-US" sz="2400" b="1">
                <a:ea typeface="Nirmala UI"/>
                <a:cs typeface="Nirmala UI"/>
              </a:rPr>
              <a:t>Drivers help to inform the impacts to one or more modeling assumptions</a:t>
            </a:r>
            <a:r>
              <a:rPr lang="en-US" sz="2400">
                <a:ea typeface="Nirmala UI"/>
                <a:cs typeface="Nirmala UI"/>
              </a:rPr>
              <a:t> that are then made consistent across the modeling effort</a:t>
            </a:r>
            <a:br>
              <a:rPr lang="en-US" sz="2400">
                <a:ea typeface="Nirmala UI"/>
                <a:cs typeface="Nirmala UI"/>
              </a:rPr>
            </a:br>
            <a:endParaRPr lang="en-US" sz="2400">
              <a:ea typeface="Nirmala UI"/>
              <a:cs typeface="Nirmala UI"/>
            </a:endParaRPr>
          </a:p>
          <a:p>
            <a:r>
              <a:rPr lang="en-US" sz="2400">
                <a:ea typeface="Nirmala UI"/>
                <a:cs typeface="Nirmala UI"/>
              </a:rPr>
              <a:t>The upcoming </a:t>
            </a:r>
            <a:r>
              <a:rPr lang="en-US" sz="2400" b="1">
                <a:ea typeface="Nirmala UI"/>
                <a:cs typeface="Nirmala UI"/>
              </a:rPr>
              <a:t>interactive session </a:t>
            </a:r>
            <a:r>
              <a:rPr lang="en-US" sz="2400">
                <a:ea typeface="Nirmala UI"/>
                <a:cs typeface="Nirmala UI"/>
              </a:rPr>
              <a:t>will walk through some of the considerations the sub-team made when developing a list of drivers</a:t>
            </a:r>
            <a:br>
              <a:rPr lang="en-US" sz="2400">
                <a:ea typeface="Nirmala UI"/>
                <a:cs typeface="Nirmala UI"/>
              </a:rPr>
            </a:br>
            <a:endParaRPr lang="en-US" sz="2400">
              <a:ea typeface="Nirmala UI"/>
              <a:cs typeface="Nirmala UI"/>
            </a:endParaRPr>
          </a:p>
          <a:p>
            <a:endParaRPr lang="en-US">
              <a:ea typeface="Nirmala UI"/>
              <a:cs typeface="Nirmala UI"/>
            </a:endParaRPr>
          </a:p>
          <a:p>
            <a:pPr lvl="1"/>
            <a:endParaRPr lang="en-US">
              <a:ea typeface="Nirmala UI"/>
              <a:cs typeface="Nirmala UI"/>
            </a:endParaRPr>
          </a:p>
          <a:p>
            <a:pPr marL="0" indent="0">
              <a:buNone/>
            </a:pPr>
            <a:endParaRPr lang="en-US">
              <a:ea typeface="Nirmala UI"/>
              <a:cs typeface="Nirmala UI"/>
            </a:endParaRPr>
          </a:p>
        </p:txBody>
      </p:sp>
      <p:sp>
        <p:nvSpPr>
          <p:cNvPr id="5" name="Slide Number Placeholder 4">
            <a:extLst>
              <a:ext uri="{FF2B5EF4-FFF2-40B4-BE49-F238E27FC236}">
                <a16:creationId xmlns:a16="http://schemas.microsoft.com/office/drawing/2014/main" id="{EFF17B48-D92A-9E78-7B33-4AD3B0EF3AB2}"/>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40</a:t>
            </a:fld>
            <a:endParaRPr lang="en-US"/>
          </a:p>
        </p:txBody>
      </p:sp>
    </p:spTree>
    <p:extLst>
      <p:ext uri="{BB962C8B-B14F-4D97-AF65-F5344CB8AC3E}">
        <p14:creationId xmlns:p14="http://schemas.microsoft.com/office/powerpoint/2010/main" val="41883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1783D-3DF8-29ED-A1BC-871FD0065A3F}"/>
              </a:ext>
            </a:extLst>
          </p:cNvPr>
          <p:cNvSpPr>
            <a:spLocks noGrp="1"/>
          </p:cNvSpPr>
          <p:nvPr>
            <p:ph type="sldNum" sz="quarter" idx="11"/>
          </p:nvPr>
        </p:nvSpPr>
        <p:spPr/>
        <p:txBody>
          <a:bodyPr/>
          <a:lstStyle/>
          <a:p>
            <a:fld id="{26A52B71-7D07-4CF5-A8D5-1C4F79F1E808}" type="slidenum">
              <a:rPr lang="en-US" smtClean="0"/>
              <a:t>41</a:t>
            </a:fld>
            <a:endParaRPr lang="en-US"/>
          </a:p>
        </p:txBody>
      </p:sp>
      <p:sp>
        <p:nvSpPr>
          <p:cNvPr id="3" name="Rectangle: Rounded Corners 2">
            <a:extLst>
              <a:ext uri="{FF2B5EF4-FFF2-40B4-BE49-F238E27FC236}">
                <a16:creationId xmlns:a16="http://schemas.microsoft.com/office/drawing/2014/main" id="{7A236F61-5637-B759-EC4A-4848B876DF4A}"/>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76C745DA-CE78-CF6C-8DA7-59CB2F2718F3}"/>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D850D6DD-8C54-72A6-0B3C-27BC483CA6E9}"/>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B73B903F-F42F-C929-494C-80EF35A6AF78}"/>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FE0BBDE5-3CCC-A6FE-D636-228CC6094609}"/>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5B5B5B"/>
                </a:solidFill>
              </a:rPr>
              <a:t>Join at slido.com</a:t>
            </a:r>
            <a:br>
              <a:rPr lang="da-DK" sz="4000" b="1">
                <a:solidFill>
                  <a:srgbClr val="5B5B5B"/>
                </a:solidFill>
              </a:rPr>
            </a:br>
            <a:r>
              <a:rPr lang="da-DK" sz="4000" b="1">
                <a:solidFill>
                  <a:srgbClr val="5B5B5B"/>
                </a:solidFill>
              </a:rPr>
              <a:t>#3443947</a:t>
            </a:r>
            <a:endParaRPr lang="en-US" sz="4000" b="1">
              <a:solidFill>
                <a:srgbClr val="5B5B5B"/>
              </a:solidFill>
            </a:endParaRPr>
          </a:p>
        </p:txBody>
      </p:sp>
      <p:sp>
        <p:nvSpPr>
          <p:cNvPr id="11" name="Rectangle 10">
            <a:extLst>
              <a:ext uri="{FF2B5EF4-FFF2-40B4-BE49-F238E27FC236}">
                <a16:creationId xmlns:a16="http://schemas.microsoft.com/office/drawing/2014/main" id="{FBDB1E61-5E04-0CFF-84E8-C2A3FFEC997E}"/>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4119994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6AC1D-EC7F-6E8F-B6D0-92D8827C9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69D72-F61C-7A85-A333-6C9A1292CC72}"/>
              </a:ext>
            </a:extLst>
          </p:cNvPr>
          <p:cNvSpPr>
            <a:spLocks noGrp="1"/>
          </p:cNvSpPr>
          <p:nvPr>
            <p:ph type="title"/>
          </p:nvPr>
        </p:nvSpPr>
        <p:spPr/>
        <p:txBody>
          <a:bodyPr/>
          <a:lstStyle/>
          <a:p>
            <a:r>
              <a:rPr lang="en-US"/>
              <a:t>Scenario Survey: Loads</a:t>
            </a:r>
          </a:p>
        </p:txBody>
      </p:sp>
      <p:sp>
        <p:nvSpPr>
          <p:cNvPr id="3" name="Slide Number Placeholder 2">
            <a:extLst>
              <a:ext uri="{FF2B5EF4-FFF2-40B4-BE49-F238E27FC236}">
                <a16:creationId xmlns:a16="http://schemas.microsoft.com/office/drawing/2014/main" id="{1107FBEA-3A71-0422-24A9-B2CEC1288378}"/>
              </a:ext>
            </a:extLst>
          </p:cNvPr>
          <p:cNvSpPr>
            <a:spLocks noGrp="1"/>
          </p:cNvSpPr>
          <p:nvPr>
            <p:ph type="sldNum" sz="quarter" idx="11"/>
          </p:nvPr>
        </p:nvSpPr>
        <p:spPr/>
        <p:txBody>
          <a:bodyPr/>
          <a:lstStyle/>
          <a:p>
            <a:fld id="{26A52B71-7D07-4CF5-A8D5-1C4F79F1E808}" type="slidenum">
              <a:rPr lang="en-US" smtClean="0"/>
              <a:t>42</a:t>
            </a:fld>
            <a:endParaRPr lang="en-US"/>
          </a:p>
        </p:txBody>
      </p:sp>
    </p:spTree>
    <p:extLst>
      <p:ext uri="{BB962C8B-B14F-4D97-AF65-F5344CB8AC3E}">
        <p14:creationId xmlns:p14="http://schemas.microsoft.com/office/powerpoint/2010/main" val="1993819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D81BE2-7116-E9F5-19FE-3D02376ACD5E}"/>
              </a:ext>
            </a:extLst>
          </p:cNvPr>
          <p:cNvSpPr>
            <a:spLocks noGrp="1"/>
          </p:cNvSpPr>
          <p:nvPr>
            <p:ph type="sldNum" sz="quarter" idx="11"/>
          </p:nvPr>
        </p:nvSpPr>
        <p:spPr/>
        <p:txBody>
          <a:bodyPr/>
          <a:lstStyle/>
          <a:p>
            <a:fld id="{26A52B71-7D07-4CF5-A8D5-1C4F79F1E808}" type="slidenum">
              <a:rPr lang="en-US" smtClean="0"/>
              <a:t>43</a:t>
            </a:fld>
            <a:endParaRPr lang="en-US"/>
          </a:p>
        </p:txBody>
      </p:sp>
      <p:sp>
        <p:nvSpPr>
          <p:cNvPr id="3" name="Rectangle: Rounded Corners 2">
            <a:extLst>
              <a:ext uri="{FF2B5EF4-FFF2-40B4-BE49-F238E27FC236}">
                <a16:creationId xmlns:a16="http://schemas.microsoft.com/office/drawing/2014/main" id="{788E2EC0-52FB-58BE-4841-BA486D6EC215}"/>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E15F0BAC-9240-372D-B558-9767B52B6FF7}"/>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519F5990-6A0C-7DDC-06D1-E4D985881B6B}"/>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E91FDB99-E2B4-5110-FF55-7755A0011A68}"/>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many people live in the Western Interconnection?</a:t>
            </a:r>
          </a:p>
        </p:txBody>
      </p:sp>
      <p:sp>
        <p:nvSpPr>
          <p:cNvPr id="11" name="Rectangle 10">
            <a:extLst>
              <a:ext uri="{FF2B5EF4-FFF2-40B4-BE49-F238E27FC236}">
                <a16:creationId xmlns:a16="http://schemas.microsoft.com/office/drawing/2014/main" id="{1B8E8EE0-32B8-77E8-3DF5-4425F970965B}"/>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3" name="Graphic 12">
            <a:extLst>
              <a:ext uri="{FF2B5EF4-FFF2-40B4-BE49-F238E27FC236}">
                <a16:creationId xmlns:a16="http://schemas.microsoft.com/office/drawing/2014/main" id="{08C58540-DEB8-DFC9-A33C-D9466E21DDDD}"/>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4114819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448004-E0AB-53A7-325A-AE12B96101E3}"/>
              </a:ext>
            </a:extLst>
          </p:cNvPr>
          <p:cNvSpPr>
            <a:spLocks noGrp="1"/>
          </p:cNvSpPr>
          <p:nvPr>
            <p:ph type="sldNum" sz="quarter" idx="11"/>
          </p:nvPr>
        </p:nvSpPr>
        <p:spPr/>
        <p:txBody>
          <a:bodyPr/>
          <a:lstStyle/>
          <a:p>
            <a:fld id="{26A52B71-7D07-4CF5-A8D5-1C4F79F1E808}" type="slidenum">
              <a:rPr lang="en-US" smtClean="0"/>
              <a:t>44</a:t>
            </a:fld>
            <a:endParaRPr lang="en-US"/>
          </a:p>
        </p:txBody>
      </p:sp>
      <p:sp>
        <p:nvSpPr>
          <p:cNvPr id="3" name="Rectangle: Rounded Corners 2">
            <a:extLst>
              <a:ext uri="{FF2B5EF4-FFF2-40B4-BE49-F238E27FC236}">
                <a16:creationId xmlns:a16="http://schemas.microsoft.com/office/drawing/2014/main" id="{3F9F33FB-038F-60AC-AFC4-C993F35A8E93}"/>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ECB04796-277A-AF88-2208-A884CDAE4C79}"/>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C1F44643-BCFA-E568-C8E2-F49737BF2330}"/>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AFE43C5E-CFB9-93D3-44EA-1935D9221D2A}"/>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According to utility plans, how much is electricity demand expected to increase over the next decade?</a:t>
            </a:r>
          </a:p>
        </p:txBody>
      </p:sp>
      <p:sp>
        <p:nvSpPr>
          <p:cNvPr id="11" name="Rectangle 10">
            <a:extLst>
              <a:ext uri="{FF2B5EF4-FFF2-40B4-BE49-F238E27FC236}">
                <a16:creationId xmlns:a16="http://schemas.microsoft.com/office/drawing/2014/main" id="{165D0452-DA5D-5F85-5E3A-DDC4B9254BE4}"/>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3" name="Graphic 12">
            <a:extLst>
              <a:ext uri="{FF2B5EF4-FFF2-40B4-BE49-F238E27FC236}">
                <a16:creationId xmlns:a16="http://schemas.microsoft.com/office/drawing/2014/main" id="{AAD84E30-C5E2-8A6D-6A61-D6A837FDAFD9}"/>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549179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D9233D-8DE3-8ACD-0D64-89B54BA27C33}"/>
              </a:ext>
            </a:extLst>
          </p:cNvPr>
          <p:cNvSpPr>
            <a:spLocks noGrp="1"/>
          </p:cNvSpPr>
          <p:nvPr>
            <p:ph type="sldNum" sz="quarter" idx="11"/>
          </p:nvPr>
        </p:nvSpPr>
        <p:spPr/>
        <p:txBody>
          <a:bodyPr/>
          <a:lstStyle/>
          <a:p>
            <a:fld id="{26A52B71-7D07-4CF5-A8D5-1C4F79F1E808}" type="slidenum">
              <a:rPr lang="en-US" smtClean="0"/>
              <a:t>45</a:t>
            </a:fld>
            <a:endParaRPr lang="en-US"/>
          </a:p>
        </p:txBody>
      </p:sp>
      <p:sp>
        <p:nvSpPr>
          <p:cNvPr id="3" name="Rectangle: Rounded Corners 2">
            <a:extLst>
              <a:ext uri="{FF2B5EF4-FFF2-40B4-BE49-F238E27FC236}">
                <a16:creationId xmlns:a16="http://schemas.microsoft.com/office/drawing/2014/main" id="{DB1F429E-4268-7CFB-BD36-1C8F46BEEC24}"/>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42B99FD6-02DA-8D6E-94CD-CDF0514C513D}"/>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9EB50954-12DF-6E3D-B364-6AB41F3F174F}"/>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19950FBD-450B-416A-6891-13C365FCFDB0}"/>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Which factors do you believe are likely to have the most influence on load growth in the next 20 years?</a:t>
            </a:r>
          </a:p>
        </p:txBody>
      </p:sp>
      <p:sp>
        <p:nvSpPr>
          <p:cNvPr id="11" name="Rectangle 10">
            <a:extLst>
              <a:ext uri="{FF2B5EF4-FFF2-40B4-BE49-F238E27FC236}">
                <a16:creationId xmlns:a16="http://schemas.microsoft.com/office/drawing/2014/main" id="{69103ABB-974B-95E9-6578-7A0FFDCEFC0D}"/>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6" name="Graphic 15">
            <a:extLst>
              <a:ext uri="{FF2B5EF4-FFF2-40B4-BE49-F238E27FC236}">
                <a16:creationId xmlns:a16="http://schemas.microsoft.com/office/drawing/2014/main" id="{C8E427ED-80F7-B211-5D9C-E0C0C5612DE1}"/>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4186706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93924E-0C8E-4685-F481-D5B0D07F6253}"/>
              </a:ext>
            </a:extLst>
          </p:cNvPr>
          <p:cNvSpPr>
            <a:spLocks noGrp="1"/>
          </p:cNvSpPr>
          <p:nvPr>
            <p:ph type="sldNum" sz="quarter" idx="11"/>
          </p:nvPr>
        </p:nvSpPr>
        <p:spPr/>
        <p:txBody>
          <a:bodyPr/>
          <a:lstStyle/>
          <a:p>
            <a:fld id="{26A52B71-7D07-4CF5-A8D5-1C4F79F1E808}" type="slidenum">
              <a:rPr lang="en-US" smtClean="0"/>
              <a:t>46</a:t>
            </a:fld>
            <a:endParaRPr lang="en-US"/>
          </a:p>
        </p:txBody>
      </p:sp>
      <p:sp>
        <p:nvSpPr>
          <p:cNvPr id="3" name="Rectangle: Rounded Corners 2">
            <a:extLst>
              <a:ext uri="{FF2B5EF4-FFF2-40B4-BE49-F238E27FC236}">
                <a16:creationId xmlns:a16="http://schemas.microsoft.com/office/drawing/2014/main" id="{7C96FF5A-6B44-1889-D4B4-94EE73FD7405}"/>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7FE25026-DDD7-8985-3A71-CEC573F91983}"/>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1FFF3838-B247-B636-94EA-FD2F171FDCB5}"/>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EFB4E03A-D4B4-AB53-2B98-50B0A7A95774}"/>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load growth outcome would you like to see reflected in a </a:t>
            </a:r>
            <a:r>
              <a:rPr lang="en-US" sz="4000" b="1" err="1">
                <a:solidFill>
                  <a:srgbClr val="5B5B5B"/>
                </a:solidFill>
              </a:rPr>
              <a:t>WestTEC</a:t>
            </a:r>
            <a:r>
              <a:rPr lang="en-US" sz="4000" b="1">
                <a:solidFill>
                  <a:srgbClr val="5B5B5B"/>
                </a:solidFill>
              </a:rPr>
              <a:t> scenario?</a:t>
            </a:r>
          </a:p>
        </p:txBody>
      </p:sp>
      <p:sp>
        <p:nvSpPr>
          <p:cNvPr id="11" name="Rectangle 10">
            <a:extLst>
              <a:ext uri="{FF2B5EF4-FFF2-40B4-BE49-F238E27FC236}">
                <a16:creationId xmlns:a16="http://schemas.microsoft.com/office/drawing/2014/main" id="{4BB54657-D79D-5448-D9FF-B59DFBCBC92A}"/>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29" name="Graphic 28">
            <a:extLst>
              <a:ext uri="{FF2B5EF4-FFF2-40B4-BE49-F238E27FC236}">
                <a16:creationId xmlns:a16="http://schemas.microsoft.com/office/drawing/2014/main" id="{DEC74FE2-6F98-D098-435E-87DEDFAF719E}"/>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4182396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E1BC5-1EF8-7A2C-2BC8-4D96DBA26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9ED7B-3A21-F04D-ABBD-A3C1AC80926A}"/>
              </a:ext>
            </a:extLst>
          </p:cNvPr>
          <p:cNvSpPr>
            <a:spLocks noGrp="1"/>
          </p:cNvSpPr>
          <p:nvPr>
            <p:ph type="title"/>
          </p:nvPr>
        </p:nvSpPr>
        <p:spPr/>
        <p:txBody>
          <a:bodyPr/>
          <a:lstStyle/>
          <a:p>
            <a:r>
              <a:rPr lang="en-US"/>
              <a:t>Scenario Survey: Resources</a:t>
            </a:r>
          </a:p>
        </p:txBody>
      </p:sp>
      <p:sp>
        <p:nvSpPr>
          <p:cNvPr id="3" name="Slide Number Placeholder 2">
            <a:extLst>
              <a:ext uri="{FF2B5EF4-FFF2-40B4-BE49-F238E27FC236}">
                <a16:creationId xmlns:a16="http://schemas.microsoft.com/office/drawing/2014/main" id="{B6BC65C0-A69F-33DB-44BD-F26B39099696}"/>
              </a:ext>
            </a:extLst>
          </p:cNvPr>
          <p:cNvSpPr>
            <a:spLocks noGrp="1"/>
          </p:cNvSpPr>
          <p:nvPr>
            <p:ph type="sldNum" sz="quarter" idx="11"/>
          </p:nvPr>
        </p:nvSpPr>
        <p:spPr/>
        <p:txBody>
          <a:bodyPr/>
          <a:lstStyle/>
          <a:p>
            <a:fld id="{26A52B71-7D07-4CF5-A8D5-1C4F79F1E808}" type="slidenum">
              <a:rPr lang="en-US" smtClean="0"/>
              <a:t>47</a:t>
            </a:fld>
            <a:endParaRPr lang="en-US"/>
          </a:p>
        </p:txBody>
      </p:sp>
    </p:spTree>
    <p:extLst>
      <p:ext uri="{BB962C8B-B14F-4D97-AF65-F5344CB8AC3E}">
        <p14:creationId xmlns:p14="http://schemas.microsoft.com/office/powerpoint/2010/main" val="4097412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EC405-CC56-76E5-AC0D-6FBB25AC3287}"/>
              </a:ext>
            </a:extLst>
          </p:cNvPr>
          <p:cNvSpPr>
            <a:spLocks noGrp="1"/>
          </p:cNvSpPr>
          <p:nvPr>
            <p:ph type="sldNum" sz="quarter" idx="11"/>
          </p:nvPr>
        </p:nvSpPr>
        <p:spPr/>
        <p:txBody>
          <a:bodyPr/>
          <a:lstStyle/>
          <a:p>
            <a:fld id="{26A52B71-7D07-4CF5-A8D5-1C4F79F1E808}" type="slidenum">
              <a:rPr lang="en-US" smtClean="0"/>
              <a:t>48</a:t>
            </a:fld>
            <a:endParaRPr lang="en-US"/>
          </a:p>
        </p:txBody>
      </p:sp>
      <p:sp>
        <p:nvSpPr>
          <p:cNvPr id="3" name="Rectangle: Rounded Corners 2">
            <a:extLst>
              <a:ext uri="{FF2B5EF4-FFF2-40B4-BE49-F238E27FC236}">
                <a16:creationId xmlns:a16="http://schemas.microsoft.com/office/drawing/2014/main" id="{D7309F60-4DB3-A40D-0A04-301FD6814788}"/>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D8075F03-0A62-D3D5-C695-0491672A4B86}"/>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C10777D8-2126-8397-33F0-61062F5EE652}"/>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D2426DEA-DF0E-89D4-33F8-BCB133177D93}"/>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According to utility plans, how much is resource capacity expected to increase across the West in the next decade?</a:t>
            </a:r>
          </a:p>
        </p:txBody>
      </p:sp>
      <p:sp>
        <p:nvSpPr>
          <p:cNvPr id="11" name="Rectangle 10">
            <a:extLst>
              <a:ext uri="{FF2B5EF4-FFF2-40B4-BE49-F238E27FC236}">
                <a16:creationId xmlns:a16="http://schemas.microsoft.com/office/drawing/2014/main" id="{43C25B5C-42B7-56D5-F55E-176931355377}"/>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3" name="Graphic 12">
            <a:extLst>
              <a:ext uri="{FF2B5EF4-FFF2-40B4-BE49-F238E27FC236}">
                <a16:creationId xmlns:a16="http://schemas.microsoft.com/office/drawing/2014/main" id="{650E56BE-4262-B924-9F0F-ECB5157C318E}"/>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1287991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BE3AE2-2042-0470-55A9-23C9B147D1E9}"/>
              </a:ext>
            </a:extLst>
          </p:cNvPr>
          <p:cNvSpPr>
            <a:spLocks noGrp="1"/>
          </p:cNvSpPr>
          <p:nvPr>
            <p:ph type="sldNum" sz="quarter" idx="11"/>
          </p:nvPr>
        </p:nvSpPr>
        <p:spPr/>
        <p:txBody>
          <a:bodyPr/>
          <a:lstStyle/>
          <a:p>
            <a:fld id="{26A52B71-7D07-4CF5-A8D5-1C4F79F1E808}" type="slidenum">
              <a:rPr lang="en-US" smtClean="0"/>
              <a:t>49</a:t>
            </a:fld>
            <a:endParaRPr lang="en-US"/>
          </a:p>
        </p:txBody>
      </p:sp>
      <p:sp>
        <p:nvSpPr>
          <p:cNvPr id="3" name="Rectangle: Rounded Corners 2">
            <a:extLst>
              <a:ext uri="{FF2B5EF4-FFF2-40B4-BE49-F238E27FC236}">
                <a16:creationId xmlns:a16="http://schemas.microsoft.com/office/drawing/2014/main" id="{95CBF044-CAA9-6458-CC7A-65F6C71CDC73}"/>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91EE7251-040F-9A9A-5124-48CCC1EDC7A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EBCB53B8-AE08-33EE-A5A4-2D9B1C980C3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98AC06EB-8B65-2F1C-B263-233D48107538}"/>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Which factors do you believe are likely to have the most influence on resources in the next 20 years?</a:t>
            </a:r>
          </a:p>
        </p:txBody>
      </p:sp>
      <p:sp>
        <p:nvSpPr>
          <p:cNvPr id="11" name="Rectangle 10">
            <a:extLst>
              <a:ext uri="{FF2B5EF4-FFF2-40B4-BE49-F238E27FC236}">
                <a16:creationId xmlns:a16="http://schemas.microsoft.com/office/drawing/2014/main" id="{90AEFC9D-8577-594F-322A-3A271D9AD55C}"/>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3" name="Graphic 12">
            <a:extLst>
              <a:ext uri="{FF2B5EF4-FFF2-40B4-BE49-F238E27FC236}">
                <a16:creationId xmlns:a16="http://schemas.microsoft.com/office/drawing/2014/main" id="{5CD6290A-079F-8F4D-299B-63AF4DCC9BBD}"/>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142829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DC785-DA5D-6239-D0EF-393343267F7A}"/>
              </a:ext>
            </a:extLst>
          </p:cNvPr>
          <p:cNvSpPr>
            <a:spLocks noGrp="1"/>
          </p:cNvSpPr>
          <p:nvPr>
            <p:ph type="title"/>
          </p:nvPr>
        </p:nvSpPr>
        <p:spPr>
          <a:xfrm>
            <a:off x="438721" y="93355"/>
            <a:ext cx="5934369" cy="1708246"/>
          </a:xfrm>
        </p:spPr>
        <p:txBody>
          <a:bodyPr anchor="ctr">
            <a:normAutofit/>
          </a:bodyPr>
          <a:lstStyle/>
          <a:p>
            <a:r>
              <a:rPr lang="en-US" sz="2800"/>
              <a:t>What is the Western Transmission Expansion Coalition?</a:t>
            </a:r>
          </a:p>
        </p:txBody>
      </p:sp>
      <p:sp>
        <p:nvSpPr>
          <p:cNvPr id="5" name="Content Placeholder 4">
            <a:extLst>
              <a:ext uri="{FF2B5EF4-FFF2-40B4-BE49-F238E27FC236}">
                <a16:creationId xmlns:a16="http://schemas.microsoft.com/office/drawing/2014/main" id="{1EA5A73A-8C7B-DE6D-8830-2B7FF1759A21}"/>
              </a:ext>
            </a:extLst>
          </p:cNvPr>
          <p:cNvSpPr>
            <a:spLocks noGrp="1"/>
          </p:cNvSpPr>
          <p:nvPr>
            <p:ph idx="1"/>
          </p:nvPr>
        </p:nvSpPr>
        <p:spPr>
          <a:xfrm>
            <a:off x="761994" y="2140687"/>
            <a:ext cx="5334006" cy="3769835"/>
          </a:xfrm>
        </p:spPr>
        <p:txBody>
          <a:bodyPr vert="horz" lIns="91440" tIns="45720" rIns="91440" bIns="45720" rtlCol="0" anchor="ctr">
            <a:normAutofit fontScale="92500" lnSpcReduction="20000"/>
          </a:bodyPr>
          <a:lstStyle/>
          <a:p>
            <a:endParaRPr lang="en-US" sz="2000">
              <a:latin typeface="Calibri" panose="020F0502020204030204" pitchFamily="34" charset="0"/>
            </a:endParaRPr>
          </a:p>
          <a:p>
            <a:r>
              <a:rPr lang="en-US" b="1" i="1">
                <a:latin typeface="Calibri"/>
                <a:cs typeface="Calibri"/>
              </a:rPr>
              <a:t>“</a:t>
            </a:r>
            <a:r>
              <a:rPr lang="en-US" b="1" i="1" err="1">
                <a:latin typeface="Calibri"/>
                <a:cs typeface="Calibri"/>
              </a:rPr>
              <a:t>WestTEC</a:t>
            </a:r>
            <a:r>
              <a:rPr lang="en-US" b="1" i="1">
                <a:latin typeface="Calibri"/>
                <a:cs typeface="Calibri"/>
              </a:rPr>
              <a:t>”</a:t>
            </a:r>
          </a:p>
          <a:p>
            <a:r>
              <a:rPr lang="en-US" b="1" i="1">
                <a:latin typeface="Calibri"/>
                <a:cs typeface="Calibri"/>
              </a:rPr>
              <a:t>Not a FERC process</a:t>
            </a:r>
          </a:p>
          <a:p>
            <a:r>
              <a:rPr lang="en-US" b="1" i="1">
                <a:latin typeface="Calibri"/>
                <a:cs typeface="Calibri"/>
              </a:rPr>
              <a:t>West-wide 20-year transmission study (10-year look)</a:t>
            </a:r>
          </a:p>
          <a:p>
            <a:r>
              <a:rPr lang="en-US" b="1" i="1">
                <a:latin typeface="Calibri"/>
                <a:cs typeface="Calibri"/>
              </a:rPr>
              <a:t>Industry-led with unprecedented regional partner inclusion</a:t>
            </a:r>
          </a:p>
          <a:p>
            <a:r>
              <a:rPr lang="en-US" b="1" i="1">
                <a:latin typeface="Calibri"/>
                <a:cs typeface="Calibri"/>
              </a:rPr>
              <a:t>Goal is to produce </a:t>
            </a:r>
            <a:r>
              <a:rPr lang="en-US" b="1" i="1" u="none" strike="noStrike">
                <a:effectLst/>
                <a:latin typeface="Calibri"/>
                <a:cs typeface="Calibri"/>
              </a:rPr>
              <a:t>an </a:t>
            </a:r>
            <a:r>
              <a:rPr lang="en-US" b="1" i="1" strike="noStrike">
                <a:effectLst/>
                <a:latin typeface="Calibri"/>
                <a:cs typeface="Calibri"/>
              </a:rPr>
              <a:t>actionable</a:t>
            </a:r>
            <a:r>
              <a:rPr lang="en-US" b="1" i="1" u="none" strike="noStrike">
                <a:effectLst/>
                <a:latin typeface="Calibri"/>
                <a:cs typeface="Calibri"/>
              </a:rPr>
              <a:t> transmission study</a:t>
            </a:r>
          </a:p>
        </p:txBody>
      </p:sp>
      <p:sp>
        <p:nvSpPr>
          <p:cNvPr id="3" name="Slide Number Placeholder 2">
            <a:extLst>
              <a:ext uri="{FF2B5EF4-FFF2-40B4-BE49-F238E27FC236}">
                <a16:creationId xmlns:a16="http://schemas.microsoft.com/office/drawing/2014/main" id="{133282C3-440F-574D-28BC-3BC15E6280CC}"/>
              </a:ext>
            </a:extLst>
          </p:cNvPr>
          <p:cNvSpPr>
            <a:spLocks noGrp="1"/>
          </p:cNvSpPr>
          <p:nvPr>
            <p:ph type="sldNum" sz="quarter" idx="11"/>
          </p:nvPr>
        </p:nvSpPr>
        <p:spPr>
          <a:xfrm>
            <a:off x="8732520" y="6356350"/>
            <a:ext cx="319938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6A52B71-7D07-4CF5-A8D5-1C4F79F1E808}" type="slidenum">
              <a:rPr lang="en-US" sz="1200">
                <a:solidFill>
                  <a:srgbClr val="1D2528"/>
                </a:solidFill>
                <a:latin typeface="Nirmala UI"/>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lang="en-US" sz="1200">
              <a:solidFill>
                <a:srgbClr val="1D2528"/>
              </a:solidFill>
              <a:latin typeface="Nirmala UI"/>
            </a:endParaRPr>
          </a:p>
        </p:txBody>
      </p:sp>
      <p:pic>
        <p:nvPicPr>
          <p:cNvPr id="7" name="Picture 6">
            <a:extLst>
              <a:ext uri="{FF2B5EF4-FFF2-40B4-BE49-F238E27FC236}">
                <a16:creationId xmlns:a16="http://schemas.microsoft.com/office/drawing/2014/main" id="{1D85BB8D-E361-7AC2-EC5D-18F93B5F01D3}"/>
              </a:ext>
            </a:extLst>
          </p:cNvPr>
          <p:cNvPicPr>
            <a:picLocks noChangeAspect="1"/>
          </p:cNvPicPr>
          <p:nvPr/>
        </p:nvPicPr>
        <p:blipFill>
          <a:blip r:embed="rId3"/>
          <a:stretch>
            <a:fillRect/>
          </a:stretch>
        </p:blipFill>
        <p:spPr>
          <a:xfrm>
            <a:off x="7019464" y="711199"/>
            <a:ext cx="4934872" cy="5435600"/>
          </a:xfrm>
          <a:prstGeom prst="rect">
            <a:avLst/>
          </a:prstGeom>
        </p:spPr>
      </p:pic>
    </p:spTree>
    <p:extLst>
      <p:ext uri="{BB962C8B-B14F-4D97-AF65-F5344CB8AC3E}">
        <p14:creationId xmlns:p14="http://schemas.microsoft.com/office/powerpoint/2010/main" val="922534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DAA5E-6D3B-151F-0D8A-74ED0E466432}"/>
              </a:ext>
            </a:extLst>
          </p:cNvPr>
          <p:cNvSpPr>
            <a:spLocks noGrp="1"/>
          </p:cNvSpPr>
          <p:nvPr>
            <p:ph type="sldNum" sz="quarter" idx="11"/>
          </p:nvPr>
        </p:nvSpPr>
        <p:spPr/>
        <p:txBody>
          <a:bodyPr/>
          <a:lstStyle/>
          <a:p>
            <a:fld id="{26A52B71-7D07-4CF5-A8D5-1C4F79F1E808}" type="slidenum">
              <a:rPr lang="en-US" smtClean="0"/>
              <a:t>50</a:t>
            </a:fld>
            <a:endParaRPr lang="en-US"/>
          </a:p>
        </p:txBody>
      </p:sp>
      <p:sp>
        <p:nvSpPr>
          <p:cNvPr id="3" name="Rectangle: Rounded Corners 2">
            <a:extLst>
              <a:ext uri="{FF2B5EF4-FFF2-40B4-BE49-F238E27FC236}">
                <a16:creationId xmlns:a16="http://schemas.microsoft.com/office/drawing/2014/main" id="{6A280C31-22E7-42D5-A32D-CCCE0E15DA8F}"/>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74A477BE-CC5E-EEA8-4FB5-6320B12E8910}"/>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08196362-DB63-55CB-56AD-DBAE34B5C6C0}"/>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854469D1-545A-B66A-665F-98E34B05484F}"/>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resource trajectory would you like to see reflected in a WestTEC scenario?
</a:t>
            </a:r>
          </a:p>
        </p:txBody>
      </p:sp>
      <p:sp>
        <p:nvSpPr>
          <p:cNvPr id="11" name="Rectangle 10">
            <a:extLst>
              <a:ext uri="{FF2B5EF4-FFF2-40B4-BE49-F238E27FC236}">
                <a16:creationId xmlns:a16="http://schemas.microsoft.com/office/drawing/2014/main" id="{623883A5-0DE1-FAEA-50E0-9728170AE90E}"/>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3" name="Graphic 12">
            <a:extLst>
              <a:ext uri="{FF2B5EF4-FFF2-40B4-BE49-F238E27FC236}">
                <a16:creationId xmlns:a16="http://schemas.microsoft.com/office/drawing/2014/main" id="{79BD086B-86E9-9371-EFE7-544F5CF279E7}"/>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961477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F40F-B358-BF31-A47A-E3F73007D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06A34-7C9A-97E8-511B-0867379FB9F1}"/>
              </a:ext>
            </a:extLst>
          </p:cNvPr>
          <p:cNvSpPr>
            <a:spLocks noGrp="1"/>
          </p:cNvSpPr>
          <p:nvPr>
            <p:ph type="title"/>
          </p:nvPr>
        </p:nvSpPr>
        <p:spPr/>
        <p:txBody>
          <a:bodyPr/>
          <a:lstStyle/>
          <a:p>
            <a:r>
              <a:rPr lang="en-US"/>
              <a:t>Scenario Survey: Transmission</a:t>
            </a:r>
          </a:p>
        </p:txBody>
      </p:sp>
      <p:sp>
        <p:nvSpPr>
          <p:cNvPr id="3" name="Slide Number Placeholder 2">
            <a:extLst>
              <a:ext uri="{FF2B5EF4-FFF2-40B4-BE49-F238E27FC236}">
                <a16:creationId xmlns:a16="http://schemas.microsoft.com/office/drawing/2014/main" id="{482E2041-26F2-9DC2-2B8D-A7236920A8CE}"/>
              </a:ext>
            </a:extLst>
          </p:cNvPr>
          <p:cNvSpPr>
            <a:spLocks noGrp="1"/>
          </p:cNvSpPr>
          <p:nvPr>
            <p:ph type="sldNum" sz="quarter" idx="11"/>
          </p:nvPr>
        </p:nvSpPr>
        <p:spPr/>
        <p:txBody>
          <a:bodyPr/>
          <a:lstStyle/>
          <a:p>
            <a:fld id="{26A52B71-7D07-4CF5-A8D5-1C4F79F1E808}" type="slidenum">
              <a:rPr lang="en-US" smtClean="0"/>
              <a:t>51</a:t>
            </a:fld>
            <a:endParaRPr lang="en-US"/>
          </a:p>
        </p:txBody>
      </p:sp>
    </p:spTree>
    <p:extLst>
      <p:ext uri="{BB962C8B-B14F-4D97-AF65-F5344CB8AC3E}">
        <p14:creationId xmlns:p14="http://schemas.microsoft.com/office/powerpoint/2010/main" val="1237912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7EBE5-C8BD-C468-62B6-8F3715835701}"/>
              </a:ext>
            </a:extLst>
          </p:cNvPr>
          <p:cNvSpPr>
            <a:spLocks noGrp="1"/>
          </p:cNvSpPr>
          <p:nvPr>
            <p:ph type="sldNum" sz="quarter" idx="11"/>
          </p:nvPr>
        </p:nvSpPr>
        <p:spPr/>
        <p:txBody>
          <a:bodyPr/>
          <a:lstStyle/>
          <a:p>
            <a:fld id="{26A52B71-7D07-4CF5-A8D5-1C4F79F1E808}" type="slidenum">
              <a:rPr lang="en-US" smtClean="0"/>
              <a:t>52</a:t>
            </a:fld>
            <a:endParaRPr lang="en-US"/>
          </a:p>
        </p:txBody>
      </p:sp>
      <p:sp>
        <p:nvSpPr>
          <p:cNvPr id="3" name="Rectangle: Rounded Corners 2">
            <a:extLst>
              <a:ext uri="{FF2B5EF4-FFF2-40B4-BE49-F238E27FC236}">
                <a16:creationId xmlns:a16="http://schemas.microsoft.com/office/drawing/2014/main" id="{26DC5544-84D6-34CC-4A6D-A63582FE8273}"/>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4D72CBC3-1D5B-C0BF-5917-52DCF37B8772}"/>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6EDF83D5-A4D2-6D21-2179-2ABDF3E2F0F8}"/>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445DF23C-E107-116E-709D-B1A71CDD0F70}"/>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AD0E3005-219B-A623-4819-F0A9E4330B9A}"/>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many miles of transmission lines are there in the Western Interconnection?</a:t>
            </a:r>
          </a:p>
        </p:txBody>
      </p:sp>
      <p:sp>
        <p:nvSpPr>
          <p:cNvPr id="11" name="Rectangle 10">
            <a:extLst>
              <a:ext uri="{FF2B5EF4-FFF2-40B4-BE49-F238E27FC236}">
                <a16:creationId xmlns:a16="http://schemas.microsoft.com/office/drawing/2014/main" id="{5412918B-C1EF-F9F5-18F6-EABDAF30F24A}"/>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664684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BEA753-6FFB-1152-2ABA-ED9501BDB0B1}"/>
              </a:ext>
            </a:extLst>
          </p:cNvPr>
          <p:cNvSpPr>
            <a:spLocks noGrp="1"/>
          </p:cNvSpPr>
          <p:nvPr>
            <p:ph type="sldNum" sz="quarter" idx="11"/>
          </p:nvPr>
        </p:nvSpPr>
        <p:spPr/>
        <p:txBody>
          <a:bodyPr/>
          <a:lstStyle/>
          <a:p>
            <a:fld id="{26A52B71-7D07-4CF5-A8D5-1C4F79F1E808}" type="slidenum">
              <a:rPr lang="en-US" smtClean="0"/>
              <a:t>53</a:t>
            </a:fld>
            <a:endParaRPr lang="en-US"/>
          </a:p>
        </p:txBody>
      </p:sp>
      <p:sp>
        <p:nvSpPr>
          <p:cNvPr id="3" name="Rectangle: Rounded Corners 2">
            <a:extLst>
              <a:ext uri="{FF2B5EF4-FFF2-40B4-BE49-F238E27FC236}">
                <a16:creationId xmlns:a16="http://schemas.microsoft.com/office/drawing/2014/main" id="{5D7F0CDF-3877-8B92-2F35-21DDCD20B6A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C7E13D9E-3457-82A3-D556-63C2712FF519}"/>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11E9DF88-FB32-C506-3752-250472AE57B4}"/>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173ECF31-8385-59F9-5DA5-A5FE5C5A23BC}"/>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According to a recent study by the Dept. of Energy, how much will the national transmission system need to expand in the next 10 years?</a:t>
            </a:r>
          </a:p>
        </p:txBody>
      </p:sp>
      <p:sp>
        <p:nvSpPr>
          <p:cNvPr id="11" name="Rectangle 10">
            <a:extLst>
              <a:ext uri="{FF2B5EF4-FFF2-40B4-BE49-F238E27FC236}">
                <a16:creationId xmlns:a16="http://schemas.microsoft.com/office/drawing/2014/main" id="{69CC6761-2159-8224-2933-4D529D305576}"/>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9" name="Graphic 18">
            <a:extLst>
              <a:ext uri="{FF2B5EF4-FFF2-40B4-BE49-F238E27FC236}">
                <a16:creationId xmlns:a16="http://schemas.microsoft.com/office/drawing/2014/main" id="{3C1219EC-73E2-667C-0F53-ED74781CCEF1}"/>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299175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2B58FB-C7C0-DFA2-9C45-740E012DD3A0}"/>
              </a:ext>
            </a:extLst>
          </p:cNvPr>
          <p:cNvSpPr>
            <a:spLocks noGrp="1"/>
          </p:cNvSpPr>
          <p:nvPr>
            <p:ph type="sldNum" sz="quarter" idx="11"/>
          </p:nvPr>
        </p:nvSpPr>
        <p:spPr/>
        <p:txBody>
          <a:bodyPr/>
          <a:lstStyle/>
          <a:p>
            <a:fld id="{26A52B71-7D07-4CF5-A8D5-1C4F79F1E808}" type="slidenum">
              <a:rPr lang="en-US" smtClean="0"/>
              <a:t>54</a:t>
            </a:fld>
            <a:endParaRPr lang="en-US"/>
          </a:p>
        </p:txBody>
      </p:sp>
      <p:sp>
        <p:nvSpPr>
          <p:cNvPr id="3" name="Rectangle: Rounded Corners 2">
            <a:extLst>
              <a:ext uri="{FF2B5EF4-FFF2-40B4-BE49-F238E27FC236}">
                <a16:creationId xmlns:a16="http://schemas.microsoft.com/office/drawing/2014/main" id="{6389A28F-D165-81E1-D1D6-5EAC419D6EC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CDCABF54-5879-7F7F-EECD-9A1FF07D999C}"/>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FBF889DF-2431-B1BF-8BAD-3AC7DB025055}"/>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132AFD86-75A1-55C7-0CFD-41B14F327E75}"/>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b="1">
                <a:solidFill>
                  <a:srgbClr val="5B5B5B"/>
                </a:solidFill>
              </a:rPr>
              <a:t>Which factors do you believe are likely to have the most influence on transmission need in the next 20 years?</a:t>
            </a:r>
          </a:p>
        </p:txBody>
      </p:sp>
      <p:sp>
        <p:nvSpPr>
          <p:cNvPr id="11" name="Rectangle 10">
            <a:extLst>
              <a:ext uri="{FF2B5EF4-FFF2-40B4-BE49-F238E27FC236}">
                <a16:creationId xmlns:a16="http://schemas.microsoft.com/office/drawing/2014/main" id="{39FF4055-DE65-C50B-9EAB-7E6E99A87322}"/>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7" name="Graphic 16">
            <a:extLst>
              <a:ext uri="{FF2B5EF4-FFF2-40B4-BE49-F238E27FC236}">
                <a16:creationId xmlns:a16="http://schemas.microsoft.com/office/drawing/2014/main" id="{10992EA5-0F6A-0BE0-E973-91B34B02E582}"/>
              </a:ext>
            </a:extLst>
          </p:cNvPr>
          <p:cNvPicPr>
            <a:picLocks/>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1963795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CE2D-23C1-E3ED-4E8E-AE6404D6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D59BF-F4F1-7879-8128-16E6CD232C95}"/>
              </a:ext>
            </a:extLst>
          </p:cNvPr>
          <p:cNvSpPr>
            <a:spLocks noGrp="1"/>
          </p:cNvSpPr>
          <p:nvPr>
            <p:ph type="title"/>
          </p:nvPr>
        </p:nvSpPr>
        <p:spPr/>
        <p:txBody>
          <a:bodyPr>
            <a:normAutofit/>
          </a:bodyPr>
          <a:lstStyle/>
          <a:p>
            <a:r>
              <a:rPr lang="en-US" sz="3600"/>
              <a:t>Drivers: Building Blocks of Scenario Narratives</a:t>
            </a:r>
          </a:p>
        </p:txBody>
      </p:sp>
      <p:sp>
        <p:nvSpPr>
          <p:cNvPr id="3" name="Content Placeholder 2">
            <a:extLst>
              <a:ext uri="{FF2B5EF4-FFF2-40B4-BE49-F238E27FC236}">
                <a16:creationId xmlns:a16="http://schemas.microsoft.com/office/drawing/2014/main" id="{E9993B89-A1F5-6276-2A22-3025A249C108}"/>
              </a:ext>
            </a:extLst>
          </p:cNvPr>
          <p:cNvSpPr>
            <a:spLocks noGrp="1"/>
          </p:cNvSpPr>
          <p:nvPr>
            <p:ph sz="half" idx="1"/>
          </p:nvPr>
        </p:nvSpPr>
        <p:spPr>
          <a:xfrm>
            <a:off x="838200" y="1825625"/>
            <a:ext cx="4498298" cy="4351338"/>
          </a:xfrm>
        </p:spPr>
        <p:txBody>
          <a:bodyPr vert="horz" lIns="91440" tIns="45720" rIns="91440" bIns="45720" rtlCol="0" anchor="t">
            <a:normAutofit/>
          </a:bodyPr>
          <a:lstStyle/>
          <a:p>
            <a:r>
              <a:rPr lang="en-US" sz="2400">
                <a:ea typeface="Nirmala UI"/>
                <a:cs typeface="Nirmala UI"/>
              </a:rPr>
              <a:t>Drivers represent </a:t>
            </a:r>
            <a:r>
              <a:rPr lang="en-US" sz="2400" b="1" u="sng">
                <a:ea typeface="Nirmala UI"/>
                <a:cs typeface="Nirmala UI"/>
              </a:rPr>
              <a:t>important or uncertain forces</a:t>
            </a:r>
            <a:r>
              <a:rPr lang="en-US" sz="2400" b="1">
                <a:ea typeface="Nirmala UI"/>
                <a:cs typeface="Nirmala UI"/>
              </a:rPr>
              <a:t> </a:t>
            </a:r>
            <a:r>
              <a:rPr lang="en-US" sz="2400">
                <a:ea typeface="Nirmala UI"/>
                <a:cs typeface="Nirmala UI"/>
              </a:rPr>
              <a:t>that may impact scenario narratives in the 20-year study horizon</a:t>
            </a:r>
            <a:br>
              <a:rPr lang="en-US" sz="2400">
                <a:ea typeface="Nirmala UI"/>
                <a:cs typeface="Nirmala UI"/>
              </a:rPr>
            </a:br>
            <a:endParaRPr lang="en-US" sz="2400">
              <a:ea typeface="Nirmala UI"/>
              <a:cs typeface="Nirmala UI"/>
            </a:endParaRPr>
          </a:p>
          <a:p>
            <a:r>
              <a:rPr lang="en-US" sz="2400">
                <a:ea typeface="Nirmala UI"/>
                <a:cs typeface="Nirmala UI"/>
              </a:rPr>
              <a:t>The sub-team landed on 5 drivers as building blocks for scenarios</a:t>
            </a:r>
            <a:endParaRPr lang="en-US">
              <a:ea typeface="Nirmala UI"/>
              <a:cs typeface="Nirmala UI"/>
            </a:endParaRPr>
          </a:p>
          <a:p>
            <a:endParaRPr lang="en-US">
              <a:ea typeface="Nirmala UI"/>
              <a:cs typeface="Nirmala UI"/>
            </a:endParaRPr>
          </a:p>
          <a:p>
            <a:pPr lvl="1"/>
            <a:endParaRPr lang="en-US">
              <a:ea typeface="Nirmala UI"/>
              <a:cs typeface="Nirmala UI"/>
            </a:endParaRPr>
          </a:p>
          <a:p>
            <a:pPr marL="0" indent="0">
              <a:buNone/>
            </a:pPr>
            <a:endParaRPr lang="en-US">
              <a:ea typeface="Nirmala UI"/>
              <a:cs typeface="Nirmala UI"/>
            </a:endParaRPr>
          </a:p>
        </p:txBody>
      </p:sp>
      <p:sp>
        <p:nvSpPr>
          <p:cNvPr id="5" name="Slide Number Placeholder 4">
            <a:extLst>
              <a:ext uri="{FF2B5EF4-FFF2-40B4-BE49-F238E27FC236}">
                <a16:creationId xmlns:a16="http://schemas.microsoft.com/office/drawing/2014/main" id="{FBF8F629-6968-86A0-D2CF-C4C2526E5D07}"/>
              </a:ext>
            </a:extLst>
          </p:cNvPr>
          <p:cNvSpPr>
            <a:spLocks noGrp="1"/>
          </p:cNvSpPr>
          <p:nvPr>
            <p:ph type="sldNum" sz="quarter" idx="10"/>
          </p:nvPr>
        </p:nvSpPr>
        <p:spPr>
          <a:xfrm>
            <a:off x="11388699" y="6287556"/>
            <a:ext cx="5642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F5878E-C31F-4433-9021-DC953B06993D}" type="slidenum">
              <a:rPr lang="en-US" smtClean="0"/>
              <a:pPr/>
              <a:t>55</a:t>
            </a:fld>
            <a:endParaRPr lang="en-US"/>
          </a:p>
        </p:txBody>
      </p:sp>
      <p:graphicFrame>
        <p:nvGraphicFramePr>
          <p:cNvPr id="4" name="Diagram 3">
            <a:extLst>
              <a:ext uri="{FF2B5EF4-FFF2-40B4-BE49-F238E27FC236}">
                <a16:creationId xmlns:a16="http://schemas.microsoft.com/office/drawing/2014/main" id="{47D3FA15-C4BD-55CF-E4DD-3F76633B58FA}"/>
              </a:ext>
            </a:extLst>
          </p:cNvPr>
          <p:cNvGraphicFramePr/>
          <p:nvPr>
            <p:extLst>
              <p:ext uri="{D42A27DB-BD31-4B8C-83A1-F6EECF244321}">
                <p14:modId xmlns:p14="http://schemas.microsoft.com/office/powerpoint/2010/main" val="4268507306"/>
              </p:ext>
            </p:extLst>
          </p:nvPr>
        </p:nvGraphicFramePr>
        <p:xfrm>
          <a:off x="5531371" y="1825625"/>
          <a:ext cx="6421532" cy="496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712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8D1902-6DB5-24D8-1F8C-0BA19BF197CE}"/>
              </a:ext>
            </a:extLst>
          </p:cNvPr>
          <p:cNvSpPr>
            <a:spLocks noGrp="1"/>
          </p:cNvSpPr>
          <p:nvPr>
            <p:ph type="sldNum" sz="quarter" idx="11"/>
          </p:nvPr>
        </p:nvSpPr>
        <p:spPr/>
        <p:txBody>
          <a:bodyPr/>
          <a:lstStyle/>
          <a:p>
            <a:fld id="{26A52B71-7D07-4CF5-A8D5-1C4F79F1E808}" type="slidenum">
              <a:rPr lang="en-US" smtClean="0"/>
              <a:t>56</a:t>
            </a:fld>
            <a:endParaRPr lang="en-US"/>
          </a:p>
        </p:txBody>
      </p:sp>
      <p:sp>
        <p:nvSpPr>
          <p:cNvPr id="3" name="Rectangle: Rounded Corners 2">
            <a:extLst>
              <a:ext uri="{FF2B5EF4-FFF2-40B4-BE49-F238E27FC236}">
                <a16:creationId xmlns:a16="http://schemas.microsoft.com/office/drawing/2014/main" id="{5D5DEBFE-9D12-DBC4-99FB-58A39A02E30C}"/>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F329AFFC-C780-6C4C-9382-23DD0CAEC861}"/>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4A3FB7BE-DF3A-4787-98B0-1E7CC8865369}"/>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9DA274CB-B75D-4119-7E77-682260671E8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60C7D469-7140-8F88-E6EF-741A9AEABB3D}"/>
              </a:ext>
            </a:extLst>
          </p:cNvPr>
          <p:cNvSpPr/>
          <p:nvPr>
            <p:custDataLst>
              <p:tags r:id="rId6"/>
            </p:custDataLst>
          </p:nvPr>
        </p:nvSpPr>
        <p:spPr>
          <a:xfrm>
            <a:off x="3901440" y="2571750"/>
            <a:ext cx="2649831"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Audience Q&amp;A</a:t>
            </a:r>
          </a:p>
        </p:txBody>
      </p:sp>
      <p:sp>
        <p:nvSpPr>
          <p:cNvPr id="11" name="Rectangle 10">
            <a:extLst>
              <a:ext uri="{FF2B5EF4-FFF2-40B4-BE49-F238E27FC236}">
                <a16:creationId xmlns:a16="http://schemas.microsoft.com/office/drawing/2014/main" id="{3FF98F07-C2E5-16B4-98D4-55D88503C111}"/>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1932048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27E2-7F1A-88B9-54FF-54C0D0492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D67F8-5B09-0DE7-36D1-82B7EF84BA55}"/>
              </a:ext>
            </a:extLst>
          </p:cNvPr>
          <p:cNvSpPr>
            <a:spLocks noGrp="1"/>
          </p:cNvSpPr>
          <p:nvPr>
            <p:ph type="title"/>
          </p:nvPr>
        </p:nvSpPr>
        <p:spPr/>
        <p:txBody>
          <a:bodyPr/>
          <a:lstStyle/>
          <a:p>
            <a:r>
              <a:rPr lang="en-US"/>
              <a:t>Scenario Survey: Drivers</a:t>
            </a:r>
          </a:p>
        </p:txBody>
      </p:sp>
      <p:sp>
        <p:nvSpPr>
          <p:cNvPr id="3" name="Slide Number Placeholder 2">
            <a:extLst>
              <a:ext uri="{FF2B5EF4-FFF2-40B4-BE49-F238E27FC236}">
                <a16:creationId xmlns:a16="http://schemas.microsoft.com/office/drawing/2014/main" id="{C1975B8E-AD6C-0722-9769-3048754951A2}"/>
              </a:ext>
            </a:extLst>
          </p:cNvPr>
          <p:cNvSpPr>
            <a:spLocks noGrp="1"/>
          </p:cNvSpPr>
          <p:nvPr>
            <p:ph type="sldNum" sz="quarter" idx="11"/>
          </p:nvPr>
        </p:nvSpPr>
        <p:spPr/>
        <p:txBody>
          <a:bodyPr/>
          <a:lstStyle/>
          <a:p>
            <a:fld id="{26A52B71-7D07-4CF5-A8D5-1C4F79F1E808}" type="slidenum">
              <a:rPr lang="en-US" smtClean="0"/>
              <a:t>57</a:t>
            </a:fld>
            <a:endParaRPr lang="en-US"/>
          </a:p>
        </p:txBody>
      </p:sp>
    </p:spTree>
    <p:extLst>
      <p:ext uri="{BB962C8B-B14F-4D97-AF65-F5344CB8AC3E}">
        <p14:creationId xmlns:p14="http://schemas.microsoft.com/office/powerpoint/2010/main" val="1596205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FE1CDB-D313-39E5-FE1D-C733C00B8008}"/>
              </a:ext>
            </a:extLst>
          </p:cNvPr>
          <p:cNvSpPr>
            <a:spLocks noGrp="1"/>
          </p:cNvSpPr>
          <p:nvPr>
            <p:ph type="sldNum" sz="quarter" idx="11"/>
          </p:nvPr>
        </p:nvSpPr>
        <p:spPr/>
        <p:txBody>
          <a:bodyPr/>
          <a:lstStyle/>
          <a:p>
            <a:fld id="{26A52B71-7D07-4CF5-A8D5-1C4F79F1E808}" type="slidenum">
              <a:rPr lang="en-US" smtClean="0"/>
              <a:t>58</a:t>
            </a:fld>
            <a:endParaRPr lang="en-US"/>
          </a:p>
        </p:txBody>
      </p:sp>
      <p:sp>
        <p:nvSpPr>
          <p:cNvPr id="3" name="Rectangle: Rounded Corners 2">
            <a:extLst>
              <a:ext uri="{FF2B5EF4-FFF2-40B4-BE49-F238E27FC236}">
                <a16:creationId xmlns:a16="http://schemas.microsoft.com/office/drawing/2014/main" id="{0BE3BA82-B337-DC71-C238-6B8857FD3F23}"/>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000FA9FC-93A5-B454-33A0-B07B6F4A363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91D75EEB-5D12-8741-92BA-1C7AFB2A4792}"/>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528F521A-9539-232E-1842-A37F1DFB728D}"/>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3A3A6758-AD46-B49F-A810-64E64B22AA1B}"/>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would you rank the relative importance of each of these drivers?</a:t>
            </a:r>
          </a:p>
        </p:txBody>
      </p:sp>
      <p:sp>
        <p:nvSpPr>
          <p:cNvPr id="11" name="Rectangle 10">
            <a:extLst>
              <a:ext uri="{FF2B5EF4-FFF2-40B4-BE49-F238E27FC236}">
                <a16:creationId xmlns:a16="http://schemas.microsoft.com/office/drawing/2014/main" id="{C387BAA6-5A2C-3D6E-96DE-4E6BF74BA1F3}"/>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263610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365556-9713-F91A-8A29-5F2E8E90328D}"/>
              </a:ext>
            </a:extLst>
          </p:cNvPr>
          <p:cNvSpPr>
            <a:spLocks noGrp="1"/>
          </p:cNvSpPr>
          <p:nvPr>
            <p:ph type="sldNum" sz="quarter" idx="11"/>
          </p:nvPr>
        </p:nvSpPr>
        <p:spPr/>
        <p:txBody>
          <a:bodyPr/>
          <a:lstStyle/>
          <a:p>
            <a:fld id="{26A52B71-7D07-4CF5-A8D5-1C4F79F1E808}" type="slidenum">
              <a:rPr lang="en-US" smtClean="0"/>
              <a:t>59</a:t>
            </a:fld>
            <a:endParaRPr lang="en-US"/>
          </a:p>
        </p:txBody>
      </p:sp>
      <p:sp>
        <p:nvSpPr>
          <p:cNvPr id="3" name="Rectangle: Rounded Corners 2">
            <a:extLst>
              <a:ext uri="{FF2B5EF4-FFF2-40B4-BE49-F238E27FC236}">
                <a16:creationId xmlns:a16="http://schemas.microsoft.com/office/drawing/2014/main" id="{34A53088-0553-2CD8-68E2-FD8A1BFCD34B}"/>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43DCAC19-EDC3-8823-DBFB-B8871676626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A02D2106-DEBF-F5A3-0E8B-6C3E59EA6512}"/>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C786FC0B-0937-90FA-645E-36735DEB2716}"/>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How well do these drivers reflect important and uncertain considerations in a 20-year transmission study?</a:t>
            </a:r>
          </a:p>
        </p:txBody>
      </p:sp>
      <p:sp>
        <p:nvSpPr>
          <p:cNvPr id="11" name="Rectangle 10">
            <a:extLst>
              <a:ext uri="{FF2B5EF4-FFF2-40B4-BE49-F238E27FC236}">
                <a16:creationId xmlns:a16="http://schemas.microsoft.com/office/drawing/2014/main" id="{18CECA58-DC2D-AD0C-2339-4B0FCFAF2704}"/>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5" name="Graphic 14">
            <a:extLst>
              <a:ext uri="{FF2B5EF4-FFF2-40B4-BE49-F238E27FC236}">
                <a16:creationId xmlns:a16="http://schemas.microsoft.com/office/drawing/2014/main" id="{3293BED5-4538-2A92-6F02-69D40467E1E8}"/>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427076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BD3F0F0-213D-87CC-78D8-A38BEADFD228}"/>
              </a:ext>
            </a:extLst>
          </p:cNvPr>
          <p:cNvSpPr/>
          <p:nvPr/>
        </p:nvSpPr>
        <p:spPr>
          <a:xfrm>
            <a:off x="10803598" y="3524110"/>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2027</a:t>
            </a:r>
          </a:p>
          <a:p>
            <a:pPr algn="ctr"/>
            <a:r>
              <a:rPr lang="en-US" sz="1400" b="1">
                <a:solidFill>
                  <a:schemeClr val="bg1">
                    <a:lumMod val="85000"/>
                  </a:schemeClr>
                </a:solidFill>
              </a:rPr>
              <a:t>Q1</a:t>
            </a:r>
          </a:p>
        </p:txBody>
      </p:sp>
      <p:sp>
        <p:nvSpPr>
          <p:cNvPr id="3" name="Rectangle: Rounded Corners 2">
            <a:extLst>
              <a:ext uri="{FF2B5EF4-FFF2-40B4-BE49-F238E27FC236}">
                <a16:creationId xmlns:a16="http://schemas.microsoft.com/office/drawing/2014/main" id="{4BDD5C1F-DC96-C721-E35C-E7D9DCDEA1A5}"/>
              </a:ext>
            </a:extLst>
          </p:cNvPr>
          <p:cNvSpPr/>
          <p:nvPr/>
        </p:nvSpPr>
        <p:spPr>
          <a:xfrm>
            <a:off x="9750595" y="3524110"/>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Q4</a:t>
            </a:r>
          </a:p>
        </p:txBody>
      </p:sp>
      <p:sp>
        <p:nvSpPr>
          <p:cNvPr id="179" name="Title 178">
            <a:extLst>
              <a:ext uri="{FF2B5EF4-FFF2-40B4-BE49-F238E27FC236}">
                <a16:creationId xmlns:a16="http://schemas.microsoft.com/office/drawing/2014/main" id="{D4941B84-BECC-313A-EFC8-947DED2E08BA}"/>
              </a:ext>
            </a:extLst>
          </p:cNvPr>
          <p:cNvSpPr>
            <a:spLocks noGrp="1"/>
          </p:cNvSpPr>
          <p:nvPr>
            <p:ph type="title"/>
          </p:nvPr>
        </p:nvSpPr>
        <p:spPr/>
        <p:txBody>
          <a:bodyPr/>
          <a:lstStyle/>
          <a:p>
            <a:r>
              <a:rPr lang="en-US"/>
              <a:t>WestTEC Project Timeline</a:t>
            </a:r>
          </a:p>
        </p:txBody>
      </p:sp>
      <p:sp>
        <p:nvSpPr>
          <p:cNvPr id="2" name="Slide Number Placeholder 1">
            <a:extLst>
              <a:ext uri="{FF2B5EF4-FFF2-40B4-BE49-F238E27FC236}">
                <a16:creationId xmlns:a16="http://schemas.microsoft.com/office/drawing/2014/main" id="{3650E107-F00B-A1E3-A45D-3EFD52AEF20C}"/>
              </a:ext>
            </a:extLst>
          </p:cNvPr>
          <p:cNvSpPr>
            <a:spLocks noGrp="1"/>
          </p:cNvSpPr>
          <p:nvPr>
            <p:ph type="sldNum" sz="quarter" idx="11"/>
          </p:nvPr>
        </p:nvSpPr>
        <p:spPr>
          <a:xfrm>
            <a:off x="11353800" y="6447155"/>
            <a:ext cx="566928" cy="365125"/>
          </a:xfrm>
        </p:spPr>
        <p:txBody>
          <a:bodyPr/>
          <a:lstStyle/>
          <a:p>
            <a:fld id="{26A52B71-7D07-4CF5-A8D5-1C4F79F1E808}" type="slidenum">
              <a:rPr lang="en-US" smtClean="0"/>
              <a:t>6</a:t>
            </a:fld>
            <a:endParaRPr lang="en-US"/>
          </a:p>
        </p:txBody>
      </p:sp>
      <p:sp>
        <p:nvSpPr>
          <p:cNvPr id="168" name="Rectangle: Rounded Corners 167">
            <a:extLst>
              <a:ext uri="{FF2B5EF4-FFF2-40B4-BE49-F238E27FC236}">
                <a16:creationId xmlns:a16="http://schemas.microsoft.com/office/drawing/2014/main" id="{D2E0FA21-B15B-0AC2-5B67-F081BDA74915}"/>
              </a:ext>
            </a:extLst>
          </p:cNvPr>
          <p:cNvSpPr/>
          <p:nvPr/>
        </p:nvSpPr>
        <p:spPr>
          <a:xfrm>
            <a:off x="267520" y="3545083"/>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2024</a:t>
            </a:r>
          </a:p>
          <a:p>
            <a:pPr algn="ctr"/>
            <a:r>
              <a:rPr lang="en-US" sz="1400" b="1">
                <a:solidFill>
                  <a:schemeClr val="bg1">
                    <a:lumMod val="85000"/>
                  </a:schemeClr>
                </a:solidFill>
              </a:rPr>
              <a:t>Q3</a:t>
            </a:r>
          </a:p>
        </p:txBody>
      </p:sp>
      <p:sp>
        <p:nvSpPr>
          <p:cNvPr id="169" name="Rectangle: Rounded Corners 168">
            <a:extLst>
              <a:ext uri="{FF2B5EF4-FFF2-40B4-BE49-F238E27FC236}">
                <a16:creationId xmlns:a16="http://schemas.microsoft.com/office/drawing/2014/main" id="{9F1D1E97-E9E1-4404-8518-FB9CE95660F5}"/>
              </a:ext>
            </a:extLst>
          </p:cNvPr>
          <p:cNvSpPr/>
          <p:nvPr/>
        </p:nvSpPr>
        <p:spPr>
          <a:xfrm>
            <a:off x="1322035" y="3554215"/>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2024</a:t>
            </a:r>
          </a:p>
          <a:p>
            <a:pPr algn="ctr"/>
            <a:r>
              <a:rPr lang="en-US" sz="1400" b="1">
                <a:solidFill>
                  <a:schemeClr val="bg1">
                    <a:lumMod val="85000"/>
                  </a:schemeClr>
                </a:solidFill>
              </a:rPr>
              <a:t>Q4</a:t>
            </a:r>
          </a:p>
        </p:txBody>
      </p:sp>
      <p:sp>
        <p:nvSpPr>
          <p:cNvPr id="170" name="Rectangle: Rounded Corners 169">
            <a:extLst>
              <a:ext uri="{FF2B5EF4-FFF2-40B4-BE49-F238E27FC236}">
                <a16:creationId xmlns:a16="http://schemas.microsoft.com/office/drawing/2014/main" id="{3BE624F9-C16F-E484-E974-D8E7F3C459D0}"/>
              </a:ext>
            </a:extLst>
          </p:cNvPr>
          <p:cNvSpPr/>
          <p:nvPr/>
        </p:nvSpPr>
        <p:spPr>
          <a:xfrm>
            <a:off x="2376550" y="3551902"/>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Q1</a:t>
            </a:r>
          </a:p>
        </p:txBody>
      </p:sp>
      <p:sp>
        <p:nvSpPr>
          <p:cNvPr id="173" name="Rectangle: Rounded Corners 172">
            <a:extLst>
              <a:ext uri="{FF2B5EF4-FFF2-40B4-BE49-F238E27FC236}">
                <a16:creationId xmlns:a16="http://schemas.microsoft.com/office/drawing/2014/main" id="{2C361650-BF10-096A-AC8E-EFFB6BCCF50C}"/>
              </a:ext>
            </a:extLst>
          </p:cNvPr>
          <p:cNvSpPr/>
          <p:nvPr/>
        </p:nvSpPr>
        <p:spPr>
          <a:xfrm>
            <a:off x="5538583" y="354688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Q4</a:t>
            </a:r>
          </a:p>
        </p:txBody>
      </p:sp>
      <p:sp>
        <p:nvSpPr>
          <p:cNvPr id="174" name="Rectangle: Rounded Corners 173">
            <a:extLst>
              <a:ext uri="{FF2B5EF4-FFF2-40B4-BE49-F238E27FC236}">
                <a16:creationId xmlns:a16="http://schemas.microsoft.com/office/drawing/2014/main" id="{47461C5D-113F-D8E7-FA1F-72274725F140}"/>
              </a:ext>
            </a:extLst>
          </p:cNvPr>
          <p:cNvSpPr/>
          <p:nvPr/>
        </p:nvSpPr>
        <p:spPr>
          <a:xfrm>
            <a:off x="6591586" y="3554215"/>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Q1</a:t>
            </a:r>
          </a:p>
        </p:txBody>
      </p:sp>
      <p:sp>
        <p:nvSpPr>
          <p:cNvPr id="175" name="Rectangle: Rounded Corners 174">
            <a:extLst>
              <a:ext uri="{FF2B5EF4-FFF2-40B4-BE49-F238E27FC236}">
                <a16:creationId xmlns:a16="http://schemas.microsoft.com/office/drawing/2014/main" id="{73CBC967-CF8F-4824-85AF-CB695E4AE0F4}"/>
              </a:ext>
            </a:extLst>
          </p:cNvPr>
          <p:cNvSpPr/>
          <p:nvPr/>
        </p:nvSpPr>
        <p:spPr>
          <a:xfrm>
            <a:off x="7644589" y="354688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Q2</a:t>
            </a:r>
          </a:p>
        </p:txBody>
      </p:sp>
      <p:sp>
        <p:nvSpPr>
          <p:cNvPr id="176" name="Rectangle: Rounded Corners 175">
            <a:extLst>
              <a:ext uri="{FF2B5EF4-FFF2-40B4-BE49-F238E27FC236}">
                <a16:creationId xmlns:a16="http://schemas.microsoft.com/office/drawing/2014/main" id="{1CF22963-5FCD-B709-8B62-6958B52B42C3}"/>
              </a:ext>
            </a:extLst>
          </p:cNvPr>
          <p:cNvSpPr/>
          <p:nvPr/>
        </p:nvSpPr>
        <p:spPr>
          <a:xfrm>
            <a:off x="8697592" y="3534051"/>
            <a:ext cx="909336" cy="796636"/>
          </a:xfrm>
          <a:prstGeom prst="roundRect">
            <a:avLst/>
          </a:prstGeom>
          <a:solidFill>
            <a:srgbClr val="204150"/>
          </a:solidFill>
          <a:ln w="0" cap="flat">
            <a:noFill/>
            <a:prstDash val="solid"/>
            <a:miter/>
          </a:ln>
        </p:spPr>
        <p:txBody>
          <a:bodyPr rtlCol="0" anchor="ctr"/>
          <a:lstStyle/>
          <a:p>
            <a:pPr algn="ctr"/>
            <a:r>
              <a:rPr lang="en-US" sz="1400" b="1">
                <a:solidFill>
                  <a:schemeClr val="bg1">
                    <a:lumMod val="85000"/>
                  </a:schemeClr>
                </a:solidFill>
              </a:rPr>
              <a:t>2026</a:t>
            </a:r>
          </a:p>
          <a:p>
            <a:pPr algn="ctr"/>
            <a:r>
              <a:rPr lang="en-US" sz="1400" b="1">
                <a:solidFill>
                  <a:schemeClr val="bg1">
                    <a:lumMod val="85000"/>
                  </a:schemeClr>
                </a:solidFill>
              </a:rPr>
              <a:t>Q3</a:t>
            </a:r>
          </a:p>
        </p:txBody>
      </p:sp>
      <p:sp>
        <p:nvSpPr>
          <p:cNvPr id="188" name="TextBox 187">
            <a:extLst>
              <a:ext uri="{FF2B5EF4-FFF2-40B4-BE49-F238E27FC236}">
                <a16:creationId xmlns:a16="http://schemas.microsoft.com/office/drawing/2014/main" id="{92A651E1-490A-8D89-EE19-DB79E168CE85}"/>
              </a:ext>
            </a:extLst>
          </p:cNvPr>
          <p:cNvSpPr txBox="1"/>
          <p:nvPr/>
        </p:nvSpPr>
        <p:spPr>
          <a:xfrm>
            <a:off x="267520" y="1898808"/>
            <a:ext cx="5127393" cy="584459"/>
          </a:xfrm>
          <a:prstGeom prst="chevron">
            <a:avLst/>
          </a:prstGeom>
          <a:gradFill flip="none" rotWithShape="1">
            <a:gsLst>
              <a:gs pos="92000">
                <a:srgbClr val="7D919B"/>
              </a:gs>
              <a:gs pos="34000">
                <a:srgbClr val="F1F5F9"/>
              </a:gs>
              <a:gs pos="0">
                <a:srgbClr val="197EAA"/>
              </a:gs>
              <a:gs pos="100000">
                <a:srgbClr val="204150"/>
              </a:gs>
            </a:gsLst>
            <a:lin ang="0" scaled="1"/>
            <a:tileRect/>
          </a:gradFill>
        </p:spPr>
        <p:txBody>
          <a:bodyPr wrap="square" anchor="ctr">
            <a:noAutofit/>
          </a:bodyPr>
          <a:lstStyle/>
          <a:p>
            <a:pPr algn="ctr"/>
            <a:r>
              <a:rPr lang="en-US" sz="1100" b="1" spc="300"/>
              <a:t>NEAR-TERM PLANNING HORIZON EFFORTS</a:t>
            </a:r>
          </a:p>
        </p:txBody>
      </p:sp>
      <p:sp>
        <p:nvSpPr>
          <p:cNvPr id="189" name="TextBox 188">
            <a:extLst>
              <a:ext uri="{FF2B5EF4-FFF2-40B4-BE49-F238E27FC236}">
                <a16:creationId xmlns:a16="http://schemas.microsoft.com/office/drawing/2014/main" id="{F29FF152-4D4A-68A2-025C-139B8F5ABE26}"/>
              </a:ext>
            </a:extLst>
          </p:cNvPr>
          <p:cNvSpPr txBox="1"/>
          <p:nvPr/>
        </p:nvSpPr>
        <p:spPr>
          <a:xfrm>
            <a:off x="274724" y="2577995"/>
            <a:ext cx="8880689" cy="563976"/>
          </a:xfrm>
          <a:prstGeom prst="chevron">
            <a:avLst/>
          </a:prstGeom>
          <a:gradFill flip="none" rotWithShape="1">
            <a:gsLst>
              <a:gs pos="74000">
                <a:schemeClr val="bg1">
                  <a:alpha val="79000"/>
                </a:schemeClr>
              </a:gs>
              <a:gs pos="23000">
                <a:srgbClr val="9FC9DB">
                  <a:alpha val="76000"/>
                </a:srgbClr>
              </a:gs>
              <a:gs pos="0">
                <a:srgbClr val="197EAA"/>
              </a:gs>
              <a:gs pos="100000">
                <a:srgbClr val="204150"/>
              </a:gs>
              <a:gs pos="57000">
                <a:schemeClr val="bg1"/>
              </a:gs>
            </a:gsLst>
            <a:lin ang="0" scaled="1"/>
            <a:tileRect/>
          </a:gradFill>
        </p:spPr>
        <p:txBody>
          <a:bodyPr wrap="square" anchor="ctr">
            <a:noAutofit/>
          </a:bodyPr>
          <a:lstStyle/>
          <a:p>
            <a:pPr algn="ctr"/>
            <a:r>
              <a:rPr lang="en-US" sz="1100" b="1" spc="300"/>
              <a:t>LONG-TERM PLANNING EFFORTS</a:t>
            </a:r>
          </a:p>
        </p:txBody>
      </p:sp>
      <p:grpSp>
        <p:nvGrpSpPr>
          <p:cNvPr id="358" name="Group 357">
            <a:extLst>
              <a:ext uri="{FF2B5EF4-FFF2-40B4-BE49-F238E27FC236}">
                <a16:creationId xmlns:a16="http://schemas.microsoft.com/office/drawing/2014/main" id="{0D9CC41E-F96D-54AF-DEDC-F9E8DEAEF2D3}"/>
              </a:ext>
            </a:extLst>
          </p:cNvPr>
          <p:cNvGrpSpPr/>
          <p:nvPr/>
        </p:nvGrpSpPr>
        <p:grpSpPr>
          <a:xfrm>
            <a:off x="270544" y="3227223"/>
            <a:ext cx="11445414" cy="296887"/>
            <a:chOff x="92180" y="2861954"/>
            <a:chExt cx="12033340" cy="209093"/>
          </a:xfrm>
          <a:solidFill>
            <a:srgbClr val="8E969A"/>
          </a:solidFill>
        </p:grpSpPr>
        <p:grpSp>
          <p:nvGrpSpPr>
            <p:cNvPr id="356" name="Group 355">
              <a:extLst>
                <a:ext uri="{FF2B5EF4-FFF2-40B4-BE49-F238E27FC236}">
                  <a16:creationId xmlns:a16="http://schemas.microsoft.com/office/drawing/2014/main" id="{BADEA9D5-E870-3506-A079-A706C2A41C2B}"/>
                </a:ext>
              </a:extLst>
            </p:cNvPr>
            <p:cNvGrpSpPr/>
            <p:nvPr/>
          </p:nvGrpSpPr>
          <p:grpSpPr>
            <a:xfrm>
              <a:off x="92180" y="2917731"/>
              <a:ext cx="12033340" cy="153316"/>
              <a:chOff x="92180" y="2917731"/>
              <a:chExt cx="12033340" cy="153316"/>
            </a:xfrm>
            <a:grpFill/>
          </p:grpSpPr>
          <p:cxnSp>
            <p:nvCxnSpPr>
              <p:cNvPr id="353" name="Straight Arrow Connector 352">
                <a:extLst>
                  <a:ext uri="{FF2B5EF4-FFF2-40B4-BE49-F238E27FC236}">
                    <a16:creationId xmlns:a16="http://schemas.microsoft.com/office/drawing/2014/main" id="{3DC129DA-18BC-058C-0ED0-7053AC9969DD}"/>
                  </a:ext>
                </a:extLst>
              </p:cNvPr>
              <p:cNvCxnSpPr>
                <a:cxnSpLocks/>
              </p:cNvCxnSpPr>
              <p:nvPr/>
            </p:nvCxnSpPr>
            <p:spPr>
              <a:xfrm>
                <a:off x="92180" y="2922494"/>
                <a:ext cx="12033340" cy="0"/>
              </a:xfrm>
              <a:prstGeom prst="straightConnector1">
                <a:avLst/>
              </a:prstGeom>
              <a:grpFill/>
              <a:ln w="15875">
                <a:solidFill>
                  <a:srgbClr val="8E969A"/>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7F2DAE4-B620-7303-9F64-FC2B2F7F65C4}"/>
                  </a:ext>
                </a:extLst>
              </p:cNvPr>
              <p:cNvCxnSpPr>
                <a:cxnSpLocks/>
              </p:cNvCxnSpPr>
              <p:nvPr/>
            </p:nvCxnSpPr>
            <p:spPr>
              <a:xfrm>
                <a:off x="92180" y="2917731"/>
                <a:ext cx="0" cy="153316"/>
              </a:xfrm>
              <a:prstGeom prst="line">
                <a:avLst/>
              </a:prstGeom>
              <a:grpFill/>
              <a:ln w="15875">
                <a:solidFill>
                  <a:srgbClr val="8E969A"/>
                </a:solidFill>
              </a:ln>
            </p:spPr>
            <p:style>
              <a:lnRef idx="1">
                <a:schemeClr val="accent1"/>
              </a:lnRef>
              <a:fillRef idx="0">
                <a:schemeClr val="accent1"/>
              </a:fillRef>
              <a:effectRef idx="0">
                <a:schemeClr val="accent1"/>
              </a:effectRef>
              <a:fontRef idx="minor">
                <a:schemeClr val="tx1"/>
              </a:fontRef>
            </p:style>
          </p:cxnSp>
        </p:grpSp>
        <p:sp>
          <p:nvSpPr>
            <p:cNvPr id="357" name="TextBox 356">
              <a:extLst>
                <a:ext uri="{FF2B5EF4-FFF2-40B4-BE49-F238E27FC236}">
                  <a16:creationId xmlns:a16="http://schemas.microsoft.com/office/drawing/2014/main" id="{74BACFFE-5A6F-2202-1CD8-5A2388B89947}"/>
                </a:ext>
              </a:extLst>
            </p:cNvPr>
            <p:cNvSpPr txBox="1"/>
            <p:nvPr/>
          </p:nvSpPr>
          <p:spPr>
            <a:xfrm>
              <a:off x="1674841" y="2861954"/>
              <a:ext cx="9287162" cy="116399"/>
            </a:xfrm>
            <a:prstGeom prst="roundRect">
              <a:avLst>
                <a:gd name="adj" fmla="val 0"/>
              </a:avLst>
            </a:prstGeom>
            <a:grpFill/>
          </p:spPr>
          <p:txBody>
            <a:bodyPr wrap="square" lIns="91440" tIns="45720" rIns="91440" bIns="45720" anchor="ctr">
              <a:noAutofit/>
            </a:bodyPr>
            <a:lstStyle/>
            <a:p>
              <a:pPr algn="ctr">
                <a:lnSpc>
                  <a:spcPts val="1000"/>
                </a:lnSpc>
              </a:pPr>
              <a:r>
                <a:rPr lang="en-US" sz="900" b="1" spc="600">
                  <a:solidFill>
                    <a:schemeClr val="bg1"/>
                  </a:solidFill>
                </a:rPr>
                <a:t>QUARTERLY PUBLIC ENGAGEMENT</a:t>
              </a:r>
            </a:p>
          </p:txBody>
        </p:sp>
      </p:grpSp>
      <p:sp>
        <p:nvSpPr>
          <p:cNvPr id="34" name="Rectangle: Rounded Corners 33">
            <a:extLst>
              <a:ext uri="{FF2B5EF4-FFF2-40B4-BE49-F238E27FC236}">
                <a16:creationId xmlns:a16="http://schemas.microsoft.com/office/drawing/2014/main" id="{4D8A35DA-593C-B639-C137-B3FD1F9C0566}"/>
              </a:ext>
            </a:extLst>
          </p:cNvPr>
          <p:cNvSpPr/>
          <p:nvPr/>
        </p:nvSpPr>
        <p:spPr>
          <a:xfrm>
            <a:off x="3431065" y="3548360"/>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Q2</a:t>
            </a:r>
          </a:p>
        </p:txBody>
      </p:sp>
      <p:sp>
        <p:nvSpPr>
          <p:cNvPr id="36" name="Rectangle: Rounded Corners 35">
            <a:extLst>
              <a:ext uri="{FF2B5EF4-FFF2-40B4-BE49-F238E27FC236}">
                <a16:creationId xmlns:a16="http://schemas.microsoft.com/office/drawing/2014/main" id="{4175C41F-BD54-2E28-31AA-86DB9D20AF92}"/>
              </a:ext>
            </a:extLst>
          </p:cNvPr>
          <p:cNvSpPr/>
          <p:nvPr/>
        </p:nvSpPr>
        <p:spPr>
          <a:xfrm>
            <a:off x="4485580" y="3548627"/>
            <a:ext cx="909336" cy="796636"/>
          </a:xfrm>
          <a:prstGeom prst="roundRect">
            <a:avLst/>
          </a:prstGeom>
          <a:solidFill>
            <a:srgbClr val="197EAA"/>
          </a:solidFill>
          <a:ln w="0" cap="flat">
            <a:noFill/>
            <a:prstDash val="solid"/>
            <a:miter/>
          </a:ln>
        </p:spPr>
        <p:txBody>
          <a:bodyPr rtlCol="0" anchor="ctr"/>
          <a:lstStyle/>
          <a:p>
            <a:pPr algn="ctr"/>
            <a:r>
              <a:rPr lang="en-US" sz="1400" b="1">
                <a:solidFill>
                  <a:schemeClr val="bg1">
                    <a:lumMod val="85000"/>
                  </a:schemeClr>
                </a:solidFill>
              </a:rPr>
              <a:t>2025</a:t>
            </a:r>
          </a:p>
          <a:p>
            <a:pPr algn="ctr"/>
            <a:r>
              <a:rPr lang="en-US" sz="1400" b="1">
                <a:solidFill>
                  <a:schemeClr val="bg1">
                    <a:lumMod val="85000"/>
                  </a:schemeClr>
                </a:solidFill>
              </a:rPr>
              <a:t>Q3</a:t>
            </a:r>
          </a:p>
        </p:txBody>
      </p:sp>
      <p:sp>
        <p:nvSpPr>
          <p:cNvPr id="37" name="TextBox 36">
            <a:extLst>
              <a:ext uri="{FF2B5EF4-FFF2-40B4-BE49-F238E27FC236}">
                <a16:creationId xmlns:a16="http://schemas.microsoft.com/office/drawing/2014/main" id="{9EB7C3C7-594A-AA8D-F401-4B8BA9524391}"/>
              </a:ext>
            </a:extLst>
          </p:cNvPr>
          <p:cNvSpPr txBox="1"/>
          <p:nvPr/>
        </p:nvSpPr>
        <p:spPr>
          <a:xfrm>
            <a:off x="8986982" y="2577996"/>
            <a:ext cx="2933745" cy="563408"/>
          </a:xfrm>
          <a:prstGeom prst="chevron">
            <a:avLst/>
          </a:prstGeom>
          <a:gradFill flip="none" rotWithShape="1">
            <a:gsLst>
              <a:gs pos="80000">
                <a:schemeClr val="bg1">
                  <a:alpha val="79000"/>
                </a:schemeClr>
              </a:gs>
              <a:gs pos="23000">
                <a:srgbClr val="9FC9DB">
                  <a:alpha val="76000"/>
                </a:srgbClr>
              </a:gs>
              <a:gs pos="0">
                <a:srgbClr val="197EAA"/>
              </a:gs>
              <a:gs pos="100000">
                <a:srgbClr val="204150"/>
              </a:gs>
              <a:gs pos="57000">
                <a:schemeClr val="bg1"/>
              </a:gs>
            </a:gsLst>
            <a:lin ang="0" scaled="1"/>
            <a:tileRect/>
          </a:gradFill>
        </p:spPr>
        <p:txBody>
          <a:bodyPr wrap="square" lIns="91440" tIns="45720" rIns="91440" bIns="45720" anchor="ctr">
            <a:noAutofit/>
          </a:bodyPr>
          <a:lstStyle/>
          <a:p>
            <a:pPr algn="ctr"/>
            <a:r>
              <a:rPr lang="en-US" sz="900" b="1" spc="300"/>
              <a:t>PROJECT DISTRIBUTION &amp; REGIONAL PARTNER ENGAGEMENT</a:t>
            </a:r>
          </a:p>
        </p:txBody>
      </p:sp>
      <p:grpSp>
        <p:nvGrpSpPr>
          <p:cNvPr id="39" name="Group 38">
            <a:extLst>
              <a:ext uri="{FF2B5EF4-FFF2-40B4-BE49-F238E27FC236}">
                <a16:creationId xmlns:a16="http://schemas.microsoft.com/office/drawing/2014/main" id="{320C1D9C-1AD4-2BAB-0AEC-6D72B853F10A}"/>
              </a:ext>
            </a:extLst>
          </p:cNvPr>
          <p:cNvGrpSpPr/>
          <p:nvPr/>
        </p:nvGrpSpPr>
        <p:grpSpPr>
          <a:xfrm>
            <a:off x="3583542" y="5412639"/>
            <a:ext cx="1400285" cy="889804"/>
            <a:chOff x="2275677" y="1739749"/>
            <a:chExt cx="1400285" cy="719435"/>
          </a:xfrm>
          <a:solidFill>
            <a:srgbClr val="204150"/>
          </a:solidFill>
        </p:grpSpPr>
        <p:sp>
          <p:nvSpPr>
            <p:cNvPr id="40" name="Diamond 39">
              <a:extLst>
                <a:ext uri="{FF2B5EF4-FFF2-40B4-BE49-F238E27FC236}">
                  <a16:creationId xmlns:a16="http://schemas.microsoft.com/office/drawing/2014/main" id="{18A38ED1-F23B-5CD3-ED8E-A6182BC3786A}"/>
                </a:ext>
              </a:extLst>
            </p:cNvPr>
            <p:cNvSpPr/>
            <p:nvPr/>
          </p:nvSpPr>
          <p:spPr>
            <a:xfrm rot="10800000">
              <a:off x="3440906" y="1974760"/>
              <a:ext cx="235056" cy="235056"/>
            </a:xfrm>
            <a:prstGeom prst="diamond">
              <a:avLst/>
            </a:prstGeom>
            <a:grp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endParaRPr lang="en-US" sz="1000"/>
            </a:p>
          </p:txBody>
        </p:sp>
        <p:sp>
          <p:nvSpPr>
            <p:cNvPr id="41" name="TextBox 6">
              <a:extLst>
                <a:ext uri="{FF2B5EF4-FFF2-40B4-BE49-F238E27FC236}">
                  <a16:creationId xmlns:a16="http://schemas.microsoft.com/office/drawing/2014/main" id="{E5885483-238E-6D60-54B9-97CD348C1F3E}"/>
                </a:ext>
              </a:extLst>
            </p:cNvPr>
            <p:cNvSpPr txBox="1"/>
            <p:nvPr/>
          </p:nvSpPr>
          <p:spPr>
            <a:xfrm>
              <a:off x="2275677" y="1739749"/>
              <a:ext cx="1311486" cy="719435"/>
            </a:xfrm>
            <a:prstGeom prst="rect">
              <a:avLst/>
            </a:prstGeom>
            <a:grpFill/>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1000" b="1">
                  <a:solidFill>
                    <a:schemeClr val="bg1"/>
                  </a:solidFill>
                </a:rPr>
                <a:t>Aug 2025: </a:t>
              </a:r>
              <a:r>
                <a:rPr lang="en-US" sz="1000">
                  <a:solidFill>
                    <a:schemeClr val="bg1"/>
                  </a:solidFill>
                </a:rPr>
                <a:t>Initial  10-year Horizon Report Complete </a:t>
              </a:r>
            </a:p>
          </p:txBody>
        </p:sp>
      </p:grpSp>
      <p:grpSp>
        <p:nvGrpSpPr>
          <p:cNvPr id="42" name="Group 41">
            <a:extLst>
              <a:ext uri="{FF2B5EF4-FFF2-40B4-BE49-F238E27FC236}">
                <a16:creationId xmlns:a16="http://schemas.microsoft.com/office/drawing/2014/main" id="{34685A14-F148-CB7B-B377-9F7A584348B7}"/>
              </a:ext>
            </a:extLst>
          </p:cNvPr>
          <p:cNvGrpSpPr/>
          <p:nvPr/>
        </p:nvGrpSpPr>
        <p:grpSpPr>
          <a:xfrm flipH="1">
            <a:off x="66053" y="5427997"/>
            <a:ext cx="772210" cy="796635"/>
            <a:chOff x="1939932" y="4801012"/>
            <a:chExt cx="1053348" cy="539113"/>
          </a:xfrm>
        </p:grpSpPr>
        <p:sp>
          <p:nvSpPr>
            <p:cNvPr id="46" name="Diamond 45">
              <a:extLst>
                <a:ext uri="{FF2B5EF4-FFF2-40B4-BE49-F238E27FC236}">
                  <a16:creationId xmlns:a16="http://schemas.microsoft.com/office/drawing/2014/main" id="{863FAD28-E038-7368-AD95-C5C856528859}"/>
                </a:ext>
              </a:extLst>
            </p:cNvPr>
            <p:cNvSpPr/>
            <p:nvPr/>
          </p:nvSpPr>
          <p:spPr>
            <a:xfrm rot="10800000">
              <a:off x="1939932" y="4915535"/>
              <a:ext cx="310067" cy="310067"/>
            </a:xfrm>
            <a:prstGeom prst="diamond">
              <a:avLst/>
            </a:prstGeom>
            <a:solidFill>
              <a:srgbClr val="204150"/>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p>
          </p:txBody>
        </p:sp>
        <p:sp>
          <p:nvSpPr>
            <p:cNvPr id="47" name="TextBox 208">
              <a:extLst>
                <a:ext uri="{FF2B5EF4-FFF2-40B4-BE49-F238E27FC236}">
                  <a16:creationId xmlns:a16="http://schemas.microsoft.com/office/drawing/2014/main" id="{A8148952-5755-7316-6ABD-1205D81900DA}"/>
                </a:ext>
              </a:extLst>
            </p:cNvPr>
            <p:cNvSpPr txBox="1"/>
            <p:nvPr/>
          </p:nvSpPr>
          <p:spPr>
            <a:xfrm>
              <a:off x="2085295" y="4801012"/>
              <a:ext cx="907985" cy="539113"/>
            </a:xfrm>
            <a:prstGeom prst="rect">
              <a:avLst/>
            </a:prstGeom>
            <a:solidFill>
              <a:srgbClr val="204150"/>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r>
                <a:rPr lang="en-US" sz="1000" b="1">
                  <a:solidFill>
                    <a:schemeClr val="bg1"/>
                  </a:solidFill>
                </a:rPr>
                <a:t>Sept 2024: </a:t>
              </a:r>
              <a:r>
                <a:rPr lang="en-US" sz="1000">
                  <a:solidFill>
                    <a:schemeClr val="bg1"/>
                  </a:solidFill>
                </a:rPr>
                <a:t>Final Study Plan</a:t>
              </a:r>
            </a:p>
          </p:txBody>
        </p:sp>
      </p:grpSp>
      <p:grpSp>
        <p:nvGrpSpPr>
          <p:cNvPr id="43" name="Group 42">
            <a:extLst>
              <a:ext uri="{FF2B5EF4-FFF2-40B4-BE49-F238E27FC236}">
                <a16:creationId xmlns:a16="http://schemas.microsoft.com/office/drawing/2014/main" id="{B6F607A7-5800-4596-C276-EC767CA3F443}"/>
              </a:ext>
            </a:extLst>
          </p:cNvPr>
          <p:cNvGrpSpPr/>
          <p:nvPr/>
        </p:nvGrpSpPr>
        <p:grpSpPr>
          <a:xfrm>
            <a:off x="814855" y="4311399"/>
            <a:ext cx="91440" cy="1514915"/>
            <a:chOff x="1932312" y="4062905"/>
            <a:chExt cx="91440" cy="1514915"/>
          </a:xfrm>
        </p:grpSpPr>
        <p:cxnSp>
          <p:nvCxnSpPr>
            <p:cNvPr id="44" name="Straight Connector 43">
              <a:extLst>
                <a:ext uri="{FF2B5EF4-FFF2-40B4-BE49-F238E27FC236}">
                  <a16:creationId xmlns:a16="http://schemas.microsoft.com/office/drawing/2014/main" id="{413BA3C2-81BC-91FB-977F-444CEC8839C7}"/>
                </a:ext>
              </a:extLst>
            </p:cNvPr>
            <p:cNvCxnSpPr>
              <a:cxnSpLocks/>
              <a:endCxn id="46" idx="3"/>
            </p:cNvCxnSpPr>
            <p:nvPr/>
          </p:nvCxnSpPr>
          <p:spPr>
            <a:xfrm flipH="1">
              <a:off x="1955720" y="4178469"/>
              <a:ext cx="14692" cy="139935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9E1E1B9-32CD-D881-837F-8E582F65E8F1}"/>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1" name="Group 50">
            <a:extLst>
              <a:ext uri="{FF2B5EF4-FFF2-40B4-BE49-F238E27FC236}">
                <a16:creationId xmlns:a16="http://schemas.microsoft.com/office/drawing/2014/main" id="{B00BBF36-80ED-62CA-121A-D4B43EBD2CBE}"/>
              </a:ext>
            </a:extLst>
          </p:cNvPr>
          <p:cNvGrpSpPr/>
          <p:nvPr/>
        </p:nvGrpSpPr>
        <p:grpSpPr>
          <a:xfrm>
            <a:off x="7670630" y="5484200"/>
            <a:ext cx="1446749" cy="834049"/>
            <a:chOff x="2229213" y="1792342"/>
            <a:chExt cx="1446749" cy="674355"/>
          </a:xfrm>
          <a:solidFill>
            <a:srgbClr val="204150"/>
          </a:solidFill>
        </p:grpSpPr>
        <p:sp>
          <p:nvSpPr>
            <p:cNvPr id="52" name="Diamond 51">
              <a:extLst>
                <a:ext uri="{FF2B5EF4-FFF2-40B4-BE49-F238E27FC236}">
                  <a16:creationId xmlns:a16="http://schemas.microsoft.com/office/drawing/2014/main" id="{D6E956E9-32A9-1E6F-3449-20E5E2029D6E}"/>
                </a:ext>
              </a:extLst>
            </p:cNvPr>
            <p:cNvSpPr/>
            <p:nvPr/>
          </p:nvSpPr>
          <p:spPr>
            <a:xfrm rot="10800000">
              <a:off x="3440906" y="1974760"/>
              <a:ext cx="235056" cy="235056"/>
            </a:xfrm>
            <a:prstGeom prst="diamond">
              <a:avLst/>
            </a:prstGeom>
            <a:grp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endParaRPr lang="en-US" sz="1000"/>
            </a:p>
          </p:txBody>
        </p:sp>
        <p:sp>
          <p:nvSpPr>
            <p:cNvPr id="53" name="TextBox 6">
              <a:extLst>
                <a:ext uri="{FF2B5EF4-FFF2-40B4-BE49-F238E27FC236}">
                  <a16:creationId xmlns:a16="http://schemas.microsoft.com/office/drawing/2014/main" id="{13CD8B26-1320-6138-78B2-434D599715D0}"/>
                </a:ext>
              </a:extLst>
            </p:cNvPr>
            <p:cNvSpPr txBox="1"/>
            <p:nvPr/>
          </p:nvSpPr>
          <p:spPr>
            <a:xfrm>
              <a:off x="2229213" y="1792342"/>
              <a:ext cx="1311486" cy="674355"/>
            </a:xfrm>
            <a:prstGeom prst="rect">
              <a:avLst/>
            </a:prstGeom>
            <a:grpFill/>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b="1">
                  <a:solidFill>
                    <a:schemeClr val="bg1"/>
                  </a:solidFill>
                </a:rPr>
                <a:t>Sept 2026: </a:t>
              </a:r>
              <a:r>
                <a:rPr lang="en-US" sz="900">
                  <a:solidFill>
                    <a:schemeClr val="bg1"/>
                  </a:solidFill>
                </a:rPr>
                <a:t>Completion of 20-year Horizon Report and Final 10-year Horizon</a:t>
              </a:r>
              <a:r>
                <a:rPr lang="en-US" sz="1000">
                  <a:solidFill>
                    <a:schemeClr val="bg1"/>
                  </a:solidFill>
                </a:rPr>
                <a:t> Report</a:t>
              </a:r>
              <a:endParaRPr lang="en-US" sz="1000" err="1">
                <a:solidFill>
                  <a:schemeClr val="bg1"/>
                </a:solidFill>
                <a:ea typeface="Nirmala UI"/>
                <a:cs typeface="Nirmala UI"/>
              </a:endParaRPr>
            </a:p>
          </p:txBody>
        </p:sp>
      </p:grpSp>
      <p:grpSp>
        <p:nvGrpSpPr>
          <p:cNvPr id="54" name="Group 53">
            <a:extLst>
              <a:ext uri="{FF2B5EF4-FFF2-40B4-BE49-F238E27FC236}">
                <a16:creationId xmlns:a16="http://schemas.microsoft.com/office/drawing/2014/main" id="{F6480D0B-D02B-259B-409F-CE0FFB8B882F}"/>
              </a:ext>
            </a:extLst>
          </p:cNvPr>
          <p:cNvGrpSpPr/>
          <p:nvPr/>
        </p:nvGrpSpPr>
        <p:grpSpPr>
          <a:xfrm>
            <a:off x="9052609" y="4307593"/>
            <a:ext cx="91440" cy="1547581"/>
            <a:chOff x="1932312" y="4062905"/>
            <a:chExt cx="91440" cy="1547581"/>
          </a:xfrm>
        </p:grpSpPr>
        <p:cxnSp>
          <p:nvCxnSpPr>
            <p:cNvPr id="55" name="Straight Connector 54">
              <a:extLst>
                <a:ext uri="{FF2B5EF4-FFF2-40B4-BE49-F238E27FC236}">
                  <a16:creationId xmlns:a16="http://schemas.microsoft.com/office/drawing/2014/main" id="{4FAF4E2C-8B85-0CB8-91C6-DF63DC0E6204}"/>
                </a:ext>
              </a:extLst>
            </p:cNvPr>
            <p:cNvCxnSpPr>
              <a:cxnSpLocks/>
              <a:stCxn id="56" idx="4"/>
              <a:endCxn id="52" idx="1"/>
            </p:cNvCxnSpPr>
            <p:nvPr/>
          </p:nvCxnSpPr>
          <p:spPr>
            <a:xfrm>
              <a:off x="1978032" y="4154345"/>
              <a:ext cx="19050" cy="145614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4A791FD7-0C12-463D-441B-DA10882C6FCE}"/>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 name="TextBox 208">
            <a:extLst>
              <a:ext uri="{FF2B5EF4-FFF2-40B4-BE49-F238E27FC236}">
                <a16:creationId xmlns:a16="http://schemas.microsoft.com/office/drawing/2014/main" id="{37CA38DC-62CB-D2B4-0F0A-3A7F730922C0}"/>
              </a:ext>
            </a:extLst>
          </p:cNvPr>
          <p:cNvSpPr txBox="1"/>
          <p:nvPr/>
        </p:nvSpPr>
        <p:spPr>
          <a:xfrm>
            <a:off x="1339629" y="5126638"/>
            <a:ext cx="864881" cy="592627"/>
          </a:xfrm>
          <a:prstGeom prst="rect">
            <a:avLst/>
          </a:prstGeom>
          <a:solidFill>
            <a:srgbClr val="8E969A"/>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Nov 19: </a:t>
            </a:r>
            <a:r>
              <a:rPr lang="en-US" sz="1000">
                <a:solidFill>
                  <a:schemeClr val="bg1"/>
                </a:solidFill>
              </a:rPr>
              <a:t>All-Committee Meeting</a:t>
            </a:r>
          </a:p>
        </p:txBody>
      </p:sp>
      <p:cxnSp>
        <p:nvCxnSpPr>
          <p:cNvPr id="15" name="Straight Connector 14">
            <a:extLst>
              <a:ext uri="{FF2B5EF4-FFF2-40B4-BE49-F238E27FC236}">
                <a16:creationId xmlns:a16="http://schemas.microsoft.com/office/drawing/2014/main" id="{5BD619D8-35C0-92C8-B80B-36876BA83423}"/>
              </a:ext>
            </a:extLst>
          </p:cNvPr>
          <p:cNvCxnSpPr>
            <a:cxnSpLocks/>
            <a:stCxn id="169" idx="2"/>
            <a:endCxn id="11" idx="0"/>
          </p:cNvCxnSpPr>
          <p:nvPr/>
        </p:nvCxnSpPr>
        <p:spPr>
          <a:xfrm flipH="1">
            <a:off x="1772070" y="4350851"/>
            <a:ext cx="4633" cy="775787"/>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08">
            <a:extLst>
              <a:ext uri="{FF2B5EF4-FFF2-40B4-BE49-F238E27FC236}">
                <a16:creationId xmlns:a16="http://schemas.microsoft.com/office/drawing/2014/main" id="{7A647075-15CB-BB42-4CCE-B10EAFF0DBCB}"/>
              </a:ext>
            </a:extLst>
          </p:cNvPr>
          <p:cNvSpPr txBox="1"/>
          <p:nvPr/>
        </p:nvSpPr>
        <p:spPr>
          <a:xfrm>
            <a:off x="2428397" y="5473048"/>
            <a:ext cx="809962" cy="547288"/>
          </a:xfrm>
          <a:prstGeom prst="rect">
            <a:avLst/>
          </a:prstGeom>
          <a:solidFill>
            <a:srgbClr val="8E969A"/>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Feb:</a:t>
            </a:r>
          </a:p>
          <a:p>
            <a:pPr algn="ctr">
              <a:lnSpc>
                <a:spcPts val="1100"/>
              </a:lnSpc>
            </a:pPr>
            <a:r>
              <a:rPr lang="en-US" sz="1000" b="1">
                <a:solidFill>
                  <a:schemeClr val="bg1"/>
                </a:solidFill>
              </a:rPr>
              <a:t> </a:t>
            </a:r>
            <a:r>
              <a:rPr lang="en-US" sz="1000">
                <a:solidFill>
                  <a:schemeClr val="bg1"/>
                </a:solidFill>
              </a:rPr>
              <a:t>Public Workshop</a:t>
            </a:r>
          </a:p>
        </p:txBody>
      </p:sp>
      <p:cxnSp>
        <p:nvCxnSpPr>
          <p:cNvPr id="31" name="Straight Connector 30">
            <a:extLst>
              <a:ext uri="{FF2B5EF4-FFF2-40B4-BE49-F238E27FC236}">
                <a16:creationId xmlns:a16="http://schemas.microsoft.com/office/drawing/2014/main" id="{739569AB-6A3D-AFAA-2D2E-5EA463DBB0D5}"/>
              </a:ext>
            </a:extLst>
          </p:cNvPr>
          <p:cNvCxnSpPr>
            <a:cxnSpLocks/>
            <a:stCxn id="170" idx="2"/>
            <a:endCxn id="30" idx="0"/>
          </p:cNvCxnSpPr>
          <p:nvPr/>
        </p:nvCxnSpPr>
        <p:spPr>
          <a:xfrm>
            <a:off x="2831218" y="4348538"/>
            <a:ext cx="2160" cy="1124510"/>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208">
            <a:extLst>
              <a:ext uri="{FF2B5EF4-FFF2-40B4-BE49-F238E27FC236}">
                <a16:creationId xmlns:a16="http://schemas.microsoft.com/office/drawing/2014/main" id="{E98DB18C-F709-FDC7-9C18-D5ED62821795}"/>
              </a:ext>
            </a:extLst>
          </p:cNvPr>
          <p:cNvSpPr txBox="1"/>
          <p:nvPr/>
        </p:nvSpPr>
        <p:spPr>
          <a:xfrm>
            <a:off x="898675" y="4631399"/>
            <a:ext cx="772962" cy="485768"/>
          </a:xfrm>
          <a:prstGeom prst="rect">
            <a:avLst/>
          </a:prstGeom>
          <a:solidFill>
            <a:srgbClr val="AFDEF3"/>
          </a:solidFill>
        </p:spPr>
        <p:txBody>
          <a:bodyPr wrap="square"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rgbClr val="204150"/>
                </a:solidFill>
              </a:rPr>
              <a:t>Oct 21: </a:t>
            </a:r>
            <a:r>
              <a:rPr lang="en-US" sz="1000">
                <a:solidFill>
                  <a:srgbClr val="204150"/>
                </a:solidFill>
              </a:rPr>
              <a:t>CREPC-TC Meeting</a:t>
            </a:r>
          </a:p>
        </p:txBody>
      </p:sp>
      <p:cxnSp>
        <p:nvCxnSpPr>
          <p:cNvPr id="153" name="Connector: Elbow 152">
            <a:extLst>
              <a:ext uri="{FF2B5EF4-FFF2-40B4-BE49-F238E27FC236}">
                <a16:creationId xmlns:a16="http://schemas.microsoft.com/office/drawing/2014/main" id="{2ACEC2B5-DDD4-843F-5607-7D668224AED1}"/>
              </a:ext>
            </a:extLst>
          </p:cNvPr>
          <p:cNvCxnSpPr>
            <a:cxnSpLocks/>
            <a:endCxn id="152" idx="0"/>
          </p:cNvCxnSpPr>
          <p:nvPr/>
        </p:nvCxnSpPr>
        <p:spPr>
          <a:xfrm rot="5400000">
            <a:off x="1254702" y="4370764"/>
            <a:ext cx="291089" cy="230180"/>
          </a:xfrm>
          <a:prstGeom prst="bentConnector3">
            <a:avLst>
              <a:gd name="adj1" fmla="val 50000"/>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157" name="TextBox 208">
            <a:extLst>
              <a:ext uri="{FF2B5EF4-FFF2-40B4-BE49-F238E27FC236}">
                <a16:creationId xmlns:a16="http://schemas.microsoft.com/office/drawing/2014/main" id="{EC96D53B-6C04-0E9F-34E1-04E04B8DC8DC}"/>
              </a:ext>
            </a:extLst>
          </p:cNvPr>
          <p:cNvSpPr txBox="1"/>
          <p:nvPr/>
        </p:nvSpPr>
        <p:spPr>
          <a:xfrm>
            <a:off x="2428990" y="6157759"/>
            <a:ext cx="809962" cy="547288"/>
          </a:xfrm>
          <a:prstGeom prst="rect">
            <a:avLst/>
          </a:prstGeom>
          <a:solidFill>
            <a:srgbClr val="AFDEF3"/>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rgbClr val="204150"/>
                </a:solidFill>
              </a:rPr>
              <a:t>Feb: </a:t>
            </a:r>
            <a:r>
              <a:rPr lang="en-US" sz="1000">
                <a:solidFill>
                  <a:srgbClr val="204150"/>
                </a:solidFill>
              </a:rPr>
              <a:t>CREPC-TC Meeting</a:t>
            </a:r>
          </a:p>
        </p:txBody>
      </p:sp>
      <p:cxnSp>
        <p:nvCxnSpPr>
          <p:cNvPr id="158" name="Connector: Elbow 157">
            <a:extLst>
              <a:ext uri="{FF2B5EF4-FFF2-40B4-BE49-F238E27FC236}">
                <a16:creationId xmlns:a16="http://schemas.microsoft.com/office/drawing/2014/main" id="{1497A9DA-CC76-1600-92ED-46DA978D11CE}"/>
              </a:ext>
            </a:extLst>
          </p:cNvPr>
          <p:cNvCxnSpPr>
            <a:cxnSpLocks/>
            <a:stCxn id="30" idx="2"/>
            <a:endCxn id="157" idx="0"/>
          </p:cNvCxnSpPr>
          <p:nvPr/>
        </p:nvCxnSpPr>
        <p:spPr>
          <a:xfrm rot="16200000" flipH="1">
            <a:off x="2764963" y="6088750"/>
            <a:ext cx="137423" cy="593"/>
          </a:xfrm>
          <a:prstGeom prst="bentConnector3">
            <a:avLst>
              <a:gd name="adj1" fmla="val 50000"/>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2504DEF-22B3-2785-D8D4-08AEE06E8F25}"/>
              </a:ext>
            </a:extLst>
          </p:cNvPr>
          <p:cNvCxnSpPr>
            <a:cxnSpLocks/>
          </p:cNvCxnSpPr>
          <p:nvPr/>
        </p:nvCxnSpPr>
        <p:spPr>
          <a:xfrm rot="16200000" flipH="1">
            <a:off x="2974844" y="4352977"/>
            <a:ext cx="457323" cy="412738"/>
          </a:xfrm>
          <a:prstGeom prst="bentConnector3">
            <a:avLst>
              <a:gd name="adj1" fmla="val 50000"/>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66C9B3E-70E8-19F4-7939-F4C2FC0199CE}"/>
              </a:ext>
            </a:extLst>
          </p:cNvPr>
          <p:cNvGrpSpPr/>
          <p:nvPr/>
        </p:nvGrpSpPr>
        <p:grpSpPr>
          <a:xfrm>
            <a:off x="4919057" y="4307593"/>
            <a:ext cx="91440" cy="1547581"/>
            <a:chOff x="1932312" y="4062905"/>
            <a:chExt cx="91440" cy="1547581"/>
          </a:xfrm>
        </p:grpSpPr>
        <p:cxnSp>
          <p:nvCxnSpPr>
            <p:cNvPr id="25" name="Straight Connector 24">
              <a:extLst>
                <a:ext uri="{FF2B5EF4-FFF2-40B4-BE49-F238E27FC236}">
                  <a16:creationId xmlns:a16="http://schemas.microsoft.com/office/drawing/2014/main" id="{36E32B60-6819-A7FA-8D2E-554F0F5E4828}"/>
                </a:ext>
              </a:extLst>
            </p:cNvPr>
            <p:cNvCxnSpPr>
              <a:cxnSpLocks/>
              <a:stCxn id="26" idx="4"/>
            </p:cNvCxnSpPr>
            <p:nvPr/>
          </p:nvCxnSpPr>
          <p:spPr>
            <a:xfrm>
              <a:off x="1978032" y="4154345"/>
              <a:ext cx="19050" cy="1456141"/>
            </a:xfrm>
            <a:prstGeom prst="line">
              <a:avLst/>
            </a:prstGeom>
            <a:ln w="19050">
              <a:solidFill>
                <a:srgbClr val="204150"/>
              </a:solidFill>
              <a:prstDash val="dash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1D718D6-659A-E23C-D51A-CC57BA80B5A9}"/>
                </a:ext>
              </a:extLst>
            </p:cNvPr>
            <p:cNvSpPr/>
            <p:nvPr/>
          </p:nvSpPr>
          <p:spPr>
            <a:xfrm>
              <a:off x="1932312" y="4062905"/>
              <a:ext cx="91440" cy="91440"/>
            </a:xfrm>
            <a:prstGeom prst="ellipse">
              <a:avLst/>
            </a:prstGeom>
            <a:solidFill>
              <a:srgbClr val="204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7" name="TextBox 208">
            <a:extLst>
              <a:ext uri="{FF2B5EF4-FFF2-40B4-BE49-F238E27FC236}">
                <a16:creationId xmlns:a16="http://schemas.microsoft.com/office/drawing/2014/main" id="{A163366F-2CE6-3704-B193-8C2AB8DC18B7}"/>
              </a:ext>
            </a:extLst>
          </p:cNvPr>
          <p:cNvSpPr txBox="1"/>
          <p:nvPr/>
        </p:nvSpPr>
        <p:spPr>
          <a:xfrm>
            <a:off x="1338441" y="5759090"/>
            <a:ext cx="864881" cy="543353"/>
          </a:xfrm>
          <a:prstGeom prst="rect">
            <a:avLst/>
          </a:prstGeom>
          <a:solidFill>
            <a:srgbClr val="38728C"/>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Nov 22:</a:t>
            </a:r>
          </a:p>
          <a:p>
            <a:pPr algn="ctr">
              <a:lnSpc>
                <a:spcPts val="1100"/>
              </a:lnSpc>
            </a:pPr>
            <a:r>
              <a:rPr lang="en-US" sz="1000">
                <a:solidFill>
                  <a:schemeClr val="bg1"/>
                </a:solidFill>
              </a:rPr>
              <a:t>Public Workshop</a:t>
            </a:r>
          </a:p>
        </p:txBody>
      </p:sp>
      <p:cxnSp>
        <p:nvCxnSpPr>
          <p:cNvPr id="28" name="Straight Connector 27">
            <a:extLst>
              <a:ext uri="{FF2B5EF4-FFF2-40B4-BE49-F238E27FC236}">
                <a16:creationId xmlns:a16="http://schemas.microsoft.com/office/drawing/2014/main" id="{FCC3DAA6-A950-B343-805B-4ABA04EAE5CD}"/>
              </a:ext>
            </a:extLst>
          </p:cNvPr>
          <p:cNvCxnSpPr>
            <a:cxnSpLocks/>
            <a:stCxn id="11" idx="2"/>
            <a:endCxn id="27" idx="0"/>
          </p:cNvCxnSpPr>
          <p:nvPr/>
        </p:nvCxnSpPr>
        <p:spPr>
          <a:xfrm flipH="1">
            <a:off x="1770882" y="5719265"/>
            <a:ext cx="1188" cy="39825"/>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208">
            <a:extLst>
              <a:ext uri="{FF2B5EF4-FFF2-40B4-BE49-F238E27FC236}">
                <a16:creationId xmlns:a16="http://schemas.microsoft.com/office/drawing/2014/main" id="{C2BBA1B0-F12B-E87C-E977-BFFF3E635BDA}"/>
              </a:ext>
            </a:extLst>
          </p:cNvPr>
          <p:cNvSpPr txBox="1"/>
          <p:nvPr/>
        </p:nvSpPr>
        <p:spPr>
          <a:xfrm>
            <a:off x="3008702" y="4783791"/>
            <a:ext cx="802346" cy="609799"/>
          </a:xfrm>
          <a:prstGeom prst="rect">
            <a:avLst/>
          </a:prstGeom>
          <a:solidFill>
            <a:srgbClr val="38728C"/>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Mar 2025:</a:t>
            </a:r>
          </a:p>
          <a:p>
            <a:pPr algn="ctr">
              <a:lnSpc>
                <a:spcPts val="1100"/>
              </a:lnSpc>
            </a:pPr>
            <a:r>
              <a:rPr lang="en-US" sz="1000">
                <a:solidFill>
                  <a:schemeClr val="bg1"/>
                </a:solidFill>
              </a:rPr>
              <a:t>Steering Approves Scenarios</a:t>
            </a:r>
          </a:p>
        </p:txBody>
      </p:sp>
      <p:sp>
        <p:nvSpPr>
          <p:cNvPr id="63" name="TextBox 208">
            <a:extLst>
              <a:ext uri="{FF2B5EF4-FFF2-40B4-BE49-F238E27FC236}">
                <a16:creationId xmlns:a16="http://schemas.microsoft.com/office/drawing/2014/main" id="{DF5277D0-8FAC-338C-5850-C2A4E6D3DED3}"/>
              </a:ext>
            </a:extLst>
          </p:cNvPr>
          <p:cNvSpPr txBox="1"/>
          <p:nvPr/>
        </p:nvSpPr>
        <p:spPr>
          <a:xfrm>
            <a:off x="7927195" y="4803502"/>
            <a:ext cx="802346" cy="609137"/>
          </a:xfrm>
          <a:prstGeom prst="rect">
            <a:avLst/>
          </a:prstGeom>
          <a:solidFill>
            <a:srgbClr val="38728C"/>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en-US" sz="1000" b="1">
                <a:solidFill>
                  <a:schemeClr val="bg1"/>
                </a:solidFill>
              </a:rPr>
              <a:t>July 2026: </a:t>
            </a:r>
            <a:r>
              <a:rPr lang="en-US" sz="1000">
                <a:solidFill>
                  <a:schemeClr val="bg1"/>
                </a:solidFill>
              </a:rPr>
              <a:t>Planning Scenarios Complete</a:t>
            </a:r>
          </a:p>
        </p:txBody>
      </p:sp>
      <p:cxnSp>
        <p:nvCxnSpPr>
          <p:cNvPr id="128" name="Straight Connector 127">
            <a:extLst>
              <a:ext uri="{FF2B5EF4-FFF2-40B4-BE49-F238E27FC236}">
                <a16:creationId xmlns:a16="http://schemas.microsoft.com/office/drawing/2014/main" id="{B6D83E3C-CC70-C9AE-87A9-752102BAD47A}"/>
              </a:ext>
            </a:extLst>
          </p:cNvPr>
          <p:cNvCxnSpPr>
            <a:cxnSpLocks/>
            <a:endCxn id="63" idx="0"/>
          </p:cNvCxnSpPr>
          <p:nvPr/>
        </p:nvCxnSpPr>
        <p:spPr>
          <a:xfrm>
            <a:off x="8328368" y="4348538"/>
            <a:ext cx="0" cy="454964"/>
          </a:xfrm>
          <a:prstGeom prst="line">
            <a:avLst/>
          </a:prstGeom>
          <a:ln>
            <a:solidFill>
              <a:srgbClr val="2041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49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E1807-CB4B-8C04-B9D4-52E2C93E536C}"/>
              </a:ext>
            </a:extLst>
          </p:cNvPr>
          <p:cNvSpPr>
            <a:spLocks noGrp="1"/>
          </p:cNvSpPr>
          <p:nvPr>
            <p:ph type="sldNum" sz="quarter" idx="11"/>
          </p:nvPr>
        </p:nvSpPr>
        <p:spPr/>
        <p:txBody>
          <a:bodyPr/>
          <a:lstStyle/>
          <a:p>
            <a:fld id="{26A52B71-7D07-4CF5-A8D5-1C4F79F1E808}" type="slidenum">
              <a:rPr lang="en-US" smtClean="0"/>
              <a:t>60</a:t>
            </a:fld>
            <a:endParaRPr lang="en-US"/>
          </a:p>
        </p:txBody>
      </p:sp>
      <p:sp>
        <p:nvSpPr>
          <p:cNvPr id="3" name="Rectangle: Rounded Corners 2">
            <a:extLst>
              <a:ext uri="{FF2B5EF4-FFF2-40B4-BE49-F238E27FC236}">
                <a16:creationId xmlns:a16="http://schemas.microsoft.com/office/drawing/2014/main" id="{FEC58C59-4F07-7088-5CF6-4E123B523742}"/>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BF94F98F-A7B2-E05C-69FF-48843D91C6E1}"/>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FDE4EDC9-CB8A-227F-86E0-F95035A05969}"/>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sp>
        <p:nvSpPr>
          <p:cNvPr id="10" name="Rectangle 9">
            <a:extLst>
              <a:ext uri="{FF2B5EF4-FFF2-40B4-BE49-F238E27FC236}">
                <a16:creationId xmlns:a16="http://schemas.microsoft.com/office/drawing/2014/main" id="{C838C7A3-BAE6-E9B4-BE70-CB5ED211C4DF}"/>
              </a:ext>
            </a:extLst>
          </p:cNvPr>
          <p:cNvSpPr/>
          <p:nvPr>
            <p:custDataLst>
              <p:tags r:id="rId5"/>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Please provide a scenario title that you'd like to see in the WestTEC study (e.g., "industrial powerhouse" or "aggressive policy").</a:t>
            </a:r>
          </a:p>
        </p:txBody>
      </p:sp>
      <p:sp>
        <p:nvSpPr>
          <p:cNvPr id="11" name="Rectangle 10">
            <a:extLst>
              <a:ext uri="{FF2B5EF4-FFF2-40B4-BE49-F238E27FC236}">
                <a16:creationId xmlns:a16="http://schemas.microsoft.com/office/drawing/2014/main" id="{A2A4D989-2919-0209-C5ED-41E9A356FEAE}"/>
              </a:ext>
            </a:extLst>
          </p:cNvPr>
          <p:cNvSpPr/>
          <p:nvPr>
            <p:custDataLst>
              <p:tags r:id="rId6"/>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pic>
        <p:nvPicPr>
          <p:cNvPr id="17" name="Graphic 16">
            <a:extLst>
              <a:ext uri="{FF2B5EF4-FFF2-40B4-BE49-F238E27FC236}">
                <a16:creationId xmlns:a16="http://schemas.microsoft.com/office/drawing/2014/main" id="{808DD515-F7C4-C2F3-0183-4B69EBBDF575}"/>
              </a:ext>
            </a:extLst>
          </p:cNvPr>
          <p:cNvPicPr>
            <a:picLocks/>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Tree>
    <p:custDataLst>
      <p:tags r:id="rId1"/>
    </p:custDataLst>
    <p:extLst>
      <p:ext uri="{BB962C8B-B14F-4D97-AF65-F5344CB8AC3E}">
        <p14:creationId xmlns:p14="http://schemas.microsoft.com/office/powerpoint/2010/main" val="322556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A96D9-3369-838A-6DEE-F91D29300ABC}"/>
              </a:ext>
            </a:extLst>
          </p:cNvPr>
          <p:cNvSpPr>
            <a:spLocks noGrp="1"/>
          </p:cNvSpPr>
          <p:nvPr>
            <p:ph type="title"/>
          </p:nvPr>
        </p:nvSpPr>
        <p:spPr/>
        <p:txBody>
          <a:bodyPr/>
          <a:lstStyle/>
          <a:p>
            <a:r>
              <a:rPr lang="en-US"/>
              <a:t>Action Items &amp; Next Steps </a:t>
            </a:r>
          </a:p>
        </p:txBody>
      </p:sp>
      <p:graphicFrame>
        <p:nvGraphicFramePr>
          <p:cNvPr id="6" name="Content Placeholder 5">
            <a:extLst>
              <a:ext uri="{FF2B5EF4-FFF2-40B4-BE49-F238E27FC236}">
                <a16:creationId xmlns:a16="http://schemas.microsoft.com/office/drawing/2014/main" id="{885F3E15-D602-C781-CFC5-BBD61A85DC5E}"/>
              </a:ext>
            </a:extLst>
          </p:cNvPr>
          <p:cNvGraphicFramePr>
            <a:graphicFrameLocks noGrp="1"/>
          </p:cNvGraphicFramePr>
          <p:nvPr>
            <p:ph idx="1"/>
            <p:extLst>
              <p:ext uri="{D42A27DB-BD31-4B8C-83A1-F6EECF244321}">
                <p14:modId xmlns:p14="http://schemas.microsoft.com/office/powerpoint/2010/main" val="3229539406"/>
              </p:ext>
            </p:extLst>
          </p:nvPr>
        </p:nvGraphicFramePr>
        <p:xfrm>
          <a:off x="5575211" y="370719"/>
          <a:ext cx="6619020" cy="5838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4FA0E7F-3738-49E6-804C-C0AF86B193F8}"/>
              </a:ext>
            </a:extLst>
          </p:cNvPr>
          <p:cNvSpPr>
            <a:spLocks noGrp="1"/>
          </p:cNvSpPr>
          <p:nvPr>
            <p:ph type="sldNum" sz="quarter" idx="11"/>
          </p:nvPr>
        </p:nvSpPr>
        <p:spPr/>
        <p:txBody>
          <a:bodyPr/>
          <a:lstStyle/>
          <a:p>
            <a:fld id="{26A52B71-7D07-4CF5-A8D5-1C4F79F1E808}" type="slidenum">
              <a:rPr lang="en-US" smtClean="0"/>
              <a:t>61</a:t>
            </a:fld>
            <a:endParaRPr lang="en-US"/>
          </a:p>
        </p:txBody>
      </p:sp>
      <p:pic>
        <p:nvPicPr>
          <p:cNvPr id="5" name="Graphic 4" descr="Statistics with solid fill">
            <a:extLst>
              <a:ext uri="{FF2B5EF4-FFF2-40B4-BE49-F238E27FC236}">
                <a16:creationId xmlns:a16="http://schemas.microsoft.com/office/drawing/2014/main" id="{1BECB0DA-FE20-F368-FD39-7127F258266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76384" y="670937"/>
            <a:ext cx="914400" cy="914400"/>
          </a:xfrm>
          <a:prstGeom prst="rect">
            <a:avLst/>
          </a:prstGeom>
        </p:spPr>
      </p:pic>
      <p:pic>
        <p:nvPicPr>
          <p:cNvPr id="12" name="Graphic 11" descr="Document with solid fill">
            <a:extLst>
              <a:ext uri="{FF2B5EF4-FFF2-40B4-BE49-F238E27FC236}">
                <a16:creationId xmlns:a16="http://schemas.microsoft.com/office/drawing/2014/main" id="{B56A0D1A-9D9C-F77C-5064-FA72A7CE8D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80800" y="2832203"/>
            <a:ext cx="914400" cy="904103"/>
          </a:xfrm>
          <a:prstGeom prst="rect">
            <a:avLst/>
          </a:prstGeom>
        </p:spPr>
      </p:pic>
      <p:pic>
        <p:nvPicPr>
          <p:cNvPr id="7" name="Graphic 6" descr="Illustrator with solid fill">
            <a:extLst>
              <a:ext uri="{FF2B5EF4-FFF2-40B4-BE49-F238E27FC236}">
                <a16:creationId xmlns:a16="http://schemas.microsoft.com/office/drawing/2014/main" id="{14300AC5-F571-D392-A32D-813F9EF2BA1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583445" y="4982553"/>
            <a:ext cx="914400" cy="914400"/>
          </a:xfrm>
          <a:prstGeom prst="rect">
            <a:avLst/>
          </a:prstGeom>
        </p:spPr>
      </p:pic>
    </p:spTree>
    <p:extLst>
      <p:ext uri="{BB962C8B-B14F-4D97-AF65-F5344CB8AC3E}">
        <p14:creationId xmlns:p14="http://schemas.microsoft.com/office/powerpoint/2010/main" val="566650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135B4C-C00D-9BF9-7DA2-F60367589362}"/>
              </a:ext>
            </a:extLst>
          </p:cNvPr>
          <p:cNvSpPr>
            <a:spLocks noGrp="1"/>
          </p:cNvSpPr>
          <p:nvPr>
            <p:ph type="title"/>
          </p:nvPr>
        </p:nvSpPr>
        <p:spPr>
          <a:xfrm>
            <a:off x="2555631" y="1441938"/>
            <a:ext cx="7080738" cy="3974124"/>
          </a:xfrm>
        </p:spPr>
        <p:txBody>
          <a:bodyPr>
            <a:normAutofit/>
          </a:bodyPr>
          <a:lstStyle/>
          <a:p>
            <a:pPr algn="ctr"/>
            <a:r>
              <a:rPr lang="en-US" sz="4400" b="1" i="0" u="none" strike="noStrike">
                <a:solidFill>
                  <a:srgbClr val="263135"/>
                </a:solidFill>
                <a:effectLst/>
                <a:latin typeface="Nirmala UI" panose="020B0502040204020203" pitchFamily="34" charset="0"/>
              </a:rPr>
              <a:t>Discussion/Q&amp;A</a:t>
            </a:r>
            <a:r>
              <a:rPr lang="en-US" sz="4400" b="0" i="0">
                <a:solidFill>
                  <a:srgbClr val="000000"/>
                </a:solidFill>
                <a:effectLst/>
                <a:latin typeface="Nirmala UI" panose="020B0502040204020203" pitchFamily="34" charset="0"/>
              </a:rPr>
              <a:t>​</a:t>
            </a:r>
            <a:br>
              <a:rPr lang="en-US" sz="1800" b="0" i="0">
                <a:solidFill>
                  <a:srgbClr val="000000"/>
                </a:solidFill>
                <a:effectLst/>
                <a:latin typeface="Nirmala UI" panose="020B0502040204020203" pitchFamily="34" charset="0"/>
              </a:rPr>
            </a:br>
            <a:r>
              <a:rPr lang="en-US" sz="1800" b="0" i="0">
                <a:solidFill>
                  <a:srgbClr val="000000"/>
                </a:solidFill>
                <a:effectLst/>
                <a:latin typeface="Calibri" panose="020F0502020204030204" pitchFamily="34" charset="0"/>
              </a:rPr>
              <a:t>​</a:t>
            </a:r>
            <a:br>
              <a:rPr lang="en-US" sz="5400">
                <a:solidFill>
                  <a:schemeClr val="bg1">
                    <a:lumMod val="95000"/>
                    <a:lumOff val="5000"/>
                  </a:schemeClr>
                </a:solidFill>
              </a:rPr>
            </a:br>
            <a:endParaRPr lang="en-US" sz="1100" b="0">
              <a:solidFill>
                <a:srgbClr val="1D2528"/>
              </a:solidFill>
              <a:latin typeface="Calibri"/>
              <a:cs typeface="Calibri"/>
            </a:endParaRPr>
          </a:p>
        </p:txBody>
      </p:sp>
      <p:sp>
        <p:nvSpPr>
          <p:cNvPr id="3" name="Slide Number Placeholder 2">
            <a:extLst>
              <a:ext uri="{FF2B5EF4-FFF2-40B4-BE49-F238E27FC236}">
                <a16:creationId xmlns:a16="http://schemas.microsoft.com/office/drawing/2014/main" id="{DBE65D4E-BD27-CD91-C188-8C300695A2DE}"/>
              </a:ext>
            </a:extLst>
          </p:cNvPr>
          <p:cNvSpPr>
            <a:spLocks noGrp="1"/>
          </p:cNvSpPr>
          <p:nvPr>
            <p:ph type="sldNum" sz="quarter" idx="11"/>
          </p:nvPr>
        </p:nvSpPr>
        <p:spPr>
          <a:xfrm>
            <a:off x="11000232" y="6108192"/>
            <a:ext cx="548640" cy="548640"/>
          </a:xfrm>
          <a:prstGeom prst="ellipse">
            <a:avLst/>
          </a:prstGeom>
          <a:solidFill>
            <a:srgbClr val="7F7F7F"/>
          </a:solidFill>
        </p:spPr>
        <p:txBody>
          <a:bodyPr>
            <a:normAutofit fontScale="92500"/>
          </a:bodyPr>
          <a:lstStyle/>
          <a:p>
            <a:pPr algn="ctr">
              <a:spcAft>
                <a:spcPts val="600"/>
              </a:spcAft>
            </a:pPr>
            <a:fld id="{26A52B71-7D07-4CF5-A8D5-1C4F79F1E808}" type="slidenum">
              <a:rPr lang="en-US" sz="1500">
                <a:solidFill>
                  <a:srgbClr val="FFFFFF"/>
                </a:solidFill>
              </a:rPr>
              <a:pPr algn="ctr">
                <a:spcAft>
                  <a:spcPts val="600"/>
                </a:spcAft>
              </a:pPr>
              <a:t>62</a:t>
            </a:fld>
            <a:endParaRPr lang="en-US" sz="1500">
              <a:solidFill>
                <a:srgbClr val="FFFFFF"/>
              </a:solidFill>
            </a:endParaRPr>
          </a:p>
        </p:txBody>
      </p:sp>
    </p:spTree>
    <p:extLst>
      <p:ext uri="{BB962C8B-B14F-4D97-AF65-F5344CB8AC3E}">
        <p14:creationId xmlns:p14="http://schemas.microsoft.com/office/powerpoint/2010/main" val="9212425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2B99-5104-2CDF-C940-A490B90A31E4}"/>
              </a:ext>
            </a:extLst>
          </p:cNvPr>
          <p:cNvSpPr>
            <a:spLocks noGrp="1"/>
          </p:cNvSpPr>
          <p:nvPr>
            <p:ph type="title"/>
          </p:nvPr>
        </p:nvSpPr>
        <p:spPr/>
        <p:txBody>
          <a:bodyPr/>
          <a:lstStyle/>
          <a:p>
            <a:r>
              <a:rPr lang="en-US"/>
              <a:t>Committees, States, and Tribes Update</a:t>
            </a:r>
          </a:p>
        </p:txBody>
      </p:sp>
      <p:sp>
        <p:nvSpPr>
          <p:cNvPr id="3" name="Slide Number Placeholder 2">
            <a:extLst>
              <a:ext uri="{FF2B5EF4-FFF2-40B4-BE49-F238E27FC236}">
                <a16:creationId xmlns:a16="http://schemas.microsoft.com/office/drawing/2014/main" id="{7CB9B5AB-3FC8-06D7-27F6-817C08CCDBEC}"/>
              </a:ext>
            </a:extLst>
          </p:cNvPr>
          <p:cNvSpPr>
            <a:spLocks noGrp="1"/>
          </p:cNvSpPr>
          <p:nvPr>
            <p:ph type="sldNum" sz="quarter" idx="11"/>
          </p:nvPr>
        </p:nvSpPr>
        <p:spPr/>
        <p:txBody>
          <a:bodyPr/>
          <a:lstStyle/>
          <a:p>
            <a:fld id="{26A52B71-7D07-4CF5-A8D5-1C4F79F1E808}" type="slidenum">
              <a:rPr lang="en-US" smtClean="0"/>
              <a:t>7</a:t>
            </a:fld>
            <a:endParaRPr lang="en-US"/>
          </a:p>
        </p:txBody>
      </p:sp>
    </p:spTree>
    <p:extLst>
      <p:ext uri="{BB962C8B-B14F-4D97-AF65-F5344CB8AC3E}">
        <p14:creationId xmlns:p14="http://schemas.microsoft.com/office/powerpoint/2010/main" val="398456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F7AB-8F41-9B27-224E-2E3054766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BE4B3-EA8E-1406-EDA3-8DA518449D2D}"/>
              </a:ext>
            </a:extLst>
          </p:cNvPr>
          <p:cNvSpPr>
            <a:spLocks noGrp="1"/>
          </p:cNvSpPr>
          <p:nvPr>
            <p:ph type="title"/>
          </p:nvPr>
        </p:nvSpPr>
        <p:spPr/>
        <p:txBody>
          <a:bodyPr/>
          <a:lstStyle/>
          <a:p>
            <a:r>
              <a:rPr lang="en-US"/>
              <a:t>Study Execution Update</a:t>
            </a:r>
          </a:p>
        </p:txBody>
      </p:sp>
      <p:sp>
        <p:nvSpPr>
          <p:cNvPr id="3" name="Slide Number Placeholder 2">
            <a:extLst>
              <a:ext uri="{FF2B5EF4-FFF2-40B4-BE49-F238E27FC236}">
                <a16:creationId xmlns:a16="http://schemas.microsoft.com/office/drawing/2014/main" id="{C9FEC47F-A6DC-7A80-C823-E5F52EC75B18}"/>
              </a:ext>
            </a:extLst>
          </p:cNvPr>
          <p:cNvSpPr>
            <a:spLocks noGrp="1"/>
          </p:cNvSpPr>
          <p:nvPr>
            <p:ph type="sldNum" sz="quarter" idx="11"/>
          </p:nvPr>
        </p:nvSpPr>
        <p:spPr/>
        <p:txBody>
          <a:bodyPr/>
          <a:lstStyle/>
          <a:p>
            <a:fld id="{26A52B71-7D07-4CF5-A8D5-1C4F79F1E808}" type="slidenum">
              <a:rPr lang="en-US" smtClean="0"/>
              <a:t>8</a:t>
            </a:fld>
            <a:endParaRPr lang="en-US"/>
          </a:p>
        </p:txBody>
      </p:sp>
    </p:spTree>
    <p:extLst>
      <p:ext uri="{BB962C8B-B14F-4D97-AF65-F5344CB8AC3E}">
        <p14:creationId xmlns:p14="http://schemas.microsoft.com/office/powerpoint/2010/main" val="35766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0544-C1F9-8C98-1757-483FFB90640C}"/>
              </a:ext>
            </a:extLst>
          </p:cNvPr>
          <p:cNvSpPr>
            <a:spLocks noGrp="1"/>
          </p:cNvSpPr>
          <p:nvPr>
            <p:ph type="title"/>
          </p:nvPr>
        </p:nvSpPr>
        <p:spPr/>
        <p:txBody>
          <a:bodyPr/>
          <a:lstStyle/>
          <a:p>
            <a:r>
              <a:rPr lang="en-US"/>
              <a:t>Technical Status Update</a:t>
            </a:r>
          </a:p>
        </p:txBody>
      </p:sp>
      <p:sp>
        <p:nvSpPr>
          <p:cNvPr id="5" name="Content Placeholder 4">
            <a:extLst>
              <a:ext uri="{FF2B5EF4-FFF2-40B4-BE49-F238E27FC236}">
                <a16:creationId xmlns:a16="http://schemas.microsoft.com/office/drawing/2014/main" id="{DA31A3D1-1AEF-19F6-6C4E-41CA29150DDA}"/>
              </a:ext>
            </a:extLst>
          </p:cNvPr>
          <p:cNvSpPr>
            <a:spLocks noGrp="1"/>
          </p:cNvSpPr>
          <p:nvPr>
            <p:ph idx="1"/>
          </p:nvPr>
        </p:nvSpPr>
        <p:spPr>
          <a:xfrm>
            <a:off x="838200" y="1825624"/>
            <a:ext cx="10515600" cy="4864891"/>
          </a:xfrm>
        </p:spPr>
        <p:txBody>
          <a:bodyPr>
            <a:normAutofit/>
          </a:bodyPr>
          <a:lstStyle/>
          <a:p>
            <a:pPr marL="457200" indent="-457200">
              <a:buFont typeface="+mj-lt"/>
              <a:buAutoNum type="arabicPeriod"/>
            </a:pPr>
            <a:r>
              <a:rPr lang="en-US" sz="2000"/>
              <a:t> Significant progress has been made developing the </a:t>
            </a:r>
            <a:r>
              <a:rPr lang="en-US" sz="2000" b="1"/>
              <a:t>10-year Reference Case, </a:t>
            </a:r>
            <a:r>
              <a:rPr lang="en-US" sz="2000"/>
              <a:t>which is a trendline view of 2035 that will be used to assess nearer-term interregional transmission needs and will service as the starting point for 20-year assessments </a:t>
            </a:r>
          </a:p>
          <a:p>
            <a:pPr lvl="1"/>
            <a:r>
              <a:rPr lang="en-US" sz="1600"/>
              <a:t>This consists of forecasts for </a:t>
            </a:r>
            <a:r>
              <a:rPr lang="en-US" sz="1600" b="1"/>
              <a:t>load, generation, and transmission</a:t>
            </a:r>
            <a:r>
              <a:rPr lang="en-US" sz="1600"/>
              <a:t> for the 2035 study horizon – see subsequent slides  </a:t>
            </a:r>
          </a:p>
          <a:p>
            <a:pPr marL="457200" indent="-457200">
              <a:buFont typeface="+mj-lt"/>
              <a:buAutoNum type="arabicPeriod"/>
            </a:pPr>
            <a:r>
              <a:rPr lang="en-US" sz="2000"/>
              <a:t>Energy Strategies and the WATT have been </a:t>
            </a:r>
            <a:r>
              <a:rPr lang="en-US" sz="2000" b="1"/>
              <a:t>finalizing study methodologies </a:t>
            </a:r>
            <a:r>
              <a:rPr lang="en-US" sz="2000"/>
              <a:t>for the System Reliability Assessment</a:t>
            </a:r>
          </a:p>
          <a:p>
            <a:pPr lvl="1"/>
            <a:r>
              <a:rPr lang="en-US" sz="1600"/>
              <a:t>The team will begin work refining other methods (e.g., Interarea Deliverability Assessment) soon </a:t>
            </a:r>
          </a:p>
          <a:p>
            <a:pPr marL="457200" indent="-457200">
              <a:buFont typeface="+mj-lt"/>
              <a:buAutoNum type="arabicPeriod"/>
            </a:pPr>
            <a:r>
              <a:rPr lang="en-US" sz="2000"/>
              <a:t>Energy Strategies and E3 have been coordinating baseline assumptions and data handoffs to support execution of 20-year assessment in 2025</a:t>
            </a:r>
          </a:p>
          <a:p>
            <a:pPr lvl="1"/>
            <a:r>
              <a:rPr lang="en-US" sz="1600"/>
              <a:t>See next section for details on E3 capacity expansion modeling </a:t>
            </a:r>
          </a:p>
        </p:txBody>
      </p:sp>
      <p:sp>
        <p:nvSpPr>
          <p:cNvPr id="4" name="Slide Number Placeholder 3">
            <a:extLst>
              <a:ext uri="{FF2B5EF4-FFF2-40B4-BE49-F238E27FC236}">
                <a16:creationId xmlns:a16="http://schemas.microsoft.com/office/drawing/2014/main" id="{0F2EC32C-4430-7F7C-A2A7-96AD33DBF797}"/>
              </a:ext>
            </a:extLst>
          </p:cNvPr>
          <p:cNvSpPr>
            <a:spLocks noGrp="1"/>
          </p:cNvSpPr>
          <p:nvPr>
            <p:ph type="sldNum" sz="quarter" idx="11"/>
          </p:nvPr>
        </p:nvSpPr>
        <p:spPr/>
        <p:txBody>
          <a:bodyPr/>
          <a:lstStyle/>
          <a:p>
            <a:fld id="{26A52B71-7D07-4CF5-A8D5-1C4F79F1E808}" type="slidenum">
              <a:rPr lang="en-US" smtClean="0"/>
              <a:t>9</a:t>
            </a:fld>
            <a:endParaRPr lang="en-US"/>
          </a:p>
        </p:txBody>
      </p:sp>
    </p:spTree>
    <p:extLst>
      <p:ext uri="{BB962C8B-B14F-4D97-AF65-F5344CB8AC3E}">
        <p14:creationId xmlns:p14="http://schemas.microsoft.com/office/powerpoint/2010/main" val="1837650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0648bc52-109f-49cc-a84c-5102611a6930"/>
  <p:tag name="SLIDO_EVENT_UUID" val="bac1e808-2f7e-498e-8f3e-5150eb6adddc"/>
  <p:tag name="SLIDO_EVENT_SECTION_UUID" val="fec1a014-96cb-477c-8c27-b3a0af3aedca"/>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00.xml><?xml version="1.0" encoding="utf-8"?>
<p:tagLst xmlns:a="http://schemas.openxmlformats.org/drawingml/2006/main" xmlns:r="http://schemas.openxmlformats.org/officeDocument/2006/relationships" xmlns:p="http://schemas.openxmlformats.org/presentationml/2006/main">
  <p:tag name="SLIDO_METADATA" val="eyJUaW1lc3RhbXAiOjE3MzIyMzAyNDZ9"/>
  <p:tag name="SLIDO_TYPE" val="SlidoPoll"/>
  <p:tag name="SLIDO_POLL_UUID" val="ffdca490-3ab0-4369-9194-e62589f729b7"/>
  <p:tag name="SLIDO_TIMELINE" val="W3sicG9sbFF1ZXN0aW9uVXVpZCI6IjdhNzQzNThiLWUyNjYtNDMxMS1iZjZkLWMxMDAyZGY1MTQ0NyIsInNob3dSZXN1bHRzIjp0cnVlLCJzaG93Q29ycmVjdEFuc3dlcnMiOmZhbHNlLCJ2b3RpbmdMb2NrZWQiOmZhbHNlfV0="/>
</p:tagLst>
</file>

<file path=ppt/tags/tag10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02.xml><?xml version="1.0" encoding="utf-8"?>
<p:tagLst xmlns:a="http://schemas.openxmlformats.org/drawingml/2006/main" xmlns:r="http://schemas.openxmlformats.org/officeDocument/2006/relationships" xmlns:p="http://schemas.openxmlformats.org/presentationml/2006/main">
  <p:tag name="SLIDO_ELEMENT" val="dotty"/>
</p:tagLst>
</file>

<file path=ppt/tags/tag103.xml><?xml version="1.0" encoding="utf-8"?>
<p:tagLst xmlns:a="http://schemas.openxmlformats.org/drawingml/2006/main" xmlns:r="http://schemas.openxmlformats.org/officeDocument/2006/relationships" xmlns:p="http://schemas.openxmlformats.org/presentationml/2006/main">
  <p:tag name="SLIDO_ELEMENT" val="logo"/>
</p:tagLst>
</file>

<file path=ppt/tags/tag104.xml><?xml version="1.0" encoding="utf-8"?>
<p:tagLst xmlns:a="http://schemas.openxmlformats.org/drawingml/2006/main" xmlns:r="http://schemas.openxmlformats.org/officeDocument/2006/relationships" xmlns:p="http://schemas.openxmlformats.org/presentationml/2006/main">
  <p:tag name="SLIDO_ELEMENT" val="title"/>
</p:tagLst>
</file>

<file path=ppt/tags/tag10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0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ELEMENT" val="footer"/>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E0MzY1NTV9"/>
  <p:tag name="SLIDO_TYPE" val="SlidoPoll"/>
  <p:tag name="SLIDO_POLL_UUID" val="e2bb0b06-a527-4a53-a90f-e6d4a3cee965"/>
  <p:tag name="SLIDO_TIMELINE" val="W3sicG9sbFF1ZXN0aW9uVXVpZCI6IjNmMDA5ZmFlLTNmMDItNDZlMC1iMmQxLTJiNGIxNWU3MGQwZi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E0MzU1NDl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MzE0MzcxNjN9"/>
  <p:tag name="SLIDO_TYPE" val="SlidoPoll"/>
  <p:tag name="SLIDO_POLL_UUID" val="b71b753b-88bc-45ec-b363-ee71997b2131"/>
  <p:tag name="SLIDO_TIMELINE" val="W3sicG9sbFF1ZXN0aW9uVXVpZCI6IjRjYzY0MGJmLWZjMzQtNGNkMi1hZGU5LWJmYzkxZDJjNDRlZi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title"/>
</p:tagLst>
</file>

<file path=ppt/tags/tag28.xml><?xml version="1.0" encoding="utf-8"?>
<p:tagLst xmlns:a="http://schemas.openxmlformats.org/drawingml/2006/main" xmlns:r="http://schemas.openxmlformats.org/officeDocument/2006/relationships" xmlns:p="http://schemas.openxmlformats.org/presentationml/2006/main">
  <p:tag name="SLIDO_ELEMENT" val="footer"/>
</p:tagLst>
</file>

<file path=ppt/tags/tag2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MzIyMjE2Mjd9"/>
  <p:tag name="SLIDO_TYPE" val="SlidoPoll"/>
  <p:tag name="SLIDO_POLL_UUID" val="50133d8a-370d-4540-a615-a51dcd372d66"/>
  <p:tag name="SLIDO_TIMELINE" val="W3sicG9sbFF1ZXN0aW9uVXVpZCI6ImEyZjIxNTliLTVhZmItNDljMi05NjY2LWY5ZjkzYWJkYThmMCIsInNob3dSZXN1bHRzIjp0cnVlLCJzaG93Q29ycmVjdEFuc3dlcnMiOmZhbHNlLCJ2b3RpbmdMb2NrZWQiOmZhbHNlfV0="/>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title"/>
</p:tagLst>
</file>

<file path=ppt/tags/tag35.xml><?xml version="1.0" encoding="utf-8"?>
<p:tagLst xmlns:a="http://schemas.openxmlformats.org/drawingml/2006/main" xmlns:r="http://schemas.openxmlformats.org/officeDocument/2006/relationships" xmlns:p="http://schemas.openxmlformats.org/presentationml/2006/main">
  <p:tag name="SLIDO_ELEMENT" val="footer"/>
</p:tagLst>
</file>

<file path=ppt/tags/tag3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MzIyMzQwMTB9"/>
  <p:tag name="SLIDO_TYPE" val="SlidoPoll"/>
  <p:tag name="SLIDO_POLL_UUID" val="a747f477-124c-41dc-94ce-74d3d415e42c"/>
  <p:tag name="SLIDO_TIMELINE" val="W3sicG9sbFF1ZXN0aW9uVXVpZCI6IjNkZmZkNGVjLTVjZDMtNGQyYy1iZjAyLTk5M2U3NmVkMjU4MSIsInNob3dSZXN1bHRzIjp0cnVlLCJzaG93Q29ycmVjdEFuc3dlcnMiOmZhbHNlLCJ2b3RpbmdMb2NrZWQiOmZhbHNlfV0="/>
</p:tagLst>
</file>

<file path=ppt/tags/tag38.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9.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40.xml><?xml version="1.0" encoding="utf-8"?>
<p:tagLst xmlns:a="http://schemas.openxmlformats.org/drawingml/2006/main" xmlns:r="http://schemas.openxmlformats.org/officeDocument/2006/relationships" xmlns:p="http://schemas.openxmlformats.org/presentationml/2006/main">
  <p:tag name="SLIDO_ELEMENT" val="logo"/>
</p:tagLst>
</file>

<file path=ppt/tags/tag41.xml><?xml version="1.0" encoding="utf-8"?>
<p:tagLst xmlns:a="http://schemas.openxmlformats.org/drawingml/2006/main" xmlns:r="http://schemas.openxmlformats.org/officeDocument/2006/relationships" xmlns:p="http://schemas.openxmlformats.org/presentationml/2006/main">
  <p:tag name="SLIDO_ELEMENT" val="title"/>
</p:tagLst>
</file>

<file path=ppt/tags/tag42.xml><?xml version="1.0" encoding="utf-8"?>
<p:tagLst xmlns:a="http://schemas.openxmlformats.org/drawingml/2006/main" xmlns:r="http://schemas.openxmlformats.org/officeDocument/2006/relationships" xmlns:p="http://schemas.openxmlformats.org/presentationml/2006/main">
  <p:tag name="SLIDO_ELEMENT" val="footer"/>
</p:tagLst>
</file>

<file path=ppt/tags/tag4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4.xml><?xml version="1.0" encoding="utf-8"?>
<p:tagLst xmlns:a="http://schemas.openxmlformats.org/drawingml/2006/main" xmlns:r="http://schemas.openxmlformats.org/officeDocument/2006/relationships" xmlns:p="http://schemas.openxmlformats.org/presentationml/2006/main">
  <p:tag name="SLIDO_METADATA" val="eyJUaW1lc3RhbXAiOjE3MzIyMjI2NDZ9"/>
  <p:tag name="SLIDO_TYPE" val="SlidoPoll"/>
  <p:tag name="SLIDO_POLL_UUID" val="1e14d4c9-dfdf-4bb1-a301-101ccc1a5a80"/>
  <p:tag name="SLIDO_TIMELINE" val="W3sicG9sbFF1ZXN0aW9uVXVpZCI6IjJlMDMzNGQyLWIxN2ItNGYxNS04ZWQwLWFiYjcyODUwY2YzMSIsInNob3dSZXN1bHRzIjp0cnVlLCJzaG93Q29ycmVjdEFuc3dlcnMiOmZhbHNlLCJ2b3RpbmdMb2NrZWQiOmZhbHNlfV0="/>
</p:tagLst>
</file>

<file path=ppt/tags/tag4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6.xml><?xml version="1.0" encoding="utf-8"?>
<p:tagLst xmlns:a="http://schemas.openxmlformats.org/drawingml/2006/main" xmlns:r="http://schemas.openxmlformats.org/officeDocument/2006/relationships" xmlns:p="http://schemas.openxmlformats.org/presentationml/2006/main">
  <p:tag name="SLIDO_ELEMENT" val="dotty"/>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title"/>
</p:tagLst>
</file>

<file path=ppt/tags/tag49.xml><?xml version="1.0" encoding="utf-8"?>
<p:tagLst xmlns:a="http://schemas.openxmlformats.org/drawingml/2006/main" xmlns:r="http://schemas.openxmlformats.org/officeDocument/2006/relationships" xmlns:p="http://schemas.openxmlformats.org/presentationml/2006/main">
  <p:tag name="SLIDO_ELEMENT" val="footer"/>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5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51.xml><?xml version="1.0" encoding="utf-8"?>
<p:tagLst xmlns:a="http://schemas.openxmlformats.org/drawingml/2006/main" xmlns:r="http://schemas.openxmlformats.org/officeDocument/2006/relationships" xmlns:p="http://schemas.openxmlformats.org/presentationml/2006/main">
  <p:tag name="SLIDO_METADATA" val="eyJUaW1lc3RhbXAiOjE3MzIyMjkzNjh9"/>
  <p:tag name="SLIDO_TYPE" val="SlidoPoll"/>
  <p:tag name="SLIDO_POLL_UUID" val="c9802548-a719-4fb8-8255-7e4b32038287"/>
  <p:tag name="SLIDO_TIMELINE" val="W3sicG9sbFF1ZXN0aW9uVXVpZCI6IjNlMzZjMmQxLTg2MjktNDI3YS04NjE2LTRhNzRhMmQ5MmQ3YiIsInNob3dSZXN1bHRzIjp0cnVlLCJzaG93Q29ycmVjdEFuc3dlcnMiOmZhbHNlLCJ2b3RpbmdMb2NrZWQiOmZhbHNlfV0="/>
</p:tagLst>
</file>

<file path=ppt/tags/tag5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3.xml><?xml version="1.0" encoding="utf-8"?>
<p:tagLst xmlns:a="http://schemas.openxmlformats.org/drawingml/2006/main" xmlns:r="http://schemas.openxmlformats.org/officeDocument/2006/relationships" xmlns:p="http://schemas.openxmlformats.org/presentationml/2006/main">
  <p:tag name="SLIDO_ELEMENT" val="dotty"/>
</p:tagLst>
</file>

<file path=ppt/tags/tag54.xml><?xml version="1.0" encoding="utf-8"?>
<p:tagLst xmlns:a="http://schemas.openxmlformats.org/drawingml/2006/main" xmlns:r="http://schemas.openxmlformats.org/officeDocument/2006/relationships" xmlns:p="http://schemas.openxmlformats.org/presentationml/2006/main">
  <p:tag name="SLIDO_ELEMENT" val="logo"/>
</p:tagLst>
</file>

<file path=ppt/tags/tag55.xml><?xml version="1.0" encoding="utf-8"?>
<p:tagLst xmlns:a="http://schemas.openxmlformats.org/drawingml/2006/main" xmlns:r="http://schemas.openxmlformats.org/officeDocument/2006/relationships" xmlns:p="http://schemas.openxmlformats.org/presentationml/2006/main">
  <p:tag name="SLIDO_ELEMENT" val="title"/>
</p:tagLst>
</file>

<file path=ppt/tags/tag56.xml><?xml version="1.0" encoding="utf-8"?>
<p:tagLst xmlns:a="http://schemas.openxmlformats.org/drawingml/2006/main" xmlns:r="http://schemas.openxmlformats.org/officeDocument/2006/relationships" xmlns:p="http://schemas.openxmlformats.org/presentationml/2006/main">
  <p:tag name="SLIDO_ELEMENT" val="footer"/>
</p:tagLst>
</file>

<file path=ppt/tags/tag5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58.xml><?xml version="1.0" encoding="utf-8"?>
<p:tagLst xmlns:a="http://schemas.openxmlformats.org/drawingml/2006/main" xmlns:r="http://schemas.openxmlformats.org/officeDocument/2006/relationships" xmlns:p="http://schemas.openxmlformats.org/presentationml/2006/main">
  <p:tag name="SLIDO_METADATA" val="eyJUaW1lc3RhbXAiOjE3MzIyMjQ0NTZ9"/>
  <p:tag name="SLIDO_TYPE" val="SlidoPoll"/>
  <p:tag name="SLIDO_POLL_UUID" val="ee56ae6b-1b74-4afa-b5ab-bf3b700bda7b"/>
  <p:tag name="SLIDO_TIMELINE" val="W3sicG9sbFF1ZXN0aW9uVXVpZCI6ImNiOTIzY2RlLTA2Y2YtNGM1ZC05NDE2LTI4YTUzYTA3YWNiMSIsInNob3dSZXN1bHRzIjp0cnVlLCJzaG93Q29ycmVjdEFuc3dlcnMiOmZhbHNlLCJ2b3RpbmdMb2NrZWQiOmZhbHNlfV0="/>
</p:tagLst>
</file>

<file path=ppt/tags/tag59.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60.xml><?xml version="1.0" encoding="utf-8"?>
<p:tagLst xmlns:a="http://schemas.openxmlformats.org/drawingml/2006/main" xmlns:r="http://schemas.openxmlformats.org/officeDocument/2006/relationships" xmlns:p="http://schemas.openxmlformats.org/presentationml/2006/main">
  <p:tag name="SLIDO_ELEMENT" val="dotty"/>
</p:tagLst>
</file>

<file path=ppt/tags/tag61.xml><?xml version="1.0" encoding="utf-8"?>
<p:tagLst xmlns:a="http://schemas.openxmlformats.org/drawingml/2006/main" xmlns:r="http://schemas.openxmlformats.org/officeDocument/2006/relationships" xmlns:p="http://schemas.openxmlformats.org/presentationml/2006/main">
  <p:tag name="SLIDO_ELEMENT" val="logo"/>
</p:tagLst>
</file>

<file path=ppt/tags/tag6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63.xml><?xml version="1.0" encoding="utf-8"?>
<p:tagLst xmlns:a="http://schemas.openxmlformats.org/drawingml/2006/main" xmlns:r="http://schemas.openxmlformats.org/officeDocument/2006/relationships" xmlns:p="http://schemas.openxmlformats.org/presentationml/2006/main">
  <p:tag name="SLIDO_ELEMENT" val="title"/>
</p:tagLst>
</file>

<file path=ppt/tags/tag64.xml><?xml version="1.0" encoding="utf-8"?>
<p:tagLst xmlns:a="http://schemas.openxmlformats.org/drawingml/2006/main" xmlns:r="http://schemas.openxmlformats.org/officeDocument/2006/relationships" xmlns:p="http://schemas.openxmlformats.org/presentationml/2006/main">
  <p:tag name="SLIDO_ELEMENT" val="footer"/>
</p:tagLst>
</file>

<file path=ppt/tags/tag65.xml><?xml version="1.0" encoding="utf-8"?>
<p:tagLst xmlns:a="http://schemas.openxmlformats.org/drawingml/2006/main" xmlns:r="http://schemas.openxmlformats.org/officeDocument/2006/relationships" xmlns:p="http://schemas.openxmlformats.org/presentationml/2006/main">
  <p:tag name="SLIDO_METADATA" val="eyJUaW1lc3RhbXAiOjE3MzIyMjQ1MzN9"/>
  <p:tag name="SLIDO_TYPE" val="SlidoPoll"/>
  <p:tag name="SLIDO_POLL_UUID" val="f754a911-fb86-438f-aa97-f813dec6c139"/>
  <p:tag name="SLIDO_TIMELINE" val="W3sicG9sbFF1ZXN0aW9uVXVpZCI6ImY2YmVkZjA3LWUwMzItNDNhYy04MzAzLWY0ZTFmZTM1MTdhNCIsInNob3dSZXN1bHRzIjp0cnVlLCJzaG93Q29ycmVjdEFuc3dlcnMiOmZhbHNlLCJ2b3RpbmdMb2NrZWQiOmZhbHNlfV0="/>
</p:tagLst>
</file>

<file path=ppt/tags/tag6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7.xml><?xml version="1.0" encoding="utf-8"?>
<p:tagLst xmlns:a="http://schemas.openxmlformats.org/drawingml/2006/main" xmlns:r="http://schemas.openxmlformats.org/officeDocument/2006/relationships" xmlns:p="http://schemas.openxmlformats.org/presentationml/2006/main">
  <p:tag name="SLIDO_ELEMENT" val="dotty"/>
</p:tagLst>
</file>

<file path=ppt/tags/tag68.xml><?xml version="1.0" encoding="utf-8"?>
<p:tagLst xmlns:a="http://schemas.openxmlformats.org/drawingml/2006/main" xmlns:r="http://schemas.openxmlformats.org/officeDocument/2006/relationships" xmlns:p="http://schemas.openxmlformats.org/presentationml/2006/main">
  <p:tag name="SLIDO_ELEMENT" val="logo"/>
</p:tagLst>
</file>

<file path=ppt/tags/tag69.xml><?xml version="1.0" encoding="utf-8"?>
<p:tagLst xmlns:a="http://schemas.openxmlformats.org/drawingml/2006/main" xmlns:r="http://schemas.openxmlformats.org/officeDocument/2006/relationships" xmlns:p="http://schemas.openxmlformats.org/presentationml/2006/main">
  <p:tag name="SLIDO_ELEMENT" val="titl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70.xml><?xml version="1.0" encoding="utf-8"?>
<p:tagLst xmlns:a="http://schemas.openxmlformats.org/drawingml/2006/main" xmlns:r="http://schemas.openxmlformats.org/officeDocument/2006/relationships" xmlns:p="http://schemas.openxmlformats.org/presentationml/2006/main">
  <p:tag name="SLIDO_ELEMENT" val="footer"/>
</p:tagLst>
</file>

<file path=ppt/tags/tag7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2.xml><?xml version="1.0" encoding="utf-8"?>
<p:tagLst xmlns:a="http://schemas.openxmlformats.org/drawingml/2006/main" xmlns:r="http://schemas.openxmlformats.org/officeDocument/2006/relationships" xmlns:p="http://schemas.openxmlformats.org/presentationml/2006/main">
  <p:tag name="SLIDO_METADATA" val="eyJUaW1lc3RhbXAiOjE3MzIyMzU1NzJ9"/>
  <p:tag name="SLIDO_TYPE" val="SlidoPoll"/>
  <p:tag name="SLIDO_POLL_UUID" val="d78b550d-c1bc-41cd-b81e-333c47d53713"/>
  <p:tag name="SLIDO_TIMELINE" val="W3sicG9sbFF1ZXN0aW9uVXVpZCI6IjJjODAxODNhLTFmNWQtNGMyMS1hNzViLWQwNjhiNWViYjdmYSIsInNob3dSZXN1bHRzIjp0cnVlLCJzaG93Q29ycmVjdEFuc3dlcnMiOmZhbHNlLCJ2b3RpbmdMb2NrZWQiOmZhbHNlfV0="/>
</p:tagLst>
</file>

<file path=ppt/tags/tag7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74.xml><?xml version="1.0" encoding="utf-8"?>
<p:tagLst xmlns:a="http://schemas.openxmlformats.org/drawingml/2006/main" xmlns:r="http://schemas.openxmlformats.org/officeDocument/2006/relationships" xmlns:p="http://schemas.openxmlformats.org/presentationml/2006/main">
  <p:tag name="SLIDO_ELEMENT" val="dotty"/>
</p:tagLst>
</file>

<file path=ppt/tags/tag75.xml><?xml version="1.0" encoding="utf-8"?>
<p:tagLst xmlns:a="http://schemas.openxmlformats.org/drawingml/2006/main" xmlns:r="http://schemas.openxmlformats.org/officeDocument/2006/relationships" xmlns:p="http://schemas.openxmlformats.org/presentationml/2006/main">
  <p:tag name="SLIDO_ELEMENT" val="logo"/>
</p:tagLst>
</file>

<file path=ppt/tags/tag76.xml><?xml version="1.0" encoding="utf-8"?>
<p:tagLst xmlns:a="http://schemas.openxmlformats.org/drawingml/2006/main" xmlns:r="http://schemas.openxmlformats.org/officeDocument/2006/relationships" xmlns:p="http://schemas.openxmlformats.org/presentationml/2006/main">
  <p:tag name="SLIDO_ELEMENT" val="title"/>
</p:tagLst>
</file>

<file path=ppt/tags/tag77.xml><?xml version="1.0" encoding="utf-8"?>
<p:tagLst xmlns:a="http://schemas.openxmlformats.org/drawingml/2006/main" xmlns:r="http://schemas.openxmlformats.org/officeDocument/2006/relationships" xmlns:p="http://schemas.openxmlformats.org/presentationml/2006/main">
  <p:tag name="SLIDO_ELEMENT" val="footer"/>
</p:tagLst>
</file>

<file path=ppt/tags/tag7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79.xml><?xml version="1.0" encoding="utf-8"?>
<p:tagLst xmlns:a="http://schemas.openxmlformats.org/drawingml/2006/main" xmlns:r="http://schemas.openxmlformats.org/officeDocument/2006/relationships" xmlns:p="http://schemas.openxmlformats.org/presentationml/2006/main">
  <p:tag name="SLIDO_METADATA" val="eyJUaW1lc3RhbXAiOjE3MzE1MTMzODB9"/>
  <p:tag name="SLIDO_TYPE" val="SlidoQA"/>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8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81.xml><?xml version="1.0" encoding="utf-8"?>
<p:tagLst xmlns:a="http://schemas.openxmlformats.org/drawingml/2006/main" xmlns:r="http://schemas.openxmlformats.org/officeDocument/2006/relationships" xmlns:p="http://schemas.openxmlformats.org/presentationml/2006/main">
  <p:tag name="SLIDO_ELEMENT" val="dotty"/>
</p:tagLst>
</file>

<file path=ppt/tags/tag82.xml><?xml version="1.0" encoding="utf-8"?>
<p:tagLst xmlns:a="http://schemas.openxmlformats.org/drawingml/2006/main" xmlns:r="http://schemas.openxmlformats.org/officeDocument/2006/relationships" xmlns:p="http://schemas.openxmlformats.org/presentationml/2006/main">
  <p:tag name="SLIDO_ELEMENT" val="logo"/>
</p:tagLst>
</file>

<file path=ppt/tags/tag8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84.xml><?xml version="1.0" encoding="utf-8"?>
<p:tagLst xmlns:a="http://schemas.openxmlformats.org/drawingml/2006/main" xmlns:r="http://schemas.openxmlformats.org/officeDocument/2006/relationships" xmlns:p="http://schemas.openxmlformats.org/presentationml/2006/main">
  <p:tag name="SLIDO_ELEMENT" val="title"/>
</p:tagLst>
</file>

<file path=ppt/tags/tag85.xml><?xml version="1.0" encoding="utf-8"?>
<p:tagLst xmlns:a="http://schemas.openxmlformats.org/drawingml/2006/main" xmlns:r="http://schemas.openxmlformats.org/officeDocument/2006/relationships" xmlns:p="http://schemas.openxmlformats.org/presentationml/2006/main">
  <p:tag name="SLIDO_ELEMENT" val="footer"/>
</p:tagLst>
</file>

<file path=ppt/tags/tag86.xml><?xml version="1.0" encoding="utf-8"?>
<p:tagLst xmlns:a="http://schemas.openxmlformats.org/drawingml/2006/main" xmlns:r="http://schemas.openxmlformats.org/officeDocument/2006/relationships" xmlns:p="http://schemas.openxmlformats.org/presentationml/2006/main">
  <p:tag name="SLIDO_METADATA" val="eyJUaW1lc3RhbXAiOjE3MzIyMzI2ODN9"/>
  <p:tag name="SLIDO_TYPE" val="SlidoPoll"/>
  <p:tag name="SLIDO_POLL_UUID" val="f0725bb8-4b53-4e28-a244-dad330c88c15"/>
  <p:tag name="SLIDO_TIMELINE" val="W3sicG9sbFF1ZXN0aW9uVXVpZCI6ImRjYzlmNzJhLWFiN2UtNDBkOC05YjcxLWNhYWNlMGFhMjZmMyIsInNob3dSZXN1bHRzIjp0cnVlLCJzaG93Q29ycmVjdEFuc3dlcnMiOmZhbHNlLCJ2b3RpbmdMb2NrZWQiOmZhbHNlfV0="/>
</p:tagLst>
</file>

<file path=ppt/tags/tag8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88.xml><?xml version="1.0" encoding="utf-8"?>
<p:tagLst xmlns:a="http://schemas.openxmlformats.org/drawingml/2006/main" xmlns:r="http://schemas.openxmlformats.org/officeDocument/2006/relationships" xmlns:p="http://schemas.openxmlformats.org/presentationml/2006/main">
  <p:tag name="SLIDO_ELEMENT" val="dotty"/>
</p:tagLst>
</file>

<file path=ppt/tags/tag89.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E0Mzc0NjJ9"/>
  <p:tag name="SLIDO_TYPE" val="SlidoPoll"/>
  <p:tag name="SLIDO_POLL_UUID" val="d7d2e673-3ad9-4c55-9650-c962bf366ec1"/>
  <p:tag name="SLIDO_TIMELINE" val="W3sicG9sbFF1ZXN0aW9uVXVpZCI6ImQyMjYwYzQ3LTNkYjMtNDdiYy1iOTIyLTA2MTU2Nzc0OGIzYiIsInNob3dSZXN1bHRzIjp0cnVlLCJzaG93Q29ycmVjdEFuc3dlcnMiOmZhbHNlLCJ2b3RpbmdMb2NrZWQiOmZhbHNlfV0="/>
</p:tagLst>
</file>

<file path=ppt/tags/tag9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91.xml><?xml version="1.0" encoding="utf-8"?>
<p:tagLst xmlns:a="http://schemas.openxmlformats.org/drawingml/2006/main" xmlns:r="http://schemas.openxmlformats.org/officeDocument/2006/relationships" xmlns:p="http://schemas.openxmlformats.org/presentationml/2006/main">
  <p:tag name="SLIDO_ELEMENT" val="title"/>
</p:tagLst>
</file>

<file path=ppt/tags/tag92.xml><?xml version="1.0" encoding="utf-8"?>
<p:tagLst xmlns:a="http://schemas.openxmlformats.org/drawingml/2006/main" xmlns:r="http://schemas.openxmlformats.org/officeDocument/2006/relationships" xmlns:p="http://schemas.openxmlformats.org/presentationml/2006/main">
  <p:tag name="SLIDO_ELEMENT" val="footer"/>
</p:tagLst>
</file>

<file path=ppt/tags/tag93.xml><?xml version="1.0" encoding="utf-8"?>
<p:tagLst xmlns:a="http://schemas.openxmlformats.org/drawingml/2006/main" xmlns:r="http://schemas.openxmlformats.org/officeDocument/2006/relationships" xmlns:p="http://schemas.openxmlformats.org/presentationml/2006/main">
  <p:tag name="SLIDO_METADATA" val="eyJUaW1lc3RhbXAiOjE3MzIyMzAwMjN9"/>
  <p:tag name="SLIDO_TYPE" val="SlidoPoll"/>
  <p:tag name="SLIDO_POLL_UUID" val="4d7f3a18-289b-479e-814e-5dca4692a417"/>
  <p:tag name="SLIDO_TIMELINE" val="W3sicG9sbFF1ZXN0aW9uVXVpZCI6ImEzNmFjOTg4LTcxMmEtNDJlYi04YTIxLWU0NWY1ZGQ1Yjk4OSIsInNob3dSZXN1bHRzIjp0cnVlLCJzaG93Q29ycmVjdEFuc3dlcnMiOmZhbHNlLCJ2b3RpbmdMb2NrZWQiOmZhbHNlfV0="/>
</p:tagLst>
</file>

<file path=ppt/tags/tag9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95.xml><?xml version="1.0" encoding="utf-8"?>
<p:tagLst xmlns:a="http://schemas.openxmlformats.org/drawingml/2006/main" xmlns:r="http://schemas.openxmlformats.org/officeDocument/2006/relationships" xmlns:p="http://schemas.openxmlformats.org/presentationml/2006/main">
  <p:tag name="SLIDO_ELEMENT" val="dotty"/>
</p:tagLst>
</file>

<file path=ppt/tags/tag96.xml><?xml version="1.0" encoding="utf-8"?>
<p:tagLst xmlns:a="http://schemas.openxmlformats.org/drawingml/2006/main" xmlns:r="http://schemas.openxmlformats.org/officeDocument/2006/relationships" xmlns:p="http://schemas.openxmlformats.org/presentationml/2006/main">
  <p:tag name="SLIDO_ELEMENT" val="logo"/>
</p:tagLst>
</file>

<file path=ppt/tags/tag97.xml><?xml version="1.0" encoding="utf-8"?>
<p:tagLst xmlns:a="http://schemas.openxmlformats.org/drawingml/2006/main" xmlns:r="http://schemas.openxmlformats.org/officeDocument/2006/relationships" xmlns:p="http://schemas.openxmlformats.org/presentationml/2006/main">
  <p:tag name="SLIDO_ELEMENT" val="title"/>
</p:tagLst>
</file>

<file path=ppt/tags/tag9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heme/theme1.xml><?xml version="1.0" encoding="utf-8"?>
<a:theme xmlns:a="http://schemas.openxmlformats.org/drawingml/2006/main" name="WestTEC_Default">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stTEC_Blue">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estTEC_NAVY">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E2E30"/>
      </a:dk2>
      <a:lt2>
        <a:srgbClr val="F0F2F4"/>
      </a:lt2>
      <a:accent1>
        <a:srgbClr val="017081"/>
      </a:accent1>
      <a:accent2>
        <a:srgbClr val="00B5F1"/>
      </a:accent2>
      <a:accent3>
        <a:srgbClr val="94CA64"/>
      </a:accent3>
      <a:accent4>
        <a:srgbClr val="575D67"/>
      </a:accent4>
      <a:accent5>
        <a:srgbClr val="BFBFBF"/>
      </a:accent5>
      <a:accent6>
        <a:srgbClr val="BFBFBF"/>
      </a:accent6>
      <a:hlink>
        <a:srgbClr val="00B5F1"/>
      </a:hlink>
      <a:folHlink>
        <a:srgbClr val="00B5F1"/>
      </a:folHlink>
    </a:clrScheme>
    <a:fontScheme name="Custom 623">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6.xml><?xml version="1.0" encoding="utf-8"?>
<a:theme xmlns:a="http://schemas.openxmlformats.org/drawingml/2006/main" name="1_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ptos">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Presentation2" id="{58AD3029-524E-1B4F-A385-82EC83005F9B}" vid="{477E3909-4B54-614D-B257-B309627FF3A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1d7780-6729-4f7f-a549-1bfba2ba0ea3" xsi:nil="true"/>
    <lcf76f155ced4ddcb4097134ff3c332f xmlns="59ea3fea-5e74-437b-a477-ec76cff3429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9B7D9FEEED64498CB05701F75F0B9A" ma:contentTypeVersion="14" ma:contentTypeDescription="Create a new document." ma:contentTypeScope="" ma:versionID="ab98486ea2ae8a0271448468a503317b">
  <xsd:schema xmlns:xsd="http://www.w3.org/2001/XMLSchema" xmlns:xs="http://www.w3.org/2001/XMLSchema" xmlns:p="http://schemas.microsoft.com/office/2006/metadata/properties" xmlns:ns2="59ea3fea-5e74-437b-a477-ec76cff3429c" xmlns:ns3="601d7780-6729-4f7f-a549-1bfba2ba0ea3" targetNamespace="http://schemas.microsoft.com/office/2006/metadata/properties" ma:root="true" ma:fieldsID="ac1bae0ed26c208273e6b2c8f0209930" ns2:_="" ns3:_="">
    <xsd:import namespace="59ea3fea-5e74-437b-a477-ec76cff3429c"/>
    <xsd:import namespace="601d7780-6729-4f7f-a549-1bfba2ba0e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ea3fea-5e74-437b-a477-ec76cff342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352913-d385-4540-b196-addd5576931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1d7780-6729-4f7f-a549-1bfba2ba0ea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cd53122-aa41-4628-8431-17ff9c73d541}" ma:internalName="TaxCatchAll" ma:showField="CatchAllData" ma:web="601d7780-6729-4f7f-a549-1bfba2ba0e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88FAEA-ADE2-4B2C-82B6-9D4324826DF1}">
  <ds:schemaRefs>
    <ds:schemaRef ds:uri="http://schemas.microsoft.com/sharepoint/v3/contenttype/forms"/>
  </ds:schemaRefs>
</ds:datastoreItem>
</file>

<file path=customXml/itemProps2.xml><?xml version="1.0" encoding="utf-8"?>
<ds:datastoreItem xmlns:ds="http://schemas.openxmlformats.org/officeDocument/2006/customXml" ds:itemID="{16AC8762-0A43-43F9-82F9-4B0BF9B3DC7B}">
  <ds:schemaRefs>
    <ds:schemaRef ds:uri="59ea3fea-5e74-437b-a477-ec76cff3429c"/>
    <ds:schemaRef ds:uri="601d7780-6729-4f7f-a549-1bfba2ba0e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8EF226-EA2B-4FFD-92CF-A62E1DB5E940}">
  <ds:schemaRefs>
    <ds:schemaRef ds:uri="59ea3fea-5e74-437b-a477-ec76cff3429c"/>
    <ds:schemaRef ds:uri="601d7780-6729-4f7f-a549-1bfba2ba0e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62</Slides>
  <Notes>30</Notes>
  <HiddenSlides>0</HiddenSlides>
  <ScaleCrop>false</ScaleCrop>
  <HeadingPairs>
    <vt:vector size="4" baseType="variant">
      <vt:variant>
        <vt:lpstr>Theme</vt:lpstr>
      </vt:variant>
      <vt:variant>
        <vt:i4>6</vt:i4>
      </vt:variant>
      <vt:variant>
        <vt:lpstr>Slide Titles</vt:lpstr>
      </vt:variant>
      <vt:variant>
        <vt:i4>62</vt:i4>
      </vt:variant>
    </vt:vector>
  </HeadingPairs>
  <TitlesOfParts>
    <vt:vector size="68" baseType="lpstr">
      <vt:lpstr>WestTEC_Default</vt:lpstr>
      <vt:lpstr>WestTEC_Blue</vt:lpstr>
      <vt:lpstr>WestTEC_NAVY</vt:lpstr>
      <vt:lpstr>Office Theme</vt:lpstr>
      <vt:lpstr>E3 Avant Garde</vt:lpstr>
      <vt:lpstr>1_E3 Avant Garde</vt:lpstr>
      <vt:lpstr>Western Transmission Expansion Coalition "WestTEC"</vt:lpstr>
      <vt:lpstr>Agenda Overview</vt:lpstr>
      <vt:lpstr>The Presentation Team</vt:lpstr>
      <vt:lpstr>WestTEC Overview</vt:lpstr>
      <vt:lpstr>What is the Western Transmission Expansion Coalition?</vt:lpstr>
      <vt:lpstr>WestTEC Project Timeline</vt:lpstr>
      <vt:lpstr>Committees, States, and Tribes Update</vt:lpstr>
      <vt:lpstr>Study Execution Update</vt:lpstr>
      <vt:lpstr>Technical Status Update</vt:lpstr>
      <vt:lpstr>10-year Reference Case Load Forecast: Demand</vt:lpstr>
      <vt:lpstr>10-year Reference Case Load Forecast: System Reliability Assessment </vt:lpstr>
      <vt:lpstr>WestTEC Resources by Status (through 2035)</vt:lpstr>
      <vt:lpstr>WestTEC Conceptual Resource Additions by Type  (through 2035)</vt:lpstr>
      <vt:lpstr>WestTEC Resource Mix (2035)</vt:lpstr>
      <vt:lpstr>WestTEC 10-year Reference Case trajectory is consistent with WECC 2034 ADS</vt:lpstr>
      <vt:lpstr>Notable Transmission Projects included in 10-year Reference Case </vt:lpstr>
      <vt:lpstr>Study Execution: Next Steps </vt:lpstr>
      <vt:lpstr>Capacity Expansion Analysis for the WestTEC Transmission Study</vt:lpstr>
      <vt:lpstr>Content</vt:lpstr>
      <vt:lpstr>Role of Capacity Expansion Analysis in the WestTEC Study Plan</vt:lpstr>
      <vt:lpstr>Capacity Expansion Roel in WestTEC Project Workflow</vt:lpstr>
      <vt:lpstr>Overview of Capacity Expansion Analysis</vt:lpstr>
      <vt:lpstr>Capacity Expansion Methodology</vt:lpstr>
      <vt:lpstr>Capacity Expansion Problem Formulation</vt:lpstr>
      <vt:lpstr>Zonal Topology Represents the Entire Western Interconnection</vt:lpstr>
      <vt:lpstr>Key inputs</vt:lpstr>
      <vt:lpstr>Key outputs</vt:lpstr>
      <vt:lpstr>E3 Resource Cost Estimates Recost Model Overview</vt:lpstr>
      <vt:lpstr>Resource cost forecast will utilize E3’s latest projections</vt:lpstr>
      <vt:lpstr>Load Forecast Development</vt:lpstr>
      <vt:lpstr>E3 Load Forecasting Process</vt:lpstr>
      <vt:lpstr>Total Load Buildup</vt:lpstr>
      <vt:lpstr>2024 E3 WECC-Wide Incremental Data Center Projections</vt:lpstr>
      <vt:lpstr>PowerPoint Presentation</vt:lpstr>
      <vt:lpstr>Public Workshop on Scenario Drivers</vt:lpstr>
      <vt:lpstr>Agenda</vt:lpstr>
      <vt:lpstr>Focus of Scenario Planning Effort</vt:lpstr>
      <vt:lpstr>Scenario Drivers</vt:lpstr>
      <vt:lpstr>Scenario Narratives</vt:lpstr>
      <vt:lpstr>Drivers: Building Blocks of Scenarios</vt:lpstr>
      <vt:lpstr>PowerPoint Presentation</vt:lpstr>
      <vt:lpstr>Scenario Survey: Loads</vt:lpstr>
      <vt:lpstr>PowerPoint Presentation</vt:lpstr>
      <vt:lpstr>PowerPoint Presentation</vt:lpstr>
      <vt:lpstr>PowerPoint Presentation</vt:lpstr>
      <vt:lpstr>PowerPoint Presentation</vt:lpstr>
      <vt:lpstr>Scenario Survey: Resources</vt:lpstr>
      <vt:lpstr>PowerPoint Presentation</vt:lpstr>
      <vt:lpstr>PowerPoint Presentation</vt:lpstr>
      <vt:lpstr>PowerPoint Presentation</vt:lpstr>
      <vt:lpstr>Scenario Survey: Transmission</vt:lpstr>
      <vt:lpstr>PowerPoint Presentation</vt:lpstr>
      <vt:lpstr>PowerPoint Presentation</vt:lpstr>
      <vt:lpstr>PowerPoint Presentation</vt:lpstr>
      <vt:lpstr>Drivers: Building Blocks of Scenario Narratives</vt:lpstr>
      <vt:lpstr>PowerPoint Presentation</vt:lpstr>
      <vt:lpstr>Scenario Survey: Drivers</vt:lpstr>
      <vt:lpstr>PowerPoint Presentation</vt:lpstr>
      <vt:lpstr>PowerPoint Presentation</vt:lpstr>
      <vt:lpstr>PowerPoint Presentation</vt:lpstr>
      <vt:lpstr>Action Items &amp; Next Steps </vt:lpstr>
      <vt:lpstr>Discussion/Q&amp;A​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Zamonis</dc:creator>
  <cp:revision>1</cp:revision>
  <dcterms:created xsi:type="dcterms:W3CDTF">2021-12-07T17:17:36Z</dcterms:created>
  <dcterms:modified xsi:type="dcterms:W3CDTF">2024-11-22T15:54:57Z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0x010100029B7D9FEEED64498CB05701F75F0B9A</vt:lpwstr>
  </property>
  <property fmtid="{D5CDD505-2E9C-101B-9397-08002B2CF9AE}" pid="3" name="MediaServiceImageTags">
    <vt:lpwstr/>
  </property>
</Properties>
</file>