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6.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7.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8.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notesSlides/notesSlide1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omments/modernComment_7FFFCF8C_8EBCA813.xml" ContentType="application/vnd.ms-powerpoint.comment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0.xml" ContentType="application/vnd.openxmlformats-officedocument.presentationml.notesSlide+xml"/>
  <Override PartName="/ppt/comments/modernComment_7FFFCE2A_21C667B7.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4"/>
    <p:sldMasterId id="2147483729" r:id="rId5"/>
    <p:sldMasterId id="2147483796" r:id="rId6"/>
    <p:sldMasterId id="2147483809" r:id="rId7"/>
    <p:sldMasterId id="2147483856" r:id="rId8"/>
    <p:sldMasterId id="2147483881" r:id="rId9"/>
    <p:sldMasterId id="2147483916" r:id="rId10"/>
    <p:sldMasterId id="2147483942" r:id="rId11"/>
    <p:sldMasterId id="2147483971" r:id="rId12"/>
  </p:sldMasterIdLst>
  <p:notesMasterIdLst>
    <p:notesMasterId r:id="rId73"/>
  </p:notesMasterIdLst>
  <p:sldIdLst>
    <p:sldId id="256" r:id="rId13"/>
    <p:sldId id="280" r:id="rId14"/>
    <p:sldId id="357" r:id="rId15"/>
    <p:sldId id="260" r:id="rId16"/>
    <p:sldId id="319" r:id="rId17"/>
    <p:sldId id="2147471255" r:id="rId18"/>
    <p:sldId id="299" r:id="rId19"/>
    <p:sldId id="2147470891" r:id="rId20"/>
    <p:sldId id="364" r:id="rId21"/>
    <p:sldId id="2147470897" r:id="rId22"/>
    <p:sldId id="2147471254" r:id="rId23"/>
    <p:sldId id="2147471130" r:id="rId24"/>
    <p:sldId id="2147471253" r:id="rId25"/>
    <p:sldId id="363" r:id="rId26"/>
    <p:sldId id="2147470887" r:id="rId27"/>
    <p:sldId id="2147471265" r:id="rId28"/>
    <p:sldId id="2147470874" r:id="rId29"/>
    <p:sldId id="2147470847" r:id="rId30"/>
    <p:sldId id="2147470310" r:id="rId31"/>
    <p:sldId id="2147470846" r:id="rId32"/>
    <p:sldId id="2147470820" r:id="rId33"/>
    <p:sldId id="2147470818" r:id="rId34"/>
    <p:sldId id="353" r:id="rId35"/>
    <p:sldId id="2147470833" r:id="rId36"/>
    <p:sldId id="2147470870" r:id="rId37"/>
    <p:sldId id="2147470871" r:id="rId38"/>
    <p:sldId id="2147470819" r:id="rId39"/>
    <p:sldId id="2147470864" r:id="rId40"/>
    <p:sldId id="2147470862" r:id="rId41"/>
    <p:sldId id="2147470835" r:id="rId42"/>
    <p:sldId id="2147470836" r:id="rId43"/>
    <p:sldId id="2147471266" r:id="rId44"/>
    <p:sldId id="355" r:id="rId45"/>
    <p:sldId id="365" r:id="rId46"/>
    <p:sldId id="2147470826" r:id="rId47"/>
    <p:sldId id="2147470827" r:id="rId48"/>
    <p:sldId id="2147470828" r:id="rId49"/>
    <p:sldId id="2147470829" r:id="rId50"/>
    <p:sldId id="2147470837" r:id="rId51"/>
    <p:sldId id="2147470838" r:id="rId52"/>
    <p:sldId id="386" r:id="rId53"/>
    <p:sldId id="404" r:id="rId54"/>
    <p:sldId id="2147470872" r:id="rId55"/>
    <p:sldId id="2147470823" r:id="rId56"/>
    <p:sldId id="304" r:id="rId57"/>
    <p:sldId id="2147470817" r:id="rId58"/>
    <p:sldId id="362" r:id="rId59"/>
    <p:sldId id="406" r:id="rId60"/>
    <p:sldId id="368" r:id="rId61"/>
    <p:sldId id="2147470845" r:id="rId62"/>
    <p:sldId id="2147470888" r:id="rId63"/>
    <p:sldId id="2142532406" r:id="rId64"/>
    <p:sldId id="2147471103" r:id="rId65"/>
    <p:sldId id="2147471102" r:id="rId66"/>
    <p:sldId id="2142532410" r:id="rId67"/>
    <p:sldId id="2147471263" r:id="rId68"/>
    <p:sldId id="2147471244" r:id="rId69"/>
    <p:sldId id="2147470890" r:id="rId70"/>
    <p:sldId id="278" r:id="rId71"/>
    <p:sldId id="2147471264" r:id="rId72"/>
  </p:sldIdLst>
  <p:sldSz cx="12192000" cy="6858000"/>
  <p:notesSz cx="6858000" cy="9144000"/>
  <p:custDataLst>
    <p:tags r:id="rId7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43D300-CC60-A10D-6E04-4C62FCE8BA42}" name="Rachel Risley" initials="RR" userId="S::rachel.risley@gdsassociates.com::9af13229-b2e9-4ade-a878-08ca79d975ff" providerId="AD"/>
  <p188:author id="{30054805-57C8-D765-0AB1-92D244014D22}" name="Lea Fisher" initials="LF" userId="S::lea.fisher_gdsassociates.com#ext#@nwppor.onmicrosoft.com::823bb497-47cb-41af-9f43-d41f36e48022" providerId="AD"/>
  <p188:author id="{488DD638-DD35-A11D-EED4-F8425C392E99}" name="Crystal Ball" initials="CB" userId="S::crystal_pnucc.org#ext#@nwppor.onmicrosoft.com::16949484-8dd1-483f-b1f2-c9040e3da44a" providerId="AD"/>
  <p188:author id="{D5AAE647-A263-281A-9283-9643CC51A2D7}" name="Keegan Moyer" initials="KM" userId="S::kmoyer@energystrat.com::e7297c32-85ec-46ad-a562-3763ddfe20b9" providerId="AD"/>
  <p188:author id="{426BAE68-EDCA-4A11-C69A-D8A32CC3A9E1}" name="Gillian Biedler" initials="GB" userId="S::gillian.biedler_gdsassociates.com#ext#@nwppor.onmicrosoft.com::49ead461-71af-44da-8cea-b6daa04c1308" providerId="AD"/>
  <p188:author id="{2240B56D-E45B-4255-3579-E154DA3E80AD}" name="Sarah Edmonds (WPP)" initials="S(" userId="S::sarah.edmonds@westernpowerpool.org::91975eb9-0bc6-42c1-a12c-8cec96568d35" providerId="AD"/>
  <p188:author id="{58453C83-3442-69C1-D07C-0749E98D41CA}" name="Sean R Egusa (CONTR) - TSQ-TPP-2" initials="ST" userId="S::sregusa_bpa.gov#ext#@nwppor.onmicrosoft.com::9656a500-a726-4ec3-83d7-778181a975de" providerId="AD"/>
  <p188:author id="{996B2296-E1F1-F497-CC4B-33CD77EF319E}" name="Ben Fitch-Fleischmann (InterWest)" initials="B(" userId="S::ben_interwest.org#ext#@nwppor.onmicrosoft.com::a3e66d5e-23e2-465a-be26-8de7ff0fd006" providerId="AD"/>
  <p188:author id="{1645CFB0-32BB-8B16-EFAA-D2081EE6FE51}" name="Chelsea Loomis (WPP)" initials="CL" userId="S::Chelsea.Loomis@westernpowerpool.org::22dd336d-11ac-4349-ac98-15be5ced874e" providerId="AD"/>
  <p188:author id="{8BAE77B4-C15D-E46B-3A6E-8E4786C646D1}" name="Tyler Butikofer" initials="TB" userId="S::tbutikofer@energystrat.com::4f4c5718-3fe9-43a2-bb81-ea308a77359e" providerId="AD"/>
  <p188:author id="{C83AD5C1-FEC1-6570-D1C4-160C95656B8F}" name="Jennifer Galaway" initials="JG" userId="S::Jennifer.Galaway@pgn.com::30656714-eee5-4c2e-84f6-f4428a84237b" providerId="AD"/>
  <p188:author id="{AEFA45D6-6E47-6E8E-A81A-3C3837940A84}" name="Kyra Green" initials="KG" userId="S::kyra.green_gdsassociates.com#ext#@nwppor.onmicrosoft.com::3236454b-0773-4f8e-ad56-3ba4fd7697ab" providerId="AD"/>
  <p188:author id="{444F51D8-7DAD-8C8F-B8F1-F13B1494BA95}" name="Lea Fisher" initials="LF" userId="S::lea.fisher@gdsassociates.com::2ec1dc03-55fc-4d56-99d2-a9eff6da4d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B58"/>
    <a:srgbClr val="979A9C"/>
    <a:srgbClr val="197EAA"/>
    <a:srgbClr val="1D2528"/>
    <a:srgbClr val="204150"/>
    <a:srgbClr val="F1F5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04DF08-51DD-43A2-8FFF-8E05858A05BF}" v="3" dt="2025-05-27T04:53:55.938"/>
    <p1510:client id="{874BDAC1-17EF-A652-2C6E-D2480FCD7DD9}" v="7" dt="2025-05-27T16:35:01.563"/>
    <p1510:client id="{8A739D65-B175-3AF6-EDF8-24AD361B0D48}" v="1" dt="2025-05-27T16:25:38.468"/>
    <p1510:client id="{B83D7EB9-E170-4846-A7A2-3AB2AA348FD9}" v="72" dt="2025-05-27T16:39:17.8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16" Type="http://schemas.openxmlformats.org/officeDocument/2006/relationships/slide" Target="slides/slide4.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tags" Target="tags/tag1.xml"/><Relationship Id="rId79"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notesMaster" Target="notesMasters/notesMaster1.xml"/><Relationship Id="rId78" Type="http://schemas.openxmlformats.org/officeDocument/2006/relationships/tableStyles" Target="tableStyles.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59.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egan Moyer" userId="e7297c32-85ec-46ad-a562-3763ddfe20b9" providerId="ADAL" clId="{D10C5312-866F-4265-9BFF-0B30C0C4D0A1}"/>
    <pc:docChg chg="sldOrd">
      <pc:chgData name="Keegan Moyer" userId="e7297c32-85ec-46ad-a562-3763ddfe20b9" providerId="ADAL" clId="{D10C5312-866F-4265-9BFF-0B30C0C4D0A1}" dt="2025-03-18T19:44:51.027" v="0" actId="20578"/>
      <pc:docMkLst>
        <pc:docMk/>
      </pc:docMkLst>
      <pc:sldChg chg="ord">
        <pc:chgData name="Keegan Moyer" userId="e7297c32-85ec-46ad-a562-3763ddfe20b9" providerId="ADAL" clId="{D10C5312-866F-4265-9BFF-0B30C0C4D0A1}" dt="2025-03-18T19:44:51.027" v="0" actId="20578"/>
        <pc:sldMkLst>
          <pc:docMk/>
          <pc:sldMk cId="2381998811" sldId="2147470896"/>
        </pc:sldMkLst>
      </pc:sldChg>
    </pc:docChg>
  </pc:docChgLst>
  <pc:docChgLst>
    <pc:chgData name="John Muhs" userId="S::jmuhs_energystrat.com#ext#@nwppor.onmicrosoft.com::a874a052-bd29-45d4-9e64-c002054dad87" providerId="AD" clId="Web-{8A739D65-B175-3AF6-EDF8-24AD361B0D48}"/>
    <pc:docChg chg="delSld modSld">
      <pc:chgData name="John Muhs" userId="S::jmuhs_energystrat.com#ext#@nwppor.onmicrosoft.com::a874a052-bd29-45d4-9e64-c002054dad87" providerId="AD" clId="Web-{8A739D65-B175-3AF6-EDF8-24AD361B0D48}" dt="2025-05-27T16:27:17.955" v="80" actId="20577"/>
      <pc:docMkLst>
        <pc:docMk/>
      </pc:docMkLst>
      <pc:sldChg chg="modSp">
        <pc:chgData name="John Muhs" userId="S::jmuhs_energystrat.com#ext#@nwppor.onmicrosoft.com::a874a052-bd29-45d4-9e64-c002054dad87" providerId="AD" clId="Web-{8A739D65-B175-3AF6-EDF8-24AD361B0D48}" dt="2025-05-27T16:27:17.955" v="80" actId="20577"/>
        <pc:sldMkLst>
          <pc:docMk/>
          <pc:sldMk cId="566650807" sldId="2147470890"/>
        </pc:sldMkLst>
        <pc:graphicFrameChg chg="modGraphic">
          <ac:chgData name="John Muhs" userId="S::jmuhs_energystrat.com#ext#@nwppor.onmicrosoft.com::a874a052-bd29-45d4-9e64-c002054dad87" providerId="AD" clId="Web-{8A739D65-B175-3AF6-EDF8-24AD361B0D48}" dt="2025-05-27T16:27:17.955" v="80" actId="20577"/>
          <ac:graphicFrameMkLst>
            <pc:docMk/>
            <pc:sldMk cId="566650807" sldId="2147470890"/>
            <ac:graphicFrameMk id="6" creationId="{885F3E15-D602-C781-CFC5-BBD61A85DC5E}"/>
          </ac:graphicFrameMkLst>
        </pc:graphicFrameChg>
      </pc:sldChg>
      <pc:sldChg chg="del">
        <pc:chgData name="John Muhs" userId="S::jmuhs_energystrat.com#ext#@nwppor.onmicrosoft.com::a874a052-bd29-45d4-9e64-c002054dad87" providerId="AD" clId="Web-{8A739D65-B175-3AF6-EDF8-24AD361B0D48}" dt="2025-05-27T16:25:38.468" v="0"/>
        <pc:sldMkLst>
          <pc:docMk/>
          <pc:sldMk cId="2718506824" sldId="2147470894"/>
        </pc:sldMkLst>
      </pc:sldChg>
    </pc:docChg>
  </pc:docChgLst>
  <pc:docChgLst>
    <pc:chgData name="Kyra Green" userId="S::kyra.green_gdsassociates.com#ext#@nwppor.onmicrosoft.com::3236454b-0773-4f8e-ad56-3ba4fd7697ab" providerId="AD" clId="Web-{97F1F925-4087-7A2C-5951-413932BC96F4}"/>
    <pc:docChg chg="addSld delSld modSld">
      <pc:chgData name="Kyra Green" userId="S::kyra.green_gdsassociates.com#ext#@nwppor.onmicrosoft.com::3236454b-0773-4f8e-ad56-3ba4fd7697ab" providerId="AD" clId="Web-{97F1F925-4087-7A2C-5951-413932BC96F4}" dt="2025-05-19T13:59:00.455" v="72"/>
      <pc:docMkLst>
        <pc:docMk/>
      </pc:docMkLst>
      <pc:sldChg chg="modSp">
        <pc:chgData name="Kyra Green" userId="S::kyra.green_gdsassociates.com#ext#@nwppor.onmicrosoft.com::3236454b-0773-4f8e-ad56-3ba4fd7697ab" providerId="AD" clId="Web-{97F1F925-4087-7A2C-5951-413932BC96F4}" dt="2025-05-19T13:54:05.857" v="7" actId="20577"/>
        <pc:sldMkLst>
          <pc:docMk/>
          <pc:sldMk cId="2450767003" sldId="280"/>
        </pc:sldMkLst>
        <pc:spChg chg="mod">
          <ac:chgData name="Kyra Green" userId="S::kyra.green_gdsassociates.com#ext#@nwppor.onmicrosoft.com::3236454b-0773-4f8e-ad56-3ba4fd7697ab" providerId="AD" clId="Web-{97F1F925-4087-7A2C-5951-413932BC96F4}" dt="2025-05-19T13:54:05.857" v="7" actId="20577"/>
          <ac:spMkLst>
            <pc:docMk/>
            <pc:sldMk cId="2450767003" sldId="280"/>
            <ac:spMk id="3" creationId="{29AC7C6B-8C86-0085-C689-BA7B7A1FA73E}"/>
          </ac:spMkLst>
        </pc:spChg>
      </pc:sldChg>
      <pc:sldChg chg="delSp modSp">
        <pc:chgData name="Kyra Green" userId="S::kyra.green_gdsassociates.com#ext#@nwppor.onmicrosoft.com::3236454b-0773-4f8e-ad56-3ba4fd7697ab" providerId="AD" clId="Web-{97F1F925-4087-7A2C-5951-413932BC96F4}" dt="2025-05-19T13:56:05.881" v="32"/>
        <pc:sldMkLst>
          <pc:docMk/>
          <pc:sldMk cId="3597249365" sldId="299"/>
        </pc:sldMkLst>
        <pc:spChg chg="mod">
          <ac:chgData name="Kyra Green" userId="S::kyra.green_gdsassociates.com#ext#@nwppor.onmicrosoft.com::3236454b-0773-4f8e-ad56-3ba4fd7697ab" providerId="AD" clId="Web-{97F1F925-4087-7A2C-5951-413932BC96F4}" dt="2025-05-19T13:55:51.552" v="28" actId="14100"/>
          <ac:spMkLst>
            <pc:docMk/>
            <pc:sldMk cId="3597249365" sldId="299"/>
            <ac:spMk id="11" creationId="{37CA38DC-62CB-D2B4-0F0A-3A7F730922C0}"/>
          </ac:spMkLst>
        </pc:spChg>
        <pc:spChg chg="mod">
          <ac:chgData name="Kyra Green" userId="S::kyra.green_gdsassociates.com#ext#@nwppor.onmicrosoft.com::3236454b-0773-4f8e-ad56-3ba4fd7697ab" providerId="AD" clId="Web-{97F1F925-4087-7A2C-5951-413932BC96F4}" dt="2025-05-19T13:55:56.333" v="30" actId="20577"/>
          <ac:spMkLst>
            <pc:docMk/>
            <pc:sldMk cId="3597249365" sldId="299"/>
            <ac:spMk id="27" creationId="{A163366F-2CE6-3704-B193-8C2AB8DC18B7}"/>
          </ac:spMkLst>
        </pc:spChg>
        <pc:spChg chg="mod">
          <ac:chgData name="Kyra Green" userId="S::kyra.green_gdsassociates.com#ext#@nwppor.onmicrosoft.com::3236454b-0773-4f8e-ad56-3ba4fd7697ab" providerId="AD" clId="Web-{97F1F925-4087-7A2C-5951-413932BC96F4}" dt="2025-05-19T13:54:28.671" v="8" actId="1076"/>
          <ac:spMkLst>
            <pc:docMk/>
            <pc:sldMk cId="3597249365" sldId="299"/>
            <ac:spMk id="41" creationId="{E5885483-238E-6D60-54B9-97CD348C1F3E}"/>
          </ac:spMkLst>
        </pc:spChg>
        <pc:grpChg chg="mod">
          <ac:chgData name="Kyra Green" userId="S::kyra.green_gdsassociates.com#ext#@nwppor.onmicrosoft.com::3236454b-0773-4f8e-ad56-3ba4fd7697ab" providerId="AD" clId="Web-{97F1F925-4087-7A2C-5951-413932BC96F4}" dt="2025-05-19T13:54:33.546" v="10" actId="1076"/>
          <ac:grpSpMkLst>
            <pc:docMk/>
            <pc:sldMk cId="3597249365" sldId="299"/>
            <ac:grpSpMk id="24" creationId="{166C9B3E-70E8-19F4-7939-F4C2FC0199CE}"/>
          </ac:grpSpMkLst>
        </pc:grpChg>
        <pc:grpChg chg="mod">
          <ac:chgData name="Kyra Green" userId="S::kyra.green_gdsassociates.com#ext#@nwppor.onmicrosoft.com::3236454b-0773-4f8e-ad56-3ba4fd7697ab" providerId="AD" clId="Web-{97F1F925-4087-7A2C-5951-413932BC96F4}" dt="2025-05-19T13:54:43.656" v="11" actId="14100"/>
          <ac:grpSpMkLst>
            <pc:docMk/>
            <pc:sldMk cId="3597249365" sldId="299"/>
            <ac:grpSpMk id="39" creationId="{320C1D9C-1AD4-2BAB-0AEC-6D72B853F10A}"/>
          </ac:grpSpMkLst>
        </pc:grpChg>
        <pc:cxnChg chg="mod">
          <ac:chgData name="Kyra Green" userId="S::kyra.green_gdsassociates.com#ext#@nwppor.onmicrosoft.com::3236454b-0773-4f8e-ad56-3ba4fd7697ab" providerId="AD" clId="Web-{97F1F925-4087-7A2C-5951-413932BC96F4}" dt="2025-05-19T13:54:51.204" v="12" actId="1076"/>
          <ac:cxnSpMkLst>
            <pc:docMk/>
            <pc:sldMk cId="3597249365" sldId="299"/>
            <ac:cxnSpMk id="15" creationId="{5BD619D8-35C0-92C8-B80B-36876BA83423}"/>
          </ac:cxnSpMkLst>
        </pc:cxnChg>
        <pc:cxnChg chg="mod">
          <ac:chgData name="Kyra Green" userId="S::kyra.green_gdsassociates.com#ext#@nwppor.onmicrosoft.com::3236454b-0773-4f8e-ad56-3ba4fd7697ab" providerId="AD" clId="Web-{97F1F925-4087-7A2C-5951-413932BC96F4}" dt="2025-05-19T13:55:36.129" v="23" actId="1076"/>
          <ac:cxnSpMkLst>
            <pc:docMk/>
            <pc:sldMk cId="3597249365" sldId="299"/>
            <ac:cxnSpMk id="28" creationId="{FCC3DAA6-A950-B343-805B-4ABA04EAE5CD}"/>
          </ac:cxnSpMkLst>
        </pc:cxnChg>
      </pc:sldChg>
      <pc:sldChg chg="del">
        <pc:chgData name="Kyra Green" userId="S::kyra.green_gdsassociates.com#ext#@nwppor.onmicrosoft.com::3236454b-0773-4f8e-ad56-3ba4fd7697ab" providerId="AD" clId="Web-{97F1F925-4087-7A2C-5951-413932BC96F4}" dt="2025-05-19T13:57:21.214" v="37"/>
        <pc:sldMkLst>
          <pc:docMk/>
          <pc:sldMk cId="1957349113" sldId="307"/>
        </pc:sldMkLst>
      </pc:sldChg>
      <pc:sldChg chg="del">
        <pc:chgData name="Kyra Green" userId="S::kyra.green_gdsassociates.com#ext#@nwppor.onmicrosoft.com::3236454b-0773-4f8e-ad56-3ba4fd7697ab" providerId="AD" clId="Web-{97F1F925-4087-7A2C-5951-413932BC96F4}" dt="2025-05-19T13:57:00.603" v="34"/>
        <pc:sldMkLst>
          <pc:docMk/>
          <pc:sldMk cId="1812191604" sldId="311"/>
        </pc:sldMkLst>
      </pc:sldChg>
      <pc:sldChg chg="del">
        <pc:chgData name="Kyra Green" userId="S::kyra.green_gdsassociates.com#ext#@nwppor.onmicrosoft.com::3236454b-0773-4f8e-ad56-3ba4fd7697ab" providerId="AD" clId="Web-{97F1F925-4087-7A2C-5951-413932BC96F4}" dt="2025-05-19T13:58:29.093" v="49"/>
        <pc:sldMkLst>
          <pc:docMk/>
          <pc:sldMk cId="1032001233" sldId="2147470881"/>
        </pc:sldMkLst>
      </pc:sldChg>
      <pc:sldChg chg="add del">
        <pc:chgData name="Kyra Green" userId="S::kyra.green_gdsassociates.com#ext#@nwppor.onmicrosoft.com::3236454b-0773-4f8e-ad56-3ba4fd7697ab" providerId="AD" clId="Web-{97F1F925-4087-7A2C-5951-413932BC96F4}" dt="2025-05-19T13:58:23.921" v="45"/>
        <pc:sldMkLst>
          <pc:docMk/>
          <pc:sldMk cId="2351014615" sldId="2147470887"/>
        </pc:sldMkLst>
      </pc:sldChg>
      <pc:sldChg chg="add del">
        <pc:chgData name="Kyra Green" userId="S::kyra.green_gdsassociates.com#ext#@nwppor.onmicrosoft.com::3236454b-0773-4f8e-ad56-3ba4fd7697ab" providerId="AD" clId="Web-{97F1F925-4087-7A2C-5951-413932BC96F4}" dt="2025-05-19T13:58:27.046" v="47"/>
        <pc:sldMkLst>
          <pc:docMk/>
          <pc:sldMk cId="370553326" sldId="2147470891"/>
        </pc:sldMkLst>
      </pc:sldChg>
      <pc:sldChg chg="del">
        <pc:chgData name="Kyra Green" userId="S::kyra.green_gdsassociates.com#ext#@nwppor.onmicrosoft.com::3236454b-0773-4f8e-ad56-3ba4fd7697ab" providerId="AD" clId="Web-{97F1F925-4087-7A2C-5951-413932BC96F4}" dt="2025-05-19T13:57:34.824" v="40"/>
        <pc:sldMkLst>
          <pc:docMk/>
          <pc:sldMk cId="3554356199" sldId="2147470892"/>
        </pc:sldMkLst>
      </pc:sldChg>
      <pc:sldChg chg="del">
        <pc:chgData name="Kyra Green" userId="S::kyra.green_gdsassociates.com#ext#@nwppor.onmicrosoft.com::3236454b-0773-4f8e-ad56-3ba4fd7697ab" providerId="AD" clId="Web-{97F1F925-4087-7A2C-5951-413932BC96F4}" dt="2025-05-19T13:57:15.667" v="36"/>
        <pc:sldMkLst>
          <pc:docMk/>
          <pc:sldMk cId="2934148103" sldId="2147470893"/>
        </pc:sldMkLst>
      </pc:sldChg>
      <pc:sldChg chg="del">
        <pc:chgData name="Kyra Green" userId="S::kyra.green_gdsassociates.com#ext#@nwppor.onmicrosoft.com::3236454b-0773-4f8e-ad56-3ba4fd7697ab" providerId="AD" clId="Web-{97F1F925-4087-7A2C-5951-413932BC96F4}" dt="2025-05-19T13:57:25.620" v="38"/>
        <pc:sldMkLst>
          <pc:docMk/>
          <pc:sldMk cId="3629687045" sldId="2147470894"/>
        </pc:sldMkLst>
      </pc:sldChg>
      <pc:sldChg chg="del">
        <pc:chgData name="Kyra Green" userId="S::kyra.green_gdsassociates.com#ext#@nwppor.onmicrosoft.com::3236454b-0773-4f8e-ad56-3ba4fd7697ab" providerId="AD" clId="Web-{97F1F925-4087-7A2C-5951-413932BC96F4}" dt="2025-05-19T13:57:30.277" v="39"/>
        <pc:sldMkLst>
          <pc:docMk/>
          <pc:sldMk cId="498417670" sldId="2147470895"/>
        </pc:sldMkLst>
      </pc:sldChg>
      <pc:sldChg chg="del">
        <pc:chgData name="Kyra Green" userId="S::kyra.green_gdsassociates.com#ext#@nwppor.onmicrosoft.com::3236454b-0773-4f8e-ad56-3ba4fd7697ab" providerId="AD" clId="Web-{97F1F925-4087-7A2C-5951-413932BC96F4}" dt="2025-05-19T13:56:38.305" v="33"/>
        <pc:sldMkLst>
          <pc:docMk/>
          <pc:sldMk cId="2381998811" sldId="2147470896"/>
        </pc:sldMkLst>
      </pc:sldChg>
      <pc:sldChg chg="del">
        <pc:chgData name="Kyra Green" userId="S::kyra.green_gdsassociates.com#ext#@nwppor.onmicrosoft.com::3236454b-0773-4f8e-ad56-3ba4fd7697ab" providerId="AD" clId="Web-{97F1F925-4087-7A2C-5951-413932BC96F4}" dt="2025-05-19T13:57:12.541" v="35"/>
        <pc:sldMkLst>
          <pc:docMk/>
          <pc:sldMk cId="2252236174" sldId="2147470897"/>
        </pc:sldMkLst>
      </pc:sldChg>
      <pc:sldChg chg="del">
        <pc:chgData name="Kyra Green" userId="S::kyra.green_gdsassociates.com#ext#@nwppor.onmicrosoft.com::3236454b-0773-4f8e-ad56-3ba4fd7697ab" providerId="AD" clId="Web-{97F1F925-4087-7A2C-5951-413932BC96F4}" dt="2025-05-19T13:58:30.047" v="50"/>
        <pc:sldMkLst>
          <pc:docMk/>
          <pc:sldMk cId="4219514146" sldId="2147470920"/>
        </pc:sldMkLst>
      </pc:sldChg>
      <pc:sldChg chg="del">
        <pc:chgData name="Kyra Green" userId="S::kyra.green_gdsassociates.com#ext#@nwppor.onmicrosoft.com::3236454b-0773-4f8e-ad56-3ba4fd7697ab" providerId="AD" clId="Web-{97F1F925-4087-7A2C-5951-413932BC96F4}" dt="2025-05-19T13:58:44.141" v="60"/>
        <pc:sldMkLst>
          <pc:docMk/>
          <pc:sldMk cId="2136950267" sldId="2147470926"/>
        </pc:sldMkLst>
      </pc:sldChg>
      <pc:sldChg chg="del">
        <pc:chgData name="Kyra Green" userId="S::kyra.green_gdsassociates.com#ext#@nwppor.onmicrosoft.com::3236454b-0773-4f8e-ad56-3ba4fd7697ab" providerId="AD" clId="Web-{97F1F925-4087-7A2C-5951-413932BC96F4}" dt="2025-05-19T13:58:53.767" v="68"/>
        <pc:sldMkLst>
          <pc:docMk/>
          <pc:sldMk cId="656290258" sldId="2147471122"/>
        </pc:sldMkLst>
      </pc:sldChg>
      <pc:sldChg chg="del">
        <pc:chgData name="Kyra Green" userId="S::kyra.green_gdsassociates.com#ext#@nwppor.onmicrosoft.com::3236454b-0773-4f8e-ad56-3ba4fd7697ab" providerId="AD" clId="Web-{97F1F925-4087-7A2C-5951-413932BC96F4}" dt="2025-05-19T13:58:41.501" v="58"/>
        <pc:sldMkLst>
          <pc:docMk/>
          <pc:sldMk cId="3132420925" sldId="2147471130"/>
        </pc:sldMkLst>
      </pc:sldChg>
      <pc:sldChg chg="del">
        <pc:chgData name="Kyra Green" userId="S::kyra.green_gdsassociates.com#ext#@nwppor.onmicrosoft.com::3236454b-0773-4f8e-ad56-3ba4fd7697ab" providerId="AD" clId="Web-{97F1F925-4087-7A2C-5951-413932BC96F4}" dt="2025-05-19T13:58:45.016" v="61"/>
        <pc:sldMkLst>
          <pc:docMk/>
          <pc:sldMk cId="1867295350" sldId="2147471143"/>
        </pc:sldMkLst>
      </pc:sldChg>
      <pc:sldChg chg="del">
        <pc:chgData name="Kyra Green" userId="S::kyra.green_gdsassociates.com#ext#@nwppor.onmicrosoft.com::3236454b-0773-4f8e-ad56-3ba4fd7697ab" providerId="AD" clId="Web-{97F1F925-4087-7A2C-5951-413932BC96F4}" dt="2025-05-19T13:58:46.329" v="62"/>
        <pc:sldMkLst>
          <pc:docMk/>
          <pc:sldMk cId="619567855" sldId="2147471144"/>
        </pc:sldMkLst>
      </pc:sldChg>
      <pc:sldChg chg="del">
        <pc:chgData name="Kyra Green" userId="S::kyra.green_gdsassociates.com#ext#@nwppor.onmicrosoft.com::3236454b-0773-4f8e-ad56-3ba4fd7697ab" providerId="AD" clId="Web-{97F1F925-4087-7A2C-5951-413932BC96F4}" dt="2025-05-19T13:58:48.595" v="64"/>
        <pc:sldMkLst>
          <pc:docMk/>
          <pc:sldMk cId="3957053339" sldId="2147471151"/>
        </pc:sldMkLst>
      </pc:sldChg>
      <pc:sldChg chg="del">
        <pc:chgData name="Kyra Green" userId="S::kyra.green_gdsassociates.com#ext#@nwppor.onmicrosoft.com::3236454b-0773-4f8e-ad56-3ba4fd7697ab" providerId="AD" clId="Web-{97F1F925-4087-7A2C-5951-413932BC96F4}" dt="2025-05-19T13:58:56.517" v="69"/>
        <pc:sldMkLst>
          <pc:docMk/>
          <pc:sldMk cId="3507320682" sldId="2147471152"/>
        </pc:sldMkLst>
      </pc:sldChg>
      <pc:sldChg chg="del">
        <pc:chgData name="Kyra Green" userId="S::kyra.green_gdsassociates.com#ext#@nwppor.onmicrosoft.com::3236454b-0773-4f8e-ad56-3ba4fd7697ab" providerId="AD" clId="Web-{97F1F925-4087-7A2C-5951-413932BC96F4}" dt="2025-05-19T13:58:59.205" v="71"/>
        <pc:sldMkLst>
          <pc:docMk/>
          <pc:sldMk cId="2808130725" sldId="2147471153"/>
        </pc:sldMkLst>
      </pc:sldChg>
      <pc:sldChg chg="del">
        <pc:chgData name="Kyra Green" userId="S::kyra.green_gdsassociates.com#ext#@nwppor.onmicrosoft.com::3236454b-0773-4f8e-ad56-3ba4fd7697ab" providerId="AD" clId="Web-{97F1F925-4087-7A2C-5951-413932BC96F4}" dt="2025-05-19T13:58:47.282" v="63"/>
        <pc:sldMkLst>
          <pc:docMk/>
          <pc:sldMk cId="759847543" sldId="2147471159"/>
        </pc:sldMkLst>
      </pc:sldChg>
      <pc:sldChg chg="del">
        <pc:chgData name="Kyra Green" userId="S::kyra.green_gdsassociates.com#ext#@nwppor.onmicrosoft.com::3236454b-0773-4f8e-ad56-3ba4fd7697ab" providerId="AD" clId="Web-{97F1F925-4087-7A2C-5951-413932BC96F4}" dt="2025-05-19T13:58:42.751" v="59"/>
        <pc:sldMkLst>
          <pc:docMk/>
          <pc:sldMk cId="661848289" sldId="2147471191"/>
        </pc:sldMkLst>
      </pc:sldChg>
      <pc:sldChg chg="del">
        <pc:chgData name="Kyra Green" userId="S::kyra.green_gdsassociates.com#ext#@nwppor.onmicrosoft.com::3236454b-0773-4f8e-ad56-3ba4fd7697ab" providerId="AD" clId="Web-{97F1F925-4087-7A2C-5951-413932BC96F4}" dt="2025-05-19T13:58:40.094" v="57"/>
        <pc:sldMkLst>
          <pc:docMk/>
          <pc:sldMk cId="453930126" sldId="2147471192"/>
        </pc:sldMkLst>
      </pc:sldChg>
      <pc:sldChg chg="del">
        <pc:chgData name="Kyra Green" userId="S::kyra.green_gdsassociates.com#ext#@nwppor.onmicrosoft.com::3236454b-0773-4f8e-ad56-3ba4fd7697ab" providerId="AD" clId="Web-{97F1F925-4087-7A2C-5951-413932BC96F4}" dt="2025-05-19T13:58:49.610" v="65"/>
        <pc:sldMkLst>
          <pc:docMk/>
          <pc:sldMk cId="3498020373" sldId="2147471195"/>
        </pc:sldMkLst>
      </pc:sldChg>
      <pc:sldChg chg="del">
        <pc:chgData name="Kyra Green" userId="S::kyra.green_gdsassociates.com#ext#@nwppor.onmicrosoft.com::3236454b-0773-4f8e-ad56-3ba4fd7697ab" providerId="AD" clId="Web-{97F1F925-4087-7A2C-5951-413932BC96F4}" dt="2025-05-19T13:58:50.939" v="66"/>
        <pc:sldMkLst>
          <pc:docMk/>
          <pc:sldMk cId="3159147111" sldId="2147471197"/>
        </pc:sldMkLst>
      </pc:sldChg>
      <pc:sldChg chg="del">
        <pc:chgData name="Kyra Green" userId="S::kyra.green_gdsassociates.com#ext#@nwppor.onmicrosoft.com::3236454b-0773-4f8e-ad56-3ba4fd7697ab" providerId="AD" clId="Web-{97F1F925-4087-7A2C-5951-413932BC96F4}" dt="2025-05-19T13:58:52.298" v="67"/>
        <pc:sldMkLst>
          <pc:docMk/>
          <pc:sldMk cId="1528861917" sldId="2147471198"/>
        </pc:sldMkLst>
      </pc:sldChg>
      <pc:sldChg chg="del">
        <pc:chgData name="Kyra Green" userId="S::kyra.green_gdsassociates.com#ext#@nwppor.onmicrosoft.com::3236454b-0773-4f8e-ad56-3ba4fd7697ab" providerId="AD" clId="Web-{97F1F925-4087-7A2C-5951-413932BC96F4}" dt="2025-05-19T13:58:58.220" v="70"/>
        <pc:sldMkLst>
          <pc:docMk/>
          <pc:sldMk cId="3277399485" sldId="2147471199"/>
        </pc:sldMkLst>
      </pc:sldChg>
      <pc:sldChg chg="del">
        <pc:chgData name="Kyra Green" userId="S::kyra.green_gdsassociates.com#ext#@nwppor.onmicrosoft.com::3236454b-0773-4f8e-ad56-3ba4fd7697ab" providerId="AD" clId="Web-{97F1F925-4087-7A2C-5951-413932BC96F4}" dt="2025-05-19T13:59:00.455" v="72"/>
        <pc:sldMkLst>
          <pc:docMk/>
          <pc:sldMk cId="379403619" sldId="2147471200"/>
        </pc:sldMkLst>
      </pc:sldChg>
      <pc:sldChg chg="add del">
        <pc:chgData name="Kyra Green" userId="S::kyra.green_gdsassociates.com#ext#@nwppor.onmicrosoft.com::3236454b-0773-4f8e-ad56-3ba4fd7697ab" providerId="AD" clId="Web-{97F1F925-4087-7A2C-5951-413932BC96F4}" dt="2025-05-19T13:58:28.187" v="48"/>
        <pc:sldMkLst>
          <pc:docMk/>
          <pc:sldMk cId="850081473" sldId="2147471208"/>
        </pc:sldMkLst>
      </pc:sldChg>
      <pc:sldChg chg="del">
        <pc:chgData name="Kyra Green" userId="S::kyra.green_gdsassociates.com#ext#@nwppor.onmicrosoft.com::3236454b-0773-4f8e-ad56-3ba4fd7697ab" providerId="AD" clId="Web-{97F1F925-4087-7A2C-5951-413932BC96F4}" dt="2025-05-19T13:58:31.531" v="51"/>
        <pc:sldMkLst>
          <pc:docMk/>
          <pc:sldMk cId="4026335009" sldId="2147471209"/>
        </pc:sldMkLst>
      </pc:sldChg>
      <pc:sldChg chg="del">
        <pc:chgData name="Kyra Green" userId="S::kyra.green_gdsassociates.com#ext#@nwppor.onmicrosoft.com::3236454b-0773-4f8e-ad56-3ba4fd7697ab" providerId="AD" clId="Web-{97F1F925-4087-7A2C-5951-413932BC96F4}" dt="2025-05-19T13:58:32.953" v="52"/>
        <pc:sldMkLst>
          <pc:docMk/>
          <pc:sldMk cId="854300377" sldId="2147471210"/>
        </pc:sldMkLst>
      </pc:sldChg>
      <pc:sldChg chg="del">
        <pc:chgData name="Kyra Green" userId="S::kyra.green_gdsassociates.com#ext#@nwppor.onmicrosoft.com::3236454b-0773-4f8e-ad56-3ba4fd7697ab" providerId="AD" clId="Web-{97F1F925-4087-7A2C-5951-413932BC96F4}" dt="2025-05-19T13:58:35.813" v="53"/>
        <pc:sldMkLst>
          <pc:docMk/>
          <pc:sldMk cId="2219705471" sldId="2147471211"/>
        </pc:sldMkLst>
      </pc:sldChg>
      <pc:sldChg chg="del">
        <pc:chgData name="Kyra Green" userId="S::kyra.green_gdsassociates.com#ext#@nwppor.onmicrosoft.com::3236454b-0773-4f8e-ad56-3ba4fd7697ab" providerId="AD" clId="Web-{97F1F925-4087-7A2C-5951-413932BC96F4}" dt="2025-05-19T13:58:36.844" v="54"/>
        <pc:sldMkLst>
          <pc:docMk/>
          <pc:sldMk cId="2321846559" sldId="2147471212"/>
        </pc:sldMkLst>
      </pc:sldChg>
      <pc:sldChg chg="del">
        <pc:chgData name="Kyra Green" userId="S::kyra.green_gdsassociates.com#ext#@nwppor.onmicrosoft.com::3236454b-0773-4f8e-ad56-3ba4fd7697ab" providerId="AD" clId="Web-{97F1F925-4087-7A2C-5951-413932BC96F4}" dt="2025-05-19T13:58:38.235" v="55"/>
        <pc:sldMkLst>
          <pc:docMk/>
          <pc:sldMk cId="1691665227" sldId="2147471213"/>
        </pc:sldMkLst>
      </pc:sldChg>
      <pc:sldChg chg="del">
        <pc:chgData name="Kyra Green" userId="S::kyra.green_gdsassociates.com#ext#@nwppor.onmicrosoft.com::3236454b-0773-4f8e-ad56-3ba4fd7697ab" providerId="AD" clId="Web-{97F1F925-4087-7A2C-5951-413932BC96F4}" dt="2025-05-19T13:58:39.172" v="56"/>
        <pc:sldMkLst>
          <pc:docMk/>
          <pc:sldMk cId="784980195" sldId="2147471214"/>
        </pc:sldMkLst>
      </pc:sldChg>
    </pc:docChg>
  </pc:docChgLst>
  <pc:docChgLst>
    <pc:chgData name="Keegan Moyer" userId="S::kmoyer_energystrat.com#ext#@nwppor.onmicrosoft.com::2a44a2ef-ce0c-46ba-b46b-3b4ba7b9092e" providerId="AD" clId="Web-{F722898F-3092-E0B7-A9C1-F623E42A6A7E}"/>
    <pc:docChg chg="addSld modSld">
      <pc:chgData name="Keegan Moyer" userId="S::kmoyer_energystrat.com#ext#@nwppor.onmicrosoft.com::2a44a2ef-ce0c-46ba-b46b-3b4ba7b9092e" providerId="AD" clId="Web-{F722898F-3092-E0B7-A9C1-F623E42A6A7E}" dt="2025-02-27T13:55:35.715" v="17" actId="20577"/>
      <pc:docMkLst>
        <pc:docMk/>
      </pc:docMkLst>
      <pc:sldChg chg="addSp modSp new mod modClrScheme chgLayout">
        <pc:chgData name="Keegan Moyer" userId="S::kmoyer_energystrat.com#ext#@nwppor.onmicrosoft.com::2a44a2ef-ce0c-46ba-b46b-3b4ba7b9092e" providerId="AD" clId="Web-{F722898F-3092-E0B7-A9C1-F623E42A6A7E}" dt="2025-02-27T13:55:35.715" v="17" actId="20577"/>
        <pc:sldMkLst>
          <pc:docMk/>
          <pc:sldMk cId="370553326" sldId="2147470891"/>
        </pc:sldMkLst>
      </pc:sldChg>
    </pc:docChg>
  </pc:docChgLst>
  <pc:docChgLst>
    <pc:chgData name="John Muhs" userId="e05efd67-f7de-4863-b6ca-d129315b9d02" providerId="ADAL" clId="{4ADDBA9E-5DA8-4BB8-9BAC-5DF95D136426}"/>
    <pc:docChg chg="custSel addSld delSld modSld sldOrd">
      <pc:chgData name="John Muhs" userId="e05efd67-f7de-4863-b6ca-d129315b9d02" providerId="ADAL" clId="{4ADDBA9E-5DA8-4BB8-9BAC-5DF95D136426}" dt="2025-02-28T16:51:26.535" v="13" actId="47"/>
      <pc:docMkLst>
        <pc:docMk/>
      </pc:docMkLst>
      <pc:sldChg chg="del">
        <pc:chgData name="John Muhs" userId="e05efd67-f7de-4863-b6ca-d129315b9d02" providerId="ADAL" clId="{4ADDBA9E-5DA8-4BB8-9BAC-5DF95D136426}" dt="2025-02-28T16:51:26.535" v="13" actId="47"/>
        <pc:sldMkLst>
          <pc:docMk/>
          <pc:sldMk cId="2587622077" sldId="2147471125"/>
        </pc:sldMkLst>
      </pc:sldChg>
      <pc:sldChg chg="del">
        <pc:chgData name="John Muhs" userId="e05efd67-f7de-4863-b6ca-d129315b9d02" providerId="ADAL" clId="{4ADDBA9E-5DA8-4BB8-9BAC-5DF95D136426}" dt="2025-02-28T16:51:26.535" v="13" actId="47"/>
        <pc:sldMkLst>
          <pc:docMk/>
          <pc:sldMk cId="3229773603" sldId="2147471126"/>
        </pc:sldMkLst>
      </pc:sldChg>
      <pc:sldChg chg="del">
        <pc:chgData name="John Muhs" userId="e05efd67-f7de-4863-b6ca-d129315b9d02" providerId="ADAL" clId="{4ADDBA9E-5DA8-4BB8-9BAC-5DF95D136426}" dt="2025-02-28T16:51:26.535" v="13" actId="47"/>
        <pc:sldMkLst>
          <pc:docMk/>
          <pc:sldMk cId="4290101259" sldId="2147471127"/>
        </pc:sldMkLst>
      </pc:sldChg>
      <pc:sldChg chg="del">
        <pc:chgData name="John Muhs" userId="e05efd67-f7de-4863-b6ca-d129315b9d02" providerId="ADAL" clId="{4ADDBA9E-5DA8-4BB8-9BAC-5DF95D136426}" dt="2025-02-28T16:51:26.535" v="13" actId="47"/>
        <pc:sldMkLst>
          <pc:docMk/>
          <pc:sldMk cId="1854896950" sldId="2147471128"/>
        </pc:sldMkLst>
      </pc:sldChg>
      <pc:sldChg chg="add">
        <pc:chgData name="John Muhs" userId="e05efd67-f7de-4863-b6ca-d129315b9d02" providerId="ADAL" clId="{4ADDBA9E-5DA8-4BB8-9BAC-5DF95D136426}" dt="2025-02-28T16:23:08.834" v="0"/>
        <pc:sldMkLst>
          <pc:docMk/>
          <pc:sldMk cId="1867295350" sldId="2147471143"/>
        </pc:sldMkLst>
      </pc:sldChg>
      <pc:sldChg chg="add">
        <pc:chgData name="John Muhs" userId="e05efd67-f7de-4863-b6ca-d129315b9d02" providerId="ADAL" clId="{4ADDBA9E-5DA8-4BB8-9BAC-5DF95D136426}" dt="2025-02-28T16:23:08.834" v="0"/>
        <pc:sldMkLst>
          <pc:docMk/>
          <pc:sldMk cId="619567855" sldId="2147471144"/>
        </pc:sldMkLst>
      </pc:sldChg>
      <pc:sldChg chg="add">
        <pc:chgData name="John Muhs" userId="e05efd67-f7de-4863-b6ca-d129315b9d02" providerId="ADAL" clId="{4ADDBA9E-5DA8-4BB8-9BAC-5DF95D136426}" dt="2025-02-28T16:23:08.834" v="0"/>
        <pc:sldMkLst>
          <pc:docMk/>
          <pc:sldMk cId="759847543" sldId="2147471159"/>
        </pc:sldMkLst>
      </pc:sldChg>
      <pc:sldChg chg="del">
        <pc:chgData name="John Muhs" userId="e05efd67-f7de-4863-b6ca-d129315b9d02" providerId="ADAL" clId="{4ADDBA9E-5DA8-4BB8-9BAC-5DF95D136426}" dt="2025-02-28T16:24:00.587" v="1" actId="47"/>
        <pc:sldMkLst>
          <pc:docMk/>
          <pc:sldMk cId="4181082636" sldId="2147471193"/>
        </pc:sldMkLst>
      </pc:sldChg>
      <pc:sldChg chg="del">
        <pc:chgData name="John Muhs" userId="e05efd67-f7de-4863-b6ca-d129315b9d02" providerId="ADAL" clId="{4ADDBA9E-5DA8-4BB8-9BAC-5DF95D136426}" dt="2025-02-28T16:24:06.009" v="2" actId="47"/>
        <pc:sldMkLst>
          <pc:docMk/>
          <pc:sldMk cId="3199201889" sldId="2147471194"/>
        </pc:sldMkLst>
      </pc:sldChg>
      <pc:sldChg chg="addSp delSp modSp mod ord modAnim">
        <pc:chgData name="John Muhs" userId="e05efd67-f7de-4863-b6ca-d129315b9d02" providerId="ADAL" clId="{4ADDBA9E-5DA8-4BB8-9BAC-5DF95D136426}" dt="2025-02-28T16:51:03.761" v="12"/>
        <pc:sldMkLst>
          <pc:docMk/>
          <pc:sldMk cId="2559470226" sldId="2147471203"/>
        </pc:sldMkLst>
      </pc:sldChg>
      <pc:sldChg chg="ord">
        <pc:chgData name="John Muhs" userId="e05efd67-f7de-4863-b6ca-d129315b9d02" providerId="ADAL" clId="{4ADDBA9E-5DA8-4BB8-9BAC-5DF95D136426}" dt="2025-02-28T16:51:03.761" v="12"/>
        <pc:sldMkLst>
          <pc:docMk/>
          <pc:sldMk cId="4112400394" sldId="2147471204"/>
        </pc:sldMkLst>
      </pc:sldChg>
      <pc:sldChg chg="del">
        <pc:chgData name="John Muhs" userId="e05efd67-f7de-4863-b6ca-d129315b9d02" providerId="ADAL" clId="{4ADDBA9E-5DA8-4BB8-9BAC-5DF95D136426}" dt="2025-02-28T16:27:53.482" v="10" actId="47"/>
        <pc:sldMkLst>
          <pc:docMk/>
          <pc:sldMk cId="1699515026" sldId="2147471205"/>
        </pc:sldMkLst>
      </pc:sldChg>
    </pc:docChg>
  </pc:docChgLst>
  <pc:docChgLst>
    <pc:chgData clId="Web-{6A29A0B1-D9A1-E007-89A3-1E78A80251D0}"/>
    <pc:docChg chg="modSld">
      <pc:chgData name="" userId="" providerId="" clId="Web-{6A29A0B1-D9A1-E007-89A3-1E78A80251D0}" dt="2025-03-07T17:09:27.011" v="1" actId="20577"/>
      <pc:docMkLst>
        <pc:docMk/>
      </pc:docMkLst>
      <pc:sldChg chg="modSp">
        <pc:chgData name="" userId="" providerId="" clId="Web-{6A29A0B1-D9A1-E007-89A3-1E78A80251D0}" dt="2025-03-07T17:09:27.011" v="1" actId="20577"/>
        <pc:sldMkLst>
          <pc:docMk/>
          <pc:sldMk cId="145016425" sldId="256"/>
        </pc:sldMkLst>
        <pc:spChg chg="mod">
          <ac:chgData name="" userId="" providerId="" clId="Web-{6A29A0B1-D9A1-E007-89A3-1E78A80251D0}" dt="2025-03-07T17:09:27.011" v="1" actId="20577"/>
          <ac:spMkLst>
            <pc:docMk/>
            <pc:sldMk cId="145016425" sldId="256"/>
            <ac:spMk id="47" creationId="{D34CB97B-6A3F-71BC-42E0-799E887B2E05}"/>
          </ac:spMkLst>
        </pc:spChg>
      </pc:sldChg>
    </pc:docChg>
  </pc:docChgLst>
  <pc:docChgLst>
    <pc:chgData name="Lea Fisher" userId="2ec1dc03-55fc-4d56-99d2-a9eff6da4dc3" providerId="ADAL" clId="{62C742D3-7CD3-448D-BC26-F4F6EE1F2F2D}"/>
    <pc:docChg chg="undo redo custSel addSld delSld modSld sldOrd">
      <pc:chgData name="Lea Fisher" userId="2ec1dc03-55fc-4d56-99d2-a9eff6da4dc3" providerId="ADAL" clId="{62C742D3-7CD3-448D-BC26-F4F6EE1F2F2D}" dt="2024-07-17T17:03:56.121" v="1833" actId="13926"/>
      <pc:docMkLst>
        <pc:docMk/>
      </pc:docMkLst>
      <pc:sldChg chg="modSp mod modNotesTx">
        <pc:chgData name="Lea Fisher" userId="2ec1dc03-55fc-4d56-99d2-a9eff6da4dc3" providerId="ADAL" clId="{62C742D3-7CD3-448D-BC26-F4F6EE1F2F2D}" dt="2024-07-17T17:03:37.993" v="1832" actId="20577"/>
        <pc:sldMkLst>
          <pc:docMk/>
          <pc:sldMk cId="145016425" sldId="256"/>
        </pc:sldMkLst>
      </pc:sldChg>
      <pc:sldChg chg="addSp delSp modSp mod ord modNotesTx">
        <pc:chgData name="Lea Fisher" userId="2ec1dc03-55fc-4d56-99d2-a9eff6da4dc3" providerId="ADAL" clId="{62C742D3-7CD3-448D-BC26-F4F6EE1F2F2D}" dt="2024-07-17T16:59:13.626" v="1528"/>
        <pc:sldMkLst>
          <pc:docMk/>
          <pc:sldMk cId="92124253" sldId="278"/>
        </pc:sldMkLst>
      </pc:sldChg>
      <pc:sldChg chg="modSp">
        <pc:chgData name="Lea Fisher" userId="2ec1dc03-55fc-4d56-99d2-a9eff6da4dc3" providerId="ADAL" clId="{62C742D3-7CD3-448D-BC26-F4F6EE1F2F2D}" dt="2024-07-17T16:59:35.175" v="1553" actId="20577"/>
        <pc:sldMkLst>
          <pc:docMk/>
          <pc:sldMk cId="566650807" sldId="279"/>
        </pc:sldMkLst>
      </pc:sldChg>
      <pc:sldChg chg="modSp mod">
        <pc:chgData name="Lea Fisher" userId="2ec1dc03-55fc-4d56-99d2-a9eff6da4dc3" providerId="ADAL" clId="{62C742D3-7CD3-448D-BC26-F4F6EE1F2F2D}" dt="2024-07-17T16:30:20.295" v="325" actId="20577"/>
        <pc:sldMkLst>
          <pc:docMk/>
          <pc:sldMk cId="2450767003" sldId="280"/>
        </pc:sldMkLst>
      </pc:sldChg>
      <pc:sldChg chg="modSp mod">
        <pc:chgData name="Lea Fisher" userId="2ec1dc03-55fc-4d56-99d2-a9eff6da4dc3" providerId="ADAL" clId="{62C742D3-7CD3-448D-BC26-F4F6EE1F2F2D}" dt="2024-07-17T16:38:55.656" v="697" actId="27636"/>
        <pc:sldMkLst>
          <pc:docMk/>
          <pc:sldMk cId="2855097597" sldId="330"/>
        </pc:sldMkLst>
      </pc:sldChg>
      <pc:sldChg chg="del">
        <pc:chgData name="Lea Fisher" userId="2ec1dc03-55fc-4d56-99d2-a9eff6da4dc3" providerId="ADAL" clId="{62C742D3-7CD3-448D-BC26-F4F6EE1F2F2D}" dt="2024-07-17T16:42:55.573" v="938" actId="47"/>
        <pc:sldMkLst>
          <pc:docMk/>
          <pc:sldMk cId="1274721742" sldId="331"/>
        </pc:sldMkLst>
      </pc:sldChg>
      <pc:sldChg chg="del">
        <pc:chgData name="Lea Fisher" userId="2ec1dc03-55fc-4d56-99d2-a9eff6da4dc3" providerId="ADAL" clId="{62C742D3-7CD3-448D-BC26-F4F6EE1F2F2D}" dt="2024-07-17T16:42:56.944" v="939" actId="47"/>
        <pc:sldMkLst>
          <pc:docMk/>
          <pc:sldMk cId="3267101518" sldId="332"/>
        </pc:sldMkLst>
      </pc:sldChg>
      <pc:sldChg chg="del">
        <pc:chgData name="Lea Fisher" userId="2ec1dc03-55fc-4d56-99d2-a9eff6da4dc3" providerId="ADAL" clId="{62C742D3-7CD3-448D-BC26-F4F6EE1F2F2D}" dt="2024-07-17T16:43:38.315" v="940" actId="47"/>
        <pc:sldMkLst>
          <pc:docMk/>
          <pc:sldMk cId="568367343" sldId="333"/>
        </pc:sldMkLst>
      </pc:sldChg>
      <pc:sldChg chg="del">
        <pc:chgData name="Lea Fisher" userId="2ec1dc03-55fc-4d56-99d2-a9eff6da4dc3" providerId="ADAL" clId="{62C742D3-7CD3-448D-BC26-F4F6EE1F2F2D}" dt="2024-07-17T16:44:06.128" v="974" actId="47"/>
        <pc:sldMkLst>
          <pc:docMk/>
          <pc:sldMk cId="1817858259" sldId="335"/>
        </pc:sldMkLst>
      </pc:sldChg>
      <pc:sldChg chg="del">
        <pc:chgData name="Lea Fisher" userId="2ec1dc03-55fc-4d56-99d2-a9eff6da4dc3" providerId="ADAL" clId="{62C742D3-7CD3-448D-BC26-F4F6EE1F2F2D}" dt="2024-07-17T16:43:39.241" v="941" actId="47"/>
        <pc:sldMkLst>
          <pc:docMk/>
          <pc:sldMk cId="869506270" sldId="341"/>
        </pc:sldMkLst>
      </pc:sldChg>
      <pc:sldChg chg="del">
        <pc:chgData name="Lea Fisher" userId="2ec1dc03-55fc-4d56-99d2-a9eff6da4dc3" providerId="ADAL" clId="{62C742D3-7CD3-448D-BC26-F4F6EE1F2F2D}" dt="2024-07-17T16:43:40.179" v="942" actId="47"/>
        <pc:sldMkLst>
          <pc:docMk/>
          <pc:sldMk cId="2650228577" sldId="342"/>
        </pc:sldMkLst>
      </pc:sldChg>
      <pc:sldChg chg="del">
        <pc:chgData name="Lea Fisher" userId="2ec1dc03-55fc-4d56-99d2-a9eff6da4dc3" providerId="ADAL" clId="{62C742D3-7CD3-448D-BC26-F4F6EE1F2F2D}" dt="2024-07-17T16:43:41.295" v="943" actId="47"/>
        <pc:sldMkLst>
          <pc:docMk/>
          <pc:sldMk cId="3444198609" sldId="343"/>
        </pc:sldMkLst>
      </pc:sldChg>
      <pc:sldChg chg="del">
        <pc:chgData name="Lea Fisher" userId="2ec1dc03-55fc-4d56-99d2-a9eff6da4dc3" providerId="ADAL" clId="{62C742D3-7CD3-448D-BC26-F4F6EE1F2F2D}" dt="2024-07-17T16:43:42.075" v="944" actId="47"/>
        <pc:sldMkLst>
          <pc:docMk/>
          <pc:sldMk cId="1410033099" sldId="344"/>
        </pc:sldMkLst>
      </pc:sldChg>
      <pc:sldChg chg="del">
        <pc:chgData name="Lea Fisher" userId="2ec1dc03-55fc-4d56-99d2-a9eff6da4dc3" providerId="ADAL" clId="{62C742D3-7CD3-448D-BC26-F4F6EE1F2F2D}" dt="2024-07-17T16:43:43.041" v="945" actId="47"/>
        <pc:sldMkLst>
          <pc:docMk/>
          <pc:sldMk cId="3846323277" sldId="345"/>
        </pc:sldMkLst>
      </pc:sldChg>
      <pc:sldChg chg="del">
        <pc:chgData name="Lea Fisher" userId="2ec1dc03-55fc-4d56-99d2-a9eff6da4dc3" providerId="ADAL" clId="{62C742D3-7CD3-448D-BC26-F4F6EE1F2F2D}" dt="2024-07-17T16:43:44.057" v="946" actId="47"/>
        <pc:sldMkLst>
          <pc:docMk/>
          <pc:sldMk cId="2652189650" sldId="346"/>
        </pc:sldMkLst>
      </pc:sldChg>
      <pc:sldChg chg="del">
        <pc:chgData name="Lea Fisher" userId="2ec1dc03-55fc-4d56-99d2-a9eff6da4dc3" providerId="ADAL" clId="{62C742D3-7CD3-448D-BC26-F4F6EE1F2F2D}" dt="2024-07-17T16:43:45.084" v="947" actId="47"/>
        <pc:sldMkLst>
          <pc:docMk/>
          <pc:sldMk cId="209190767" sldId="347"/>
        </pc:sldMkLst>
      </pc:sldChg>
      <pc:sldChg chg="del">
        <pc:chgData name="Lea Fisher" userId="2ec1dc03-55fc-4d56-99d2-a9eff6da4dc3" providerId="ADAL" clId="{62C742D3-7CD3-448D-BC26-F4F6EE1F2F2D}" dt="2024-07-17T16:43:56.946" v="969" actId="47"/>
        <pc:sldMkLst>
          <pc:docMk/>
          <pc:sldMk cId="4136192170" sldId="349"/>
        </pc:sldMkLst>
      </pc:sldChg>
      <pc:sldChg chg="del">
        <pc:chgData name="Lea Fisher" userId="2ec1dc03-55fc-4d56-99d2-a9eff6da4dc3" providerId="ADAL" clId="{62C742D3-7CD3-448D-BC26-F4F6EE1F2F2D}" dt="2024-07-17T16:43:57.882" v="970" actId="47"/>
        <pc:sldMkLst>
          <pc:docMk/>
          <pc:sldMk cId="3750221006" sldId="350"/>
        </pc:sldMkLst>
      </pc:sldChg>
      <pc:sldChg chg="del">
        <pc:chgData name="Lea Fisher" userId="2ec1dc03-55fc-4d56-99d2-a9eff6da4dc3" providerId="ADAL" clId="{62C742D3-7CD3-448D-BC26-F4F6EE1F2F2D}" dt="2024-07-17T16:43:58.699" v="971" actId="47"/>
        <pc:sldMkLst>
          <pc:docMk/>
          <pc:sldMk cId="4217641183" sldId="352"/>
        </pc:sldMkLst>
      </pc:sldChg>
      <pc:sldChg chg="del">
        <pc:chgData name="Lea Fisher" userId="2ec1dc03-55fc-4d56-99d2-a9eff6da4dc3" providerId="ADAL" clId="{62C742D3-7CD3-448D-BC26-F4F6EE1F2F2D}" dt="2024-07-17T16:44:00.759" v="972" actId="47"/>
        <pc:sldMkLst>
          <pc:docMk/>
          <pc:sldMk cId="982632623" sldId="353"/>
        </pc:sldMkLst>
      </pc:sldChg>
      <pc:sldChg chg="del">
        <pc:chgData name="Lea Fisher" userId="2ec1dc03-55fc-4d56-99d2-a9eff6da4dc3" providerId="ADAL" clId="{62C742D3-7CD3-448D-BC26-F4F6EE1F2F2D}" dt="2024-07-17T16:44:03.424" v="973" actId="47"/>
        <pc:sldMkLst>
          <pc:docMk/>
          <pc:sldMk cId="1459277452" sldId="354"/>
        </pc:sldMkLst>
      </pc:sldChg>
      <pc:sldChg chg="modSp mod">
        <pc:chgData name="Lea Fisher" userId="2ec1dc03-55fc-4d56-99d2-a9eff6da4dc3" providerId="ADAL" clId="{62C742D3-7CD3-448D-BC26-F4F6EE1F2F2D}" dt="2024-07-17T16:38:09.893" v="615" actId="20577"/>
        <pc:sldMkLst>
          <pc:docMk/>
          <pc:sldMk cId="3445029824" sldId="355"/>
        </pc:sldMkLst>
      </pc:sldChg>
      <pc:sldChg chg="modSp new mod">
        <pc:chgData name="Lea Fisher" userId="2ec1dc03-55fc-4d56-99d2-a9eff6da4dc3" providerId="ADAL" clId="{62C742D3-7CD3-448D-BC26-F4F6EE1F2F2D}" dt="2024-07-17T17:03:56.121" v="1833" actId="13926"/>
        <pc:sldMkLst>
          <pc:docMk/>
          <pc:sldMk cId="88291845" sldId="357"/>
        </pc:sldMkLst>
      </pc:sldChg>
      <pc:sldChg chg="new del">
        <pc:chgData name="Lea Fisher" userId="2ec1dc03-55fc-4d56-99d2-a9eff6da4dc3" providerId="ADAL" clId="{62C742D3-7CD3-448D-BC26-F4F6EE1F2F2D}" dt="2024-07-17T16:46:29.963" v="979" actId="47"/>
        <pc:sldMkLst>
          <pc:docMk/>
          <pc:sldMk cId="513967174" sldId="358"/>
        </pc:sldMkLst>
      </pc:sldChg>
      <pc:sldChg chg="add">
        <pc:chgData name="Lea Fisher" userId="2ec1dc03-55fc-4d56-99d2-a9eff6da4dc3" providerId="ADAL" clId="{62C742D3-7CD3-448D-BC26-F4F6EE1F2F2D}" dt="2024-07-17T16:46:24.459" v="976" actId="2890"/>
        <pc:sldMkLst>
          <pc:docMk/>
          <pc:sldMk cId="1307219715" sldId="359"/>
        </pc:sldMkLst>
      </pc:sldChg>
      <pc:sldChg chg="addSp modSp add mod ord">
        <pc:chgData name="Lea Fisher" userId="2ec1dc03-55fc-4d56-99d2-a9eff6da4dc3" providerId="ADAL" clId="{62C742D3-7CD3-448D-BC26-F4F6EE1F2F2D}" dt="2024-07-17T16:58:58.792" v="1526" actId="14100"/>
        <pc:sldMkLst>
          <pc:docMk/>
          <pc:sldMk cId="2460665046" sldId="360"/>
        </pc:sldMkLst>
      </pc:sldChg>
    </pc:docChg>
  </pc:docChgLst>
  <pc:docChgLst>
    <pc:chgData name="John Muhs" userId="e05efd67-f7de-4863-b6ca-d129315b9d02" providerId="ADAL" clId="{A20775EC-A0C8-45E8-8E8F-6687A9F318EF}"/>
    <pc:docChg chg="undo custSel addSld delSld modSld sldOrd">
      <pc:chgData name="John Muhs" userId="e05efd67-f7de-4863-b6ca-d129315b9d02" providerId="ADAL" clId="{A20775EC-A0C8-45E8-8E8F-6687A9F318EF}" dt="2024-11-22T04:21:31.465" v="3346"/>
      <pc:docMkLst>
        <pc:docMk/>
      </pc:docMkLst>
      <pc:sldChg chg="del">
        <pc:chgData name="John Muhs" userId="e05efd67-f7de-4863-b6ca-d129315b9d02" providerId="ADAL" clId="{A20775EC-A0C8-45E8-8E8F-6687A9F318EF}" dt="2024-11-13T14:07:30.916" v="135" actId="47"/>
        <pc:sldMkLst>
          <pc:docMk/>
          <pc:sldMk cId="157127733" sldId="368"/>
        </pc:sldMkLst>
      </pc:sldChg>
      <pc:sldChg chg="addSp delSp modSp mod">
        <pc:chgData name="John Muhs" userId="e05efd67-f7de-4863-b6ca-d129315b9d02" providerId="ADAL" clId="{A20775EC-A0C8-45E8-8E8F-6687A9F318EF}" dt="2024-11-13T15:55:06.588" v="3097"/>
        <pc:sldMkLst>
          <pc:docMk/>
          <pc:sldMk cId="3090372270" sldId="373"/>
        </pc:sldMkLst>
      </pc:sldChg>
      <pc:sldChg chg="ord">
        <pc:chgData name="John Muhs" userId="e05efd67-f7de-4863-b6ca-d129315b9d02" providerId="ADAL" clId="{A20775EC-A0C8-45E8-8E8F-6687A9F318EF}" dt="2024-11-13T15:52:36.047" v="3083"/>
        <pc:sldMkLst>
          <pc:docMk/>
          <pc:sldMk cId="2411803035" sldId="374"/>
        </pc:sldMkLst>
      </pc:sldChg>
      <pc:sldChg chg="ord">
        <pc:chgData name="John Muhs" userId="e05efd67-f7de-4863-b6ca-d129315b9d02" providerId="ADAL" clId="{A20775EC-A0C8-45E8-8E8F-6687A9F318EF}" dt="2024-11-13T15:52:40.527" v="3085"/>
        <pc:sldMkLst>
          <pc:docMk/>
          <pc:sldMk cId="549179421" sldId="375"/>
        </pc:sldMkLst>
      </pc:sldChg>
      <pc:sldChg chg="addSp delSp modSp mod ord">
        <pc:chgData name="John Muhs" userId="e05efd67-f7de-4863-b6ca-d129315b9d02" providerId="ADAL" clId="{A20775EC-A0C8-45E8-8E8F-6687A9F318EF}" dt="2024-11-13T15:52:48.456" v="3089"/>
        <pc:sldMkLst>
          <pc:docMk/>
          <pc:sldMk cId="4186706584" sldId="376"/>
        </pc:sldMkLst>
      </pc:sldChg>
      <pc:sldChg chg="ord">
        <pc:chgData name="John Muhs" userId="e05efd67-f7de-4863-b6ca-d129315b9d02" providerId="ADAL" clId="{A20775EC-A0C8-45E8-8E8F-6687A9F318EF}" dt="2024-11-13T15:52:32.920" v="3081"/>
        <pc:sldMkLst>
          <pc:docMk/>
          <pc:sldMk cId="4114819618" sldId="377"/>
        </pc:sldMkLst>
      </pc:sldChg>
      <pc:sldChg chg="ord">
        <pc:chgData name="John Muhs" userId="e05efd67-f7de-4863-b6ca-d129315b9d02" providerId="ADAL" clId="{A20775EC-A0C8-45E8-8E8F-6687A9F318EF}" dt="2024-11-13T15:52:44.230" v="3087"/>
        <pc:sldMkLst>
          <pc:docMk/>
          <pc:sldMk cId="3029947997" sldId="378"/>
        </pc:sldMkLst>
      </pc:sldChg>
      <pc:sldChg chg="addSp modSp add del mod setBg">
        <pc:chgData name="John Muhs" userId="e05efd67-f7de-4863-b6ca-d129315b9d02" providerId="ADAL" clId="{A20775EC-A0C8-45E8-8E8F-6687A9F318EF}" dt="2024-11-13T15:52:15.506" v="3075" actId="47"/>
        <pc:sldMkLst>
          <pc:docMk/>
          <pc:sldMk cId="737034311" sldId="379"/>
        </pc:sldMkLst>
      </pc:sldChg>
      <pc:sldChg chg="addSp modSp add del mod ord setBg">
        <pc:chgData name="John Muhs" userId="e05efd67-f7de-4863-b6ca-d129315b9d02" providerId="ADAL" clId="{A20775EC-A0C8-45E8-8E8F-6687A9F318EF}" dt="2024-11-13T15:52:28.105" v="3079" actId="47"/>
        <pc:sldMkLst>
          <pc:docMk/>
          <pc:sldMk cId="3787929304" sldId="380"/>
        </pc:sldMkLst>
      </pc:sldChg>
      <pc:sldChg chg="addSp delSp modSp add del mod setBg">
        <pc:chgData name="John Muhs" userId="e05efd67-f7de-4863-b6ca-d129315b9d02" providerId="ADAL" clId="{A20775EC-A0C8-45E8-8E8F-6687A9F318EF}" dt="2024-11-13T15:52:17.996" v="3076" actId="47"/>
        <pc:sldMkLst>
          <pc:docMk/>
          <pc:sldMk cId="159837533" sldId="381"/>
        </pc:sldMkLst>
      </pc:sldChg>
      <pc:sldChg chg="addSp modSp add mod ord">
        <pc:chgData name="John Muhs" userId="e05efd67-f7de-4863-b6ca-d129315b9d02" providerId="ADAL" clId="{A20775EC-A0C8-45E8-8E8F-6687A9F318EF}" dt="2024-11-13T14:10:19.280" v="145"/>
        <pc:sldMkLst>
          <pc:docMk/>
          <pc:sldMk cId="4004738901" sldId="382"/>
        </pc:sldMkLst>
      </pc:sldChg>
      <pc:sldChg chg="modSp add del ord">
        <pc:chgData name="John Muhs" userId="e05efd67-f7de-4863-b6ca-d129315b9d02" providerId="ADAL" clId="{A20775EC-A0C8-45E8-8E8F-6687A9F318EF}" dt="2024-11-13T15:55:48.511" v="3100" actId="47"/>
        <pc:sldMkLst>
          <pc:docMk/>
          <pc:sldMk cId="2293722160" sldId="835"/>
        </pc:sldMkLst>
      </pc:sldChg>
      <pc:sldChg chg="add ord">
        <pc:chgData name="John Muhs" userId="e05efd67-f7de-4863-b6ca-d129315b9d02" providerId="ADAL" clId="{A20775EC-A0C8-45E8-8E8F-6687A9F318EF}" dt="2024-11-13T15:27:09.097" v="154"/>
        <pc:sldMkLst>
          <pc:docMk/>
          <pc:sldMk cId="1544177601" sldId="836"/>
        </pc:sldMkLst>
      </pc:sldChg>
      <pc:sldChg chg="modSp add mod">
        <pc:chgData name="John Muhs" userId="e05efd67-f7de-4863-b6ca-d129315b9d02" providerId="ADAL" clId="{A20775EC-A0C8-45E8-8E8F-6687A9F318EF}" dt="2024-11-13T15:35:17.935" v="1224" actId="20577"/>
        <pc:sldMkLst>
          <pc:docMk/>
          <pc:sldMk cId="593360736" sldId="837"/>
        </pc:sldMkLst>
      </pc:sldChg>
      <pc:sldChg chg="modSp add mod">
        <pc:chgData name="John Muhs" userId="e05efd67-f7de-4863-b6ca-d129315b9d02" providerId="ADAL" clId="{A20775EC-A0C8-45E8-8E8F-6687A9F318EF}" dt="2024-11-13T15:49:00.682" v="2929" actId="20577"/>
        <pc:sldMkLst>
          <pc:docMk/>
          <pc:sldMk cId="4282574478" sldId="838"/>
        </pc:sldMkLst>
      </pc:sldChg>
      <pc:sldChg chg="modSp add mod">
        <pc:chgData name="John Muhs" userId="e05efd67-f7de-4863-b6ca-d129315b9d02" providerId="ADAL" clId="{A20775EC-A0C8-45E8-8E8F-6687A9F318EF}" dt="2024-11-13T15:50:41.169" v="3074" actId="20577"/>
        <pc:sldMkLst>
          <pc:docMk/>
          <pc:sldMk cId="2341172544" sldId="839"/>
        </pc:sldMkLst>
      </pc:sldChg>
      <pc:sldChg chg="addSp modSp add mod ord setBg">
        <pc:chgData name="John Muhs" userId="e05efd67-f7de-4863-b6ca-d129315b9d02" providerId="ADAL" clId="{A20775EC-A0C8-45E8-8E8F-6687A9F318EF}" dt="2024-11-22T04:21:31.465" v="3346"/>
        <pc:sldMkLst>
          <pc:docMk/>
          <pc:sldMk cId="1932048796" sldId="840"/>
        </pc:sldMkLst>
      </pc:sldChg>
      <pc:sldChg chg="addSp modSp add mod setBg">
        <pc:chgData name="John Muhs" userId="e05efd67-f7de-4863-b6ca-d129315b9d02" providerId="ADAL" clId="{A20775EC-A0C8-45E8-8E8F-6687A9F318EF}" dt="2024-11-13T15:58:47.949" v="3179"/>
        <pc:sldMkLst>
          <pc:docMk/>
          <pc:sldMk cId="1517287253" sldId="841"/>
        </pc:sldMkLst>
      </pc:sldChg>
      <pc:sldChg chg="addSp modSp add mod setBg">
        <pc:chgData name="John Muhs" userId="e05efd67-f7de-4863-b6ca-d129315b9d02" providerId="ADAL" clId="{A20775EC-A0C8-45E8-8E8F-6687A9F318EF}" dt="2024-11-13T16:01:06.796" v="3217"/>
        <pc:sldMkLst>
          <pc:docMk/>
          <pc:sldMk cId="3120128627" sldId="842"/>
        </pc:sldMkLst>
      </pc:sldChg>
      <pc:sldChg chg="addSp modSp add mod setBg">
        <pc:chgData name="John Muhs" userId="e05efd67-f7de-4863-b6ca-d129315b9d02" providerId="ADAL" clId="{A20775EC-A0C8-45E8-8E8F-6687A9F318EF}" dt="2024-11-13T16:27:22.966" v="3255"/>
        <pc:sldMkLst>
          <pc:docMk/>
          <pc:sldMk cId="3495590655" sldId="843"/>
        </pc:sldMkLst>
      </pc:sldChg>
      <pc:sldChg chg="addSp delSp modSp mod">
        <pc:chgData name="John Muhs" userId="e05efd67-f7de-4863-b6ca-d129315b9d02" providerId="ADAL" clId="{A20775EC-A0C8-45E8-8E8F-6687A9F318EF}" dt="2024-11-22T04:01:37.060" v="3281" actId="14100"/>
        <pc:sldMkLst>
          <pc:docMk/>
          <pc:sldMk cId="3837386569" sldId="2147470857"/>
        </pc:sldMkLst>
      </pc:sldChg>
      <pc:sldChg chg="addSp delSp modSp mod">
        <pc:chgData name="John Muhs" userId="e05efd67-f7de-4863-b6ca-d129315b9d02" providerId="ADAL" clId="{A20775EC-A0C8-45E8-8E8F-6687A9F318EF}" dt="2024-11-22T04:00:53.421" v="3272" actId="14100"/>
        <pc:sldMkLst>
          <pc:docMk/>
          <pc:sldMk cId="2762214712" sldId="2147470859"/>
        </pc:sldMkLst>
      </pc:sldChg>
      <pc:sldChg chg="addSp delSp modSp mod">
        <pc:chgData name="John Muhs" userId="e05efd67-f7de-4863-b6ca-d129315b9d02" providerId="ADAL" clId="{A20775EC-A0C8-45E8-8E8F-6687A9F318EF}" dt="2024-11-22T04:02:02.692" v="3287" actId="14100"/>
        <pc:sldMkLst>
          <pc:docMk/>
          <pc:sldMk cId="4135571824" sldId="2147470860"/>
        </pc:sldMkLst>
      </pc:sldChg>
      <pc:sldChg chg="modSp del mod ord">
        <pc:chgData name="John Muhs" userId="e05efd67-f7de-4863-b6ca-d129315b9d02" providerId="ADAL" clId="{A20775EC-A0C8-45E8-8E8F-6687A9F318EF}" dt="2024-11-22T04:13:26.868" v="3340" actId="47"/>
        <pc:sldMkLst>
          <pc:docMk/>
          <pc:sldMk cId="3509489217" sldId="2147470892"/>
        </pc:sldMkLst>
      </pc:sldChg>
      <pc:sldChg chg="add">
        <pc:chgData name="John Muhs" userId="e05efd67-f7de-4863-b6ca-d129315b9d02" providerId="ADAL" clId="{A20775EC-A0C8-45E8-8E8F-6687A9F318EF}" dt="2024-11-22T04:04:36.111" v="3288" actId="2890"/>
        <pc:sldMkLst>
          <pc:docMk/>
          <pc:sldMk cId="1596205462" sldId="2147470894"/>
        </pc:sldMkLst>
      </pc:sldChg>
    </pc:docChg>
  </pc:docChgLst>
  <pc:docChgLst>
    <pc:chgData name="Oluwafemi Sawyerr" userId="S::femi_ethree.com#ext#@nwppor.onmicrosoft.com::54c9a58d-c7a4-4ca4-91d9-79e9a73aa53d" providerId="AD" clId="Web-{E6033107-CDCE-D7F7-4858-A9DC10A0DC34}"/>
    <pc:docChg chg="addSld delSld modSld addMainMaster modMainMaster">
      <pc:chgData name="Oluwafemi Sawyerr" userId="S::femi_ethree.com#ext#@nwppor.onmicrosoft.com::54c9a58d-c7a4-4ca4-91d9-79e9a73aa53d" providerId="AD" clId="Web-{E6033107-CDCE-D7F7-4858-A9DC10A0DC34}" dt="2024-11-21T23:33:44.612" v="174" actId="20577"/>
      <pc:docMkLst>
        <pc:docMk/>
      </pc:docMkLst>
      <pc:sldChg chg="add del">
        <pc:chgData name="Oluwafemi Sawyerr" userId="S::femi_ethree.com#ext#@nwppor.onmicrosoft.com::54c9a58d-c7a4-4ca4-91d9-79e9a73aa53d" providerId="AD" clId="Web-{E6033107-CDCE-D7F7-4858-A9DC10A0DC34}" dt="2024-11-21T23:29:31.138" v="62"/>
        <pc:sldMkLst>
          <pc:docMk/>
          <pc:sldMk cId="2701325299" sldId="369"/>
        </pc:sldMkLst>
      </pc:sldChg>
      <pc:sldChg chg="add del">
        <pc:chgData name="Oluwafemi Sawyerr" userId="S::femi_ethree.com#ext#@nwppor.onmicrosoft.com::54c9a58d-c7a4-4ca4-91d9-79e9a73aa53d" providerId="AD" clId="Web-{E6033107-CDCE-D7F7-4858-A9DC10A0DC34}" dt="2024-11-21T23:29:22.404" v="42"/>
        <pc:sldMkLst>
          <pc:docMk/>
          <pc:sldMk cId="2299215083" sldId="2147470865"/>
        </pc:sldMkLst>
      </pc:sldChg>
      <pc:sldChg chg="modSp add del">
        <pc:chgData name="Oluwafemi Sawyerr" userId="S::femi_ethree.com#ext#@nwppor.onmicrosoft.com::54c9a58d-c7a4-4ca4-91d9-79e9a73aa53d" providerId="AD" clId="Web-{E6033107-CDCE-D7F7-4858-A9DC10A0DC34}" dt="2024-11-21T23:33:44.612" v="174" actId="20577"/>
        <pc:sldMkLst>
          <pc:docMk/>
          <pc:sldMk cId="4103953245" sldId="2147470866"/>
        </pc:sldMkLst>
      </pc:sldChg>
      <pc:sldChg chg="add del">
        <pc:chgData name="Oluwafemi Sawyerr" userId="S::femi_ethree.com#ext#@nwppor.onmicrosoft.com::54c9a58d-c7a4-4ca4-91d9-79e9a73aa53d" providerId="AD" clId="Web-{E6033107-CDCE-D7F7-4858-A9DC10A0DC34}" dt="2024-11-21T23:29:22.435" v="44"/>
        <pc:sldMkLst>
          <pc:docMk/>
          <pc:sldMk cId="1322795794" sldId="2147470867"/>
        </pc:sldMkLst>
      </pc:sldChg>
      <pc:sldChg chg="add del">
        <pc:chgData name="Oluwafemi Sawyerr" userId="S::femi_ethree.com#ext#@nwppor.onmicrosoft.com::54c9a58d-c7a4-4ca4-91d9-79e9a73aa53d" providerId="AD" clId="Web-{E6033107-CDCE-D7F7-4858-A9DC10A0DC34}" dt="2024-11-21T23:29:22.451" v="45"/>
        <pc:sldMkLst>
          <pc:docMk/>
          <pc:sldMk cId="1982263134" sldId="2147470868"/>
        </pc:sldMkLst>
      </pc:sldChg>
      <pc:sldChg chg="add del">
        <pc:chgData name="Oluwafemi Sawyerr" userId="S::femi_ethree.com#ext#@nwppor.onmicrosoft.com::54c9a58d-c7a4-4ca4-91d9-79e9a73aa53d" providerId="AD" clId="Web-{E6033107-CDCE-D7F7-4858-A9DC10A0DC34}" dt="2024-11-21T23:29:22.466" v="46"/>
        <pc:sldMkLst>
          <pc:docMk/>
          <pc:sldMk cId="2785720029" sldId="2147470869"/>
        </pc:sldMkLst>
      </pc:sldChg>
      <pc:sldChg chg="add del">
        <pc:chgData name="Oluwafemi Sawyerr" userId="S::femi_ethree.com#ext#@nwppor.onmicrosoft.com::54c9a58d-c7a4-4ca4-91d9-79e9a73aa53d" providerId="AD" clId="Web-{E6033107-CDCE-D7F7-4858-A9DC10A0DC34}" dt="2024-11-21T23:29:22.482" v="47"/>
        <pc:sldMkLst>
          <pc:docMk/>
          <pc:sldMk cId="524820972" sldId="2147470870"/>
        </pc:sldMkLst>
      </pc:sldChg>
      <pc:sldChg chg="add del">
        <pc:chgData name="Oluwafemi Sawyerr" userId="S::femi_ethree.com#ext#@nwppor.onmicrosoft.com::54c9a58d-c7a4-4ca4-91d9-79e9a73aa53d" providerId="AD" clId="Web-{E6033107-CDCE-D7F7-4858-A9DC10A0DC34}" dt="2024-11-21T23:29:22.498" v="48"/>
        <pc:sldMkLst>
          <pc:docMk/>
          <pc:sldMk cId="1002833267" sldId="2147470871"/>
        </pc:sldMkLst>
      </pc:sldChg>
      <pc:sldChg chg="add del">
        <pc:chgData name="Oluwafemi Sawyerr" userId="S::femi_ethree.com#ext#@nwppor.onmicrosoft.com::54c9a58d-c7a4-4ca4-91d9-79e9a73aa53d" providerId="AD" clId="Web-{E6033107-CDCE-D7F7-4858-A9DC10A0DC34}" dt="2024-11-21T23:29:22.513" v="49"/>
        <pc:sldMkLst>
          <pc:docMk/>
          <pc:sldMk cId="2901958392" sldId="2147470872"/>
        </pc:sldMkLst>
      </pc:sldChg>
      <pc:sldChg chg="add del">
        <pc:chgData name="Oluwafemi Sawyerr" userId="S::femi_ethree.com#ext#@nwppor.onmicrosoft.com::54c9a58d-c7a4-4ca4-91d9-79e9a73aa53d" providerId="AD" clId="Web-{E6033107-CDCE-D7F7-4858-A9DC10A0DC34}" dt="2024-11-21T23:29:22.545" v="50"/>
        <pc:sldMkLst>
          <pc:docMk/>
          <pc:sldMk cId="2858522498" sldId="2147470873"/>
        </pc:sldMkLst>
      </pc:sldChg>
      <pc:sldChg chg="add del">
        <pc:chgData name="Oluwafemi Sawyerr" userId="S::femi_ethree.com#ext#@nwppor.onmicrosoft.com::54c9a58d-c7a4-4ca4-91d9-79e9a73aa53d" providerId="AD" clId="Web-{E6033107-CDCE-D7F7-4858-A9DC10A0DC34}" dt="2024-11-21T23:29:22.560" v="51"/>
        <pc:sldMkLst>
          <pc:docMk/>
          <pc:sldMk cId="3750730455" sldId="2147470874"/>
        </pc:sldMkLst>
      </pc:sldChg>
      <pc:sldChg chg="add del">
        <pc:chgData name="Oluwafemi Sawyerr" userId="S::femi_ethree.com#ext#@nwppor.onmicrosoft.com::54c9a58d-c7a4-4ca4-91d9-79e9a73aa53d" providerId="AD" clId="Web-{E6033107-CDCE-D7F7-4858-A9DC10A0DC34}" dt="2024-11-21T23:29:22.576" v="52"/>
        <pc:sldMkLst>
          <pc:docMk/>
          <pc:sldMk cId="1159749614" sldId="2147470875"/>
        </pc:sldMkLst>
      </pc:sldChg>
      <pc:sldChg chg="add del">
        <pc:chgData name="Oluwafemi Sawyerr" userId="S::femi_ethree.com#ext#@nwppor.onmicrosoft.com::54c9a58d-c7a4-4ca4-91d9-79e9a73aa53d" providerId="AD" clId="Web-{E6033107-CDCE-D7F7-4858-A9DC10A0DC34}" dt="2024-11-21T23:29:22.591" v="53"/>
        <pc:sldMkLst>
          <pc:docMk/>
          <pc:sldMk cId="458152278" sldId="2147470876"/>
        </pc:sldMkLst>
      </pc:sldChg>
      <pc:sldChg chg="add del">
        <pc:chgData name="Oluwafemi Sawyerr" userId="S::femi_ethree.com#ext#@nwppor.onmicrosoft.com::54c9a58d-c7a4-4ca4-91d9-79e9a73aa53d" providerId="AD" clId="Web-{E6033107-CDCE-D7F7-4858-A9DC10A0DC34}" dt="2024-11-21T23:29:22.607" v="54"/>
        <pc:sldMkLst>
          <pc:docMk/>
          <pc:sldMk cId="1343474437" sldId="2147470877"/>
        </pc:sldMkLst>
      </pc:sldChg>
      <pc:sldChg chg="add del">
        <pc:chgData name="Oluwafemi Sawyerr" userId="S::femi_ethree.com#ext#@nwppor.onmicrosoft.com::54c9a58d-c7a4-4ca4-91d9-79e9a73aa53d" providerId="AD" clId="Web-{E6033107-CDCE-D7F7-4858-A9DC10A0DC34}" dt="2024-11-21T23:29:22.623" v="55"/>
        <pc:sldMkLst>
          <pc:docMk/>
          <pc:sldMk cId="2016179232" sldId="2147470878"/>
        </pc:sldMkLst>
      </pc:sldChg>
      <pc:sldChg chg="add del">
        <pc:chgData name="Oluwafemi Sawyerr" userId="S::femi_ethree.com#ext#@nwppor.onmicrosoft.com::54c9a58d-c7a4-4ca4-91d9-79e9a73aa53d" providerId="AD" clId="Web-{E6033107-CDCE-D7F7-4858-A9DC10A0DC34}" dt="2024-11-21T23:29:22.685" v="56"/>
        <pc:sldMkLst>
          <pc:docMk/>
          <pc:sldMk cId="3393452313" sldId="2147470879"/>
        </pc:sldMkLst>
      </pc:sldChg>
      <pc:sldChg chg="add del">
        <pc:chgData name="Oluwafemi Sawyerr" userId="S::femi_ethree.com#ext#@nwppor.onmicrosoft.com::54c9a58d-c7a4-4ca4-91d9-79e9a73aa53d" providerId="AD" clId="Web-{E6033107-CDCE-D7F7-4858-A9DC10A0DC34}" dt="2024-11-21T23:29:22.701" v="57"/>
        <pc:sldMkLst>
          <pc:docMk/>
          <pc:sldMk cId="1402597213" sldId="2147470880"/>
        </pc:sldMkLst>
      </pc:sldChg>
      <pc:sldChg chg="add del">
        <pc:chgData name="Oluwafemi Sawyerr" userId="S::femi_ethree.com#ext#@nwppor.onmicrosoft.com::54c9a58d-c7a4-4ca4-91d9-79e9a73aa53d" providerId="AD" clId="Web-{E6033107-CDCE-D7F7-4858-A9DC10A0DC34}" dt="2024-11-21T23:29:42.373" v="65"/>
        <pc:sldMkLst>
          <pc:docMk/>
          <pc:sldMk cId="3892580567" sldId="2147470881"/>
        </pc:sldMkLst>
      </pc:sldChg>
      <pc:sldChg chg="add del">
        <pc:chgData name="Oluwafemi Sawyerr" userId="S::femi_ethree.com#ext#@nwppor.onmicrosoft.com::54c9a58d-c7a4-4ca4-91d9-79e9a73aa53d" providerId="AD" clId="Web-{E6033107-CDCE-D7F7-4858-A9DC10A0DC34}" dt="2024-11-21T23:29:42.373" v="64"/>
        <pc:sldMkLst>
          <pc:docMk/>
          <pc:sldMk cId="1874060688" sldId="2147470882"/>
        </pc:sldMkLst>
      </pc:sldChg>
      <pc:sldChg chg="add del">
        <pc:chgData name="Oluwafemi Sawyerr" userId="S::femi_ethree.com#ext#@nwppor.onmicrosoft.com::54c9a58d-c7a4-4ca4-91d9-79e9a73aa53d" providerId="AD" clId="Web-{E6033107-CDCE-D7F7-4858-A9DC10A0DC34}" dt="2024-11-21T23:29:42.357" v="63"/>
        <pc:sldMkLst>
          <pc:docMk/>
          <pc:sldMk cId="2996901030" sldId="2147470883"/>
        </pc:sldMkLst>
      </pc:sldChg>
      <pc:sldChg chg="add del">
        <pc:chgData name="Oluwafemi Sawyerr" userId="S::femi_ethree.com#ext#@nwppor.onmicrosoft.com::54c9a58d-c7a4-4ca4-91d9-79e9a73aa53d" providerId="AD" clId="Web-{E6033107-CDCE-D7F7-4858-A9DC10A0DC34}" dt="2024-11-21T23:29:22.795" v="61"/>
        <pc:sldMkLst>
          <pc:docMk/>
          <pc:sldMk cId="3472700031" sldId="2147470884"/>
        </pc:sldMkLst>
      </pc:sldChg>
      <pc:sldMasterChg chg="addSldLayout delSldLayout">
        <pc:chgData name="Oluwafemi Sawyerr" userId="S::femi_ethree.com#ext#@nwppor.onmicrosoft.com::54c9a58d-c7a4-4ca4-91d9-79e9a73aa53d" providerId="AD" clId="Web-{E6033107-CDCE-D7F7-4858-A9DC10A0DC34}" dt="2024-11-21T23:29:13.997" v="41"/>
        <pc:sldMasterMkLst>
          <pc:docMk/>
          <pc:sldMasterMk cId="2242429591" sldId="2147483796"/>
        </pc:sldMasterMkLst>
        <pc:sldLayoutChg chg="add del replId">
          <pc:chgData name="Oluwafemi Sawyerr" userId="S::femi_ethree.com#ext#@nwppor.onmicrosoft.com::54c9a58d-c7a4-4ca4-91d9-79e9a73aa53d" providerId="AD" clId="Web-{E6033107-CDCE-D7F7-4858-A9DC10A0DC34}" dt="2024-11-21T23:29:13.997" v="41"/>
          <pc:sldLayoutMkLst>
            <pc:docMk/>
            <pc:sldMasterMk cId="2242429591" sldId="2147483796"/>
            <pc:sldLayoutMk cId="3948253665" sldId="2147483831"/>
          </pc:sldLayoutMkLst>
        </pc:sldLayoutChg>
        <pc:sldLayoutChg chg="add del">
          <pc:chgData name="Oluwafemi Sawyerr" userId="S::femi_ethree.com#ext#@nwppor.onmicrosoft.com::54c9a58d-c7a4-4ca4-91d9-79e9a73aa53d" providerId="AD" clId="Web-{E6033107-CDCE-D7F7-4858-A9DC10A0DC34}" dt="2024-11-21T23:29:13.997" v="40"/>
          <pc:sldLayoutMkLst>
            <pc:docMk/>
            <pc:sldMasterMk cId="2242429591" sldId="2147483796"/>
            <pc:sldLayoutMk cId="3498676020" sldId="2147483832"/>
          </pc:sldLayoutMkLst>
        </pc:sldLayoutChg>
        <pc:sldLayoutChg chg="add del">
          <pc:chgData name="Oluwafemi Sawyerr" userId="S::femi_ethree.com#ext#@nwppor.onmicrosoft.com::54c9a58d-c7a4-4ca4-91d9-79e9a73aa53d" providerId="AD" clId="Web-{E6033107-CDCE-D7F7-4858-A9DC10A0DC34}" dt="2024-11-21T23:29:13.982" v="39"/>
          <pc:sldLayoutMkLst>
            <pc:docMk/>
            <pc:sldMasterMk cId="2242429591" sldId="2147483796"/>
            <pc:sldLayoutMk cId="2387723087" sldId="2147483833"/>
          </pc:sldLayoutMkLst>
        </pc:sldLayoutChg>
        <pc:sldLayoutChg chg="add del">
          <pc:chgData name="Oluwafemi Sawyerr" userId="S::femi_ethree.com#ext#@nwppor.onmicrosoft.com::54c9a58d-c7a4-4ca4-91d9-79e9a73aa53d" providerId="AD" clId="Web-{E6033107-CDCE-D7F7-4858-A9DC10A0DC34}" dt="2024-11-21T23:29:13.966" v="28"/>
          <pc:sldLayoutMkLst>
            <pc:docMk/>
            <pc:sldMasterMk cId="2242429591" sldId="2147483796"/>
            <pc:sldLayoutMk cId="2472607546" sldId="2147483834"/>
          </pc:sldLayoutMkLst>
        </pc:sldLayoutChg>
        <pc:sldLayoutChg chg="add del">
          <pc:chgData name="Oluwafemi Sawyerr" userId="S::femi_ethree.com#ext#@nwppor.onmicrosoft.com::54c9a58d-c7a4-4ca4-91d9-79e9a73aa53d" providerId="AD" clId="Web-{E6033107-CDCE-D7F7-4858-A9DC10A0DC34}" dt="2024-11-21T23:29:13.935" v="26"/>
          <pc:sldLayoutMkLst>
            <pc:docMk/>
            <pc:sldMasterMk cId="2242429591" sldId="2147483796"/>
            <pc:sldLayoutMk cId="3419578673" sldId="2147483835"/>
          </pc:sldLayoutMkLst>
        </pc:sldLayoutChg>
        <pc:sldLayoutChg chg="add del">
          <pc:chgData name="Oluwafemi Sawyerr" userId="S::femi_ethree.com#ext#@nwppor.onmicrosoft.com::54c9a58d-c7a4-4ca4-91d9-79e9a73aa53d" providerId="AD" clId="Web-{E6033107-CDCE-D7F7-4858-A9DC10A0DC34}" dt="2024-11-21T23:29:13.904" v="22"/>
          <pc:sldLayoutMkLst>
            <pc:docMk/>
            <pc:sldMasterMk cId="2242429591" sldId="2147483796"/>
            <pc:sldLayoutMk cId="3594098968" sldId="2147483836"/>
          </pc:sldLayoutMkLst>
        </pc:sldLayoutChg>
      </pc:sldMasterChg>
      <pc:sldMasterChg chg="add addSldLayout">
        <pc:chgData name="Oluwafemi Sawyerr" userId="S::femi_ethree.com#ext#@nwppor.onmicrosoft.com::54c9a58d-c7a4-4ca4-91d9-79e9a73aa53d" providerId="AD" clId="Web-{E6033107-CDCE-D7F7-4858-A9DC10A0DC34}" dt="2024-11-21T23:29:22.404" v="42"/>
        <pc:sldMasterMkLst>
          <pc:docMk/>
          <pc:sldMasterMk cId="857952087" sldId="2147483809"/>
        </pc:sldMasterMkLst>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4290081433" sldId="2147483810"/>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736535111" sldId="2147483811"/>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758593636" sldId="2147483812"/>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1440099123" sldId="2147483813"/>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1260547141" sldId="2147483814"/>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672933488" sldId="2147483815"/>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3657245205" sldId="2147483816"/>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179379006" sldId="2147483817"/>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3618041794" sldId="2147483818"/>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2868674875" sldId="2147483819"/>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1930608739" sldId="2147483820"/>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873185132" sldId="2147483821"/>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3289661003" sldId="2147483822"/>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2814399679" sldId="2147483823"/>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2056455729" sldId="2147483824"/>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4117811941" sldId="2147483825"/>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496255050" sldId="2147483826"/>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3013047298" sldId="2147483827"/>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1689105391" sldId="2147483828"/>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1611581945" sldId="2147483829"/>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1454766179" sldId="2147483830"/>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2008937833" sldId="2147483831"/>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2379104162" sldId="2147483832"/>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3194072178" sldId="2147483833"/>
          </pc:sldLayoutMkLst>
        </pc:sldLayoutChg>
      </pc:sldMasterChg>
      <pc:sldMasterChg chg="replId modSldLayout">
        <pc:chgData name="Oluwafemi Sawyerr" userId="S::femi_ethree.com#ext#@nwppor.onmicrosoft.com::54c9a58d-c7a4-4ca4-91d9-79e9a73aa53d" providerId="AD" clId="Web-{E6033107-CDCE-D7F7-4858-A9DC10A0DC34}" dt="2024-11-21T23:29:22.404" v="42"/>
        <pc:sldMasterMkLst>
          <pc:docMk/>
          <pc:sldMasterMk cId="1602443055" sldId="2147483834"/>
        </pc:sldMasterMkLst>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37965630" sldId="2147483835"/>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4088293601" sldId="2147483836"/>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2389032690" sldId="2147483837"/>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1437968235" sldId="2147483838"/>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172264111" sldId="2147483839"/>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2309418671" sldId="2147483840"/>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3484444167" sldId="2147483841"/>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993784869" sldId="2147483842"/>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2019156590" sldId="2147483843"/>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1154043356" sldId="2147483844"/>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2635218778" sldId="2147483845"/>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2185959871" sldId="2147483846"/>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3253594025" sldId="2147483847"/>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959246210" sldId="2147483848"/>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1373037447" sldId="2147483849"/>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3650513766" sldId="2147483850"/>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2632409364" sldId="2147483851"/>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827935231" sldId="2147483852"/>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2863545078" sldId="2147483853"/>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3183160806" sldId="2147483854"/>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2384255384" sldId="2147483855"/>
          </pc:sldLayoutMkLst>
        </pc:sldLayoutChg>
      </pc:sldMasterChg>
    </pc:docChg>
  </pc:docChgLst>
  <pc:docChgLst>
    <pc:chgData name="John Muhs" userId="e05efd67-f7de-4863-b6ca-d129315b9d02" providerId="ADAL" clId="{B4178DCA-A26E-644F-9977-BCFCA47BB22A}"/>
    <pc:docChg chg="undo custSel addSld delSld modSld">
      <pc:chgData name="John Muhs" userId="e05efd67-f7de-4863-b6ca-d129315b9d02" providerId="ADAL" clId="{B4178DCA-A26E-644F-9977-BCFCA47BB22A}" dt="2025-02-27T17:56:10.471" v="34" actId="1076"/>
      <pc:docMkLst>
        <pc:docMk/>
      </pc:docMkLst>
      <pc:sldChg chg="add">
        <pc:chgData name="John Muhs" userId="e05efd67-f7de-4863-b6ca-d129315b9d02" providerId="ADAL" clId="{B4178DCA-A26E-644F-9977-BCFCA47BB22A}" dt="2025-02-27T17:48:30.594" v="0"/>
        <pc:sldMkLst>
          <pc:docMk/>
          <pc:sldMk cId="2136950267" sldId="2147470926"/>
        </pc:sldMkLst>
      </pc:sldChg>
      <pc:sldChg chg="addSp delSp modSp add mod">
        <pc:chgData name="John Muhs" userId="e05efd67-f7de-4863-b6ca-d129315b9d02" providerId="ADAL" clId="{B4178DCA-A26E-644F-9977-BCFCA47BB22A}" dt="2025-02-27T17:56:10.471" v="34" actId="1076"/>
        <pc:sldMkLst>
          <pc:docMk/>
          <pc:sldMk cId="1853008294" sldId="2147471118"/>
        </pc:sldMkLst>
      </pc:sldChg>
      <pc:sldChg chg="add">
        <pc:chgData name="John Muhs" userId="e05efd67-f7de-4863-b6ca-d129315b9d02" providerId="ADAL" clId="{B4178DCA-A26E-644F-9977-BCFCA47BB22A}" dt="2025-02-27T17:49:06.870" v="1"/>
        <pc:sldMkLst>
          <pc:docMk/>
          <pc:sldMk cId="656290258" sldId="2147471122"/>
        </pc:sldMkLst>
      </pc:sldChg>
      <pc:sldChg chg="add del">
        <pc:chgData name="John Muhs" userId="e05efd67-f7de-4863-b6ca-d129315b9d02" providerId="ADAL" clId="{B4178DCA-A26E-644F-9977-BCFCA47BB22A}" dt="2025-02-27T17:49:27.528" v="6" actId="2696"/>
        <pc:sldMkLst>
          <pc:docMk/>
          <pc:sldMk cId="2587622077" sldId="2147471125"/>
        </pc:sldMkLst>
      </pc:sldChg>
      <pc:sldChg chg="add del">
        <pc:chgData name="John Muhs" userId="e05efd67-f7de-4863-b6ca-d129315b9d02" providerId="ADAL" clId="{B4178DCA-A26E-644F-9977-BCFCA47BB22A}" dt="2025-02-27T17:49:27.506" v="3" actId="2696"/>
        <pc:sldMkLst>
          <pc:docMk/>
          <pc:sldMk cId="3229773603" sldId="2147471126"/>
        </pc:sldMkLst>
      </pc:sldChg>
      <pc:sldChg chg="add del">
        <pc:chgData name="John Muhs" userId="e05efd67-f7de-4863-b6ca-d129315b9d02" providerId="ADAL" clId="{B4178DCA-A26E-644F-9977-BCFCA47BB22A}" dt="2025-02-27T17:49:27.510" v="4" actId="2696"/>
        <pc:sldMkLst>
          <pc:docMk/>
          <pc:sldMk cId="4290101259" sldId="2147471127"/>
        </pc:sldMkLst>
      </pc:sldChg>
      <pc:sldChg chg="add del">
        <pc:chgData name="John Muhs" userId="e05efd67-f7de-4863-b6ca-d129315b9d02" providerId="ADAL" clId="{B4178DCA-A26E-644F-9977-BCFCA47BB22A}" dt="2025-02-27T17:49:27.515" v="5" actId="2696"/>
        <pc:sldMkLst>
          <pc:docMk/>
          <pc:sldMk cId="1854896950" sldId="2147471128"/>
        </pc:sldMkLst>
      </pc:sldChg>
      <pc:sldChg chg="add">
        <pc:chgData name="John Muhs" userId="e05efd67-f7de-4863-b6ca-d129315b9d02" providerId="ADAL" clId="{B4178DCA-A26E-644F-9977-BCFCA47BB22A}" dt="2025-02-27T17:48:30.594" v="0"/>
        <pc:sldMkLst>
          <pc:docMk/>
          <pc:sldMk cId="3132420925" sldId="2147471130"/>
        </pc:sldMkLst>
      </pc:sldChg>
      <pc:sldChg chg="modSp add mod">
        <pc:chgData name="John Muhs" userId="e05efd67-f7de-4863-b6ca-d129315b9d02" providerId="ADAL" clId="{B4178DCA-A26E-644F-9977-BCFCA47BB22A}" dt="2025-02-27T17:49:59.258" v="8" actId="1076"/>
        <pc:sldMkLst>
          <pc:docMk/>
          <pc:sldMk cId="1830360546" sldId="2147471147"/>
        </pc:sldMkLst>
      </pc:sldChg>
      <pc:sldChg chg="add">
        <pc:chgData name="John Muhs" userId="e05efd67-f7de-4863-b6ca-d129315b9d02" providerId="ADAL" clId="{B4178DCA-A26E-644F-9977-BCFCA47BB22A}" dt="2025-02-27T17:49:06.870" v="1"/>
        <pc:sldMkLst>
          <pc:docMk/>
          <pc:sldMk cId="3957053339" sldId="2147471151"/>
        </pc:sldMkLst>
      </pc:sldChg>
      <pc:sldChg chg="add">
        <pc:chgData name="John Muhs" userId="e05efd67-f7de-4863-b6ca-d129315b9d02" providerId="ADAL" clId="{B4178DCA-A26E-644F-9977-BCFCA47BB22A}" dt="2025-02-27T17:49:06.870" v="1"/>
        <pc:sldMkLst>
          <pc:docMk/>
          <pc:sldMk cId="3507320682" sldId="2147471152"/>
        </pc:sldMkLst>
      </pc:sldChg>
      <pc:sldChg chg="add">
        <pc:chgData name="John Muhs" userId="e05efd67-f7de-4863-b6ca-d129315b9d02" providerId="ADAL" clId="{B4178DCA-A26E-644F-9977-BCFCA47BB22A}" dt="2025-02-27T17:49:06.870" v="1"/>
        <pc:sldMkLst>
          <pc:docMk/>
          <pc:sldMk cId="2808130725" sldId="2147471153"/>
        </pc:sldMkLst>
      </pc:sldChg>
      <pc:sldChg chg="add">
        <pc:chgData name="John Muhs" userId="e05efd67-f7de-4863-b6ca-d129315b9d02" providerId="ADAL" clId="{B4178DCA-A26E-644F-9977-BCFCA47BB22A}" dt="2025-02-27T17:49:06.870" v="1"/>
        <pc:sldMkLst>
          <pc:docMk/>
          <pc:sldMk cId="1068263490" sldId="2147471154"/>
        </pc:sldMkLst>
      </pc:sldChg>
      <pc:sldChg chg="add">
        <pc:chgData name="John Muhs" userId="e05efd67-f7de-4863-b6ca-d129315b9d02" providerId="ADAL" clId="{B4178DCA-A26E-644F-9977-BCFCA47BB22A}" dt="2025-02-27T17:49:06.870" v="1"/>
        <pc:sldMkLst>
          <pc:docMk/>
          <pc:sldMk cId="3948862699" sldId="2147471156"/>
        </pc:sldMkLst>
      </pc:sldChg>
      <pc:sldChg chg="add del">
        <pc:chgData name="John Muhs" userId="e05efd67-f7de-4863-b6ca-d129315b9d02" providerId="ADAL" clId="{B4178DCA-A26E-644F-9977-BCFCA47BB22A}" dt="2025-02-27T17:49:27.502" v="2" actId="2696"/>
        <pc:sldMkLst>
          <pc:docMk/>
          <pc:sldMk cId="1491453400" sldId="2147471190"/>
        </pc:sldMkLst>
      </pc:sldChg>
      <pc:sldChg chg="add">
        <pc:chgData name="John Muhs" userId="e05efd67-f7de-4863-b6ca-d129315b9d02" providerId="ADAL" clId="{B4178DCA-A26E-644F-9977-BCFCA47BB22A}" dt="2025-02-27T17:48:30.594" v="0"/>
        <pc:sldMkLst>
          <pc:docMk/>
          <pc:sldMk cId="661848289" sldId="2147471191"/>
        </pc:sldMkLst>
      </pc:sldChg>
    </pc:docChg>
  </pc:docChgLst>
  <pc:docChgLst>
    <pc:chgData clId="Web-{D5CC9957-2706-F4C0-26AA-2E842E6E076E}"/>
    <pc:docChg chg="modSld">
      <pc:chgData name="" userId="" providerId="" clId="Web-{D5CC9957-2706-F4C0-26AA-2E842E6E076E}" dt="2025-05-19T16:40:43.723" v="1" actId="20577"/>
      <pc:docMkLst>
        <pc:docMk/>
      </pc:docMkLst>
      <pc:sldChg chg="modSp">
        <pc:chgData name="" userId="" providerId="" clId="Web-{D5CC9957-2706-F4C0-26AA-2E842E6E076E}" dt="2025-05-19T16:40:43.723" v="1" actId="20577"/>
        <pc:sldMkLst>
          <pc:docMk/>
          <pc:sldMk cId="145016425" sldId="256"/>
        </pc:sldMkLst>
        <pc:spChg chg="mod">
          <ac:chgData name="" userId="" providerId="" clId="Web-{D5CC9957-2706-F4C0-26AA-2E842E6E076E}" dt="2025-05-19T16:40:43.723" v="1" actId="20577"/>
          <ac:spMkLst>
            <pc:docMk/>
            <pc:sldMk cId="145016425" sldId="256"/>
            <ac:spMk id="47" creationId="{D34CB97B-6A3F-71BC-42E0-799E887B2E05}"/>
          </ac:spMkLst>
        </pc:spChg>
      </pc:sldChg>
    </pc:docChg>
  </pc:docChgLst>
  <pc:docChgLst>
    <pc:chgData name="John Muhs" userId="e05efd67-f7de-4863-b6ca-d129315b9d02" providerId="ADAL" clId="{A2CE6526-63E4-44CC-85E8-267BFCBFED4A}"/>
    <pc:docChg chg="undo custSel addSld delSld modSld sldOrd">
      <pc:chgData name="John Muhs" userId="e05efd67-f7de-4863-b6ca-d129315b9d02" providerId="ADAL" clId="{A2CE6526-63E4-44CC-85E8-267BFCBFED4A}" dt="2024-11-22T17:09:19.249" v="6945" actId="729"/>
      <pc:docMkLst>
        <pc:docMk/>
      </pc:docMkLst>
      <pc:sldChg chg="modSp mod">
        <pc:chgData name="John Muhs" userId="e05efd67-f7de-4863-b6ca-d129315b9d02" providerId="ADAL" clId="{A2CE6526-63E4-44CC-85E8-267BFCBFED4A}" dt="2024-11-12T17:55:07.239" v="347" actId="20577"/>
        <pc:sldMkLst>
          <pc:docMk/>
          <pc:sldMk cId="157127733" sldId="368"/>
        </pc:sldMkLst>
      </pc:sldChg>
      <pc:sldChg chg="add del">
        <pc:chgData name="John Muhs" userId="e05efd67-f7de-4863-b6ca-d129315b9d02" providerId="ADAL" clId="{A2CE6526-63E4-44CC-85E8-267BFCBFED4A}" dt="2024-11-22T00:12:35.184" v="3699" actId="47"/>
        <pc:sldMkLst>
          <pc:docMk/>
          <pc:sldMk cId="2092041352" sldId="370"/>
        </pc:sldMkLst>
      </pc:sldChg>
      <pc:sldChg chg="addSp modSp add mod ord setBg modNotesTx">
        <pc:chgData name="John Muhs" userId="e05efd67-f7de-4863-b6ca-d129315b9d02" providerId="ADAL" clId="{A2CE6526-63E4-44CC-85E8-267BFCBFED4A}" dt="2024-11-22T15:52:56.944" v="5458" actId="20577"/>
        <pc:sldMkLst>
          <pc:docMk/>
          <pc:sldMk cId="4119994198" sldId="371"/>
        </pc:sldMkLst>
      </pc:sldChg>
      <pc:sldChg chg="addSp delSp modSp add del mod setBg modAnim">
        <pc:chgData name="John Muhs" userId="e05efd67-f7de-4863-b6ca-d129315b9d02" providerId="ADAL" clId="{A2CE6526-63E4-44CC-85E8-267BFCBFED4A}" dt="2024-11-12T18:26:46.730" v="457" actId="47"/>
        <pc:sldMkLst>
          <pc:docMk/>
          <pc:sldMk cId="2255161717" sldId="372"/>
        </pc:sldMkLst>
      </pc:sldChg>
      <pc:sldChg chg="addSp delSp modSp add del mod ord modShow">
        <pc:chgData name="John Muhs" userId="e05efd67-f7de-4863-b6ca-d129315b9d02" providerId="ADAL" clId="{A2CE6526-63E4-44CC-85E8-267BFCBFED4A}" dt="2024-11-22T15:53:31.619" v="5466" actId="47"/>
        <pc:sldMkLst>
          <pc:docMk/>
          <pc:sldMk cId="3090372270" sldId="373"/>
        </pc:sldMkLst>
      </pc:sldChg>
      <pc:sldChg chg="addSp delSp modSp add del mod ord setBg">
        <pc:chgData name="John Muhs" userId="e05efd67-f7de-4863-b6ca-d129315b9d02" providerId="ADAL" clId="{A2CE6526-63E4-44CC-85E8-267BFCBFED4A}" dt="2024-11-21T22:21:18.183" v="2101" actId="47"/>
        <pc:sldMkLst>
          <pc:docMk/>
          <pc:sldMk cId="2411803035" sldId="374"/>
        </pc:sldMkLst>
      </pc:sldChg>
      <pc:sldChg chg="addSp delSp modSp add mod ord setBg modNotesTx">
        <pc:chgData name="John Muhs" userId="e05efd67-f7de-4863-b6ca-d129315b9d02" providerId="ADAL" clId="{A2CE6526-63E4-44CC-85E8-267BFCBFED4A}" dt="2024-11-22T00:02:48.038" v="3489" actId="20577"/>
        <pc:sldMkLst>
          <pc:docMk/>
          <pc:sldMk cId="549179421" sldId="375"/>
        </pc:sldMkLst>
      </pc:sldChg>
      <pc:sldChg chg="addSp delSp modSp add mod ord setBg">
        <pc:chgData name="John Muhs" userId="e05efd67-f7de-4863-b6ca-d129315b9d02" providerId="ADAL" clId="{A2CE6526-63E4-44CC-85E8-267BFCBFED4A}" dt="2024-11-21T21:50:49.297" v="2020"/>
        <pc:sldMkLst>
          <pc:docMk/>
          <pc:sldMk cId="4186706584" sldId="376"/>
        </pc:sldMkLst>
      </pc:sldChg>
      <pc:sldChg chg="add del">
        <pc:chgData name="John Muhs" userId="e05efd67-f7de-4863-b6ca-d129315b9d02" providerId="ADAL" clId="{A2CE6526-63E4-44CC-85E8-267BFCBFED4A}" dt="2024-11-12T18:48:32.987" v="615" actId="47"/>
        <pc:sldMkLst>
          <pc:docMk/>
          <pc:sldMk cId="2737355018" sldId="377"/>
        </pc:sldMkLst>
      </pc:sldChg>
      <pc:sldChg chg="addSp delSp modSp add mod ord setBg modShow modNotesTx">
        <pc:chgData name="John Muhs" userId="e05efd67-f7de-4863-b6ca-d129315b9d02" providerId="ADAL" clId="{A2CE6526-63E4-44CC-85E8-267BFCBFED4A}" dt="2024-11-22T17:09:19.249" v="6945" actId="729"/>
        <pc:sldMkLst>
          <pc:docMk/>
          <pc:sldMk cId="4114819618" sldId="377"/>
        </pc:sldMkLst>
      </pc:sldChg>
      <pc:sldChg chg="addSp modSp add del mod ord setBg">
        <pc:chgData name="John Muhs" userId="e05efd67-f7de-4863-b6ca-d129315b9d02" providerId="ADAL" clId="{A2CE6526-63E4-44CC-85E8-267BFCBFED4A}" dt="2024-11-14T21:55:15.285" v="710" actId="47"/>
        <pc:sldMkLst>
          <pc:docMk/>
          <pc:sldMk cId="3029947997" sldId="378"/>
        </pc:sldMkLst>
      </pc:sldChg>
      <pc:sldChg chg="del">
        <pc:chgData name="John Muhs" userId="e05efd67-f7de-4863-b6ca-d129315b9d02" providerId="ADAL" clId="{A2CE6526-63E4-44CC-85E8-267BFCBFED4A}" dt="2024-11-21T21:55:31.481" v="2074" actId="47"/>
        <pc:sldMkLst>
          <pc:docMk/>
          <pc:sldMk cId="4004738901" sldId="382"/>
        </pc:sldMkLst>
      </pc:sldChg>
      <pc:sldChg chg="del">
        <pc:chgData name="John Muhs" userId="e05efd67-f7de-4863-b6ca-d129315b9d02" providerId="ADAL" clId="{A2CE6526-63E4-44CC-85E8-267BFCBFED4A}" dt="2024-11-21T21:53:02.012" v="2035" actId="47"/>
        <pc:sldMkLst>
          <pc:docMk/>
          <pc:sldMk cId="1544177601" sldId="836"/>
        </pc:sldMkLst>
      </pc:sldChg>
      <pc:sldChg chg="del">
        <pc:chgData name="John Muhs" userId="e05efd67-f7de-4863-b6ca-d129315b9d02" providerId="ADAL" clId="{A2CE6526-63E4-44CC-85E8-267BFCBFED4A}" dt="2024-11-21T21:53:34.914" v="2038" actId="47"/>
        <pc:sldMkLst>
          <pc:docMk/>
          <pc:sldMk cId="593360736" sldId="837"/>
        </pc:sldMkLst>
      </pc:sldChg>
      <pc:sldChg chg="del ord">
        <pc:chgData name="John Muhs" userId="e05efd67-f7de-4863-b6ca-d129315b9d02" providerId="ADAL" clId="{A2CE6526-63E4-44CC-85E8-267BFCBFED4A}" dt="2024-11-21T21:53:44.379" v="2041" actId="47"/>
        <pc:sldMkLst>
          <pc:docMk/>
          <pc:sldMk cId="4282574478" sldId="838"/>
        </pc:sldMkLst>
      </pc:sldChg>
      <pc:sldChg chg="del">
        <pc:chgData name="John Muhs" userId="e05efd67-f7de-4863-b6ca-d129315b9d02" providerId="ADAL" clId="{A2CE6526-63E4-44CC-85E8-267BFCBFED4A}" dt="2024-11-21T21:54:56.348" v="2069" actId="47"/>
        <pc:sldMkLst>
          <pc:docMk/>
          <pc:sldMk cId="2341172544" sldId="839"/>
        </pc:sldMkLst>
      </pc:sldChg>
      <pc:sldChg chg="addSp delSp modSp mod ord">
        <pc:chgData name="John Muhs" userId="e05efd67-f7de-4863-b6ca-d129315b9d02" providerId="ADAL" clId="{A2CE6526-63E4-44CC-85E8-267BFCBFED4A}" dt="2024-11-22T16:53:43.924" v="6888"/>
        <pc:sldMkLst>
          <pc:docMk/>
          <pc:sldMk cId="1932048796" sldId="840"/>
        </pc:sldMkLst>
      </pc:sldChg>
      <pc:sldChg chg="add del">
        <pc:chgData name="John Muhs" userId="e05efd67-f7de-4863-b6ca-d129315b9d02" providerId="ADAL" clId="{A2CE6526-63E4-44CC-85E8-267BFCBFED4A}" dt="2024-11-21T22:56:32.264" v="2311" actId="2696"/>
        <pc:sldMkLst>
          <pc:docMk/>
          <pc:sldMk cId="1517287253" sldId="841"/>
        </pc:sldMkLst>
      </pc:sldChg>
      <pc:sldChg chg="del ord">
        <pc:chgData name="John Muhs" userId="e05efd67-f7de-4863-b6ca-d129315b9d02" providerId="ADAL" clId="{A2CE6526-63E4-44CC-85E8-267BFCBFED4A}" dt="2024-11-21T23:44:52.922" v="3456" actId="47"/>
        <pc:sldMkLst>
          <pc:docMk/>
          <pc:sldMk cId="3120128627" sldId="842"/>
        </pc:sldMkLst>
      </pc:sldChg>
      <pc:sldChg chg="del">
        <pc:chgData name="John Muhs" userId="e05efd67-f7de-4863-b6ca-d129315b9d02" providerId="ADAL" clId="{A2CE6526-63E4-44CC-85E8-267BFCBFED4A}" dt="2024-11-21T23:06:36.580" v="2406" actId="2696"/>
        <pc:sldMkLst>
          <pc:docMk/>
          <pc:sldMk cId="3495590655" sldId="843"/>
        </pc:sldMkLst>
      </pc:sldChg>
      <pc:sldChg chg="del">
        <pc:chgData name="John Muhs" userId="e05efd67-f7de-4863-b6ca-d129315b9d02" providerId="ADAL" clId="{A2CE6526-63E4-44CC-85E8-267BFCBFED4A}" dt="2024-11-21T21:39:45.055" v="1524" actId="47"/>
        <pc:sldMkLst>
          <pc:docMk/>
          <pc:sldMk cId="3992324701" sldId="852"/>
        </pc:sldMkLst>
      </pc:sldChg>
      <pc:sldChg chg="addSp delSp modSp del mod">
        <pc:chgData name="John Muhs" userId="e05efd67-f7de-4863-b6ca-d129315b9d02" providerId="ADAL" clId="{A2CE6526-63E4-44CC-85E8-267BFCBFED4A}" dt="2024-11-22T15:34:18.861" v="4125" actId="47"/>
        <pc:sldMkLst>
          <pc:docMk/>
          <pc:sldMk cId="1786207213" sldId="856"/>
        </pc:sldMkLst>
      </pc:sldChg>
      <pc:sldChg chg="delSp modSp add del mod ord modNotesTx">
        <pc:chgData name="John Muhs" userId="e05efd67-f7de-4863-b6ca-d129315b9d02" providerId="ADAL" clId="{A2CE6526-63E4-44CC-85E8-267BFCBFED4A}" dt="2024-11-22T17:08:35.976" v="6944" actId="20577"/>
        <pc:sldMkLst>
          <pc:docMk/>
          <pc:sldMk cId="650447270" sldId="953"/>
        </pc:sldMkLst>
      </pc:sldChg>
      <pc:sldChg chg="delSp modSp mod">
        <pc:chgData name="John Muhs" userId="e05efd67-f7de-4863-b6ca-d129315b9d02" providerId="ADAL" clId="{A2CE6526-63E4-44CC-85E8-267BFCBFED4A}" dt="2024-11-21T21:58:05.437" v="2100" actId="20577"/>
        <pc:sldMkLst>
          <pc:docMk/>
          <pc:sldMk cId="1991892332" sldId="954"/>
        </pc:sldMkLst>
      </pc:sldChg>
      <pc:sldChg chg="del">
        <pc:chgData name="John Muhs" userId="e05efd67-f7de-4863-b6ca-d129315b9d02" providerId="ADAL" clId="{A2CE6526-63E4-44CC-85E8-267BFCBFED4A}" dt="2024-11-21T21:53:30.381" v="2037" actId="47"/>
        <pc:sldMkLst>
          <pc:docMk/>
          <pc:sldMk cId="450237118" sldId="976"/>
        </pc:sldMkLst>
      </pc:sldChg>
      <pc:sldChg chg="del">
        <pc:chgData name="John Muhs" userId="e05efd67-f7de-4863-b6ca-d129315b9d02" providerId="ADAL" clId="{A2CE6526-63E4-44CC-85E8-267BFCBFED4A}" dt="2024-11-21T21:43:27.084" v="1559" actId="47"/>
        <pc:sldMkLst>
          <pc:docMk/>
          <pc:sldMk cId="2828440366" sldId="979"/>
        </pc:sldMkLst>
      </pc:sldChg>
      <pc:sldChg chg="addSp delSp modSp add del mod ord setBg">
        <pc:chgData name="John Muhs" userId="e05efd67-f7de-4863-b6ca-d129315b9d02" providerId="ADAL" clId="{A2CE6526-63E4-44CC-85E8-267BFCBFED4A}" dt="2024-11-21T22:21:32.267" v="2102" actId="47"/>
        <pc:sldMkLst>
          <pc:docMk/>
          <pc:sldMk cId="3080102890" sldId="2142532404"/>
        </pc:sldMkLst>
      </pc:sldChg>
      <pc:sldChg chg="addSp delSp modSp add del mod ord setBg">
        <pc:chgData name="John Muhs" userId="e05efd67-f7de-4863-b6ca-d129315b9d02" providerId="ADAL" clId="{A2CE6526-63E4-44CC-85E8-267BFCBFED4A}" dt="2024-11-21T23:26:42.174" v="3100" actId="47"/>
        <pc:sldMkLst>
          <pc:docMk/>
          <pc:sldMk cId="14873425" sldId="2142532405"/>
        </pc:sldMkLst>
      </pc:sldChg>
      <pc:sldChg chg="addSp delSp modSp add mod ord setBg modNotesTx">
        <pc:chgData name="John Muhs" userId="e05efd67-f7de-4863-b6ca-d129315b9d02" providerId="ADAL" clId="{A2CE6526-63E4-44CC-85E8-267BFCBFED4A}" dt="2024-11-22T00:17:39.876" v="3721"/>
        <pc:sldMkLst>
          <pc:docMk/>
          <pc:sldMk cId="4182396402" sldId="2142532406"/>
        </pc:sldMkLst>
      </pc:sldChg>
      <pc:sldChg chg="modSp add del mod ord">
        <pc:chgData name="John Muhs" userId="e05efd67-f7de-4863-b6ca-d129315b9d02" providerId="ADAL" clId="{A2CE6526-63E4-44CC-85E8-267BFCBFED4A}" dt="2024-11-21T20:41:25.964" v="895" actId="47"/>
        <pc:sldMkLst>
          <pc:docMk/>
          <pc:sldMk cId="1412773831" sldId="2142532407"/>
        </pc:sldMkLst>
      </pc:sldChg>
      <pc:sldChg chg="addSp modSp add del mod setBg">
        <pc:chgData name="John Muhs" userId="e05efd67-f7de-4863-b6ca-d129315b9d02" providerId="ADAL" clId="{A2CE6526-63E4-44CC-85E8-267BFCBFED4A}" dt="2024-11-21T21:18:27.578" v="1338" actId="47"/>
        <pc:sldMkLst>
          <pc:docMk/>
          <pc:sldMk cId="1477209113" sldId="2142532407"/>
        </pc:sldMkLst>
      </pc:sldChg>
      <pc:sldChg chg="addSp delSp modSp add del mod ord setBg">
        <pc:chgData name="John Muhs" userId="e05efd67-f7de-4863-b6ca-d129315b9d02" providerId="ADAL" clId="{A2CE6526-63E4-44CC-85E8-267BFCBFED4A}" dt="2024-11-22T00:04:03.213" v="3490" actId="47"/>
        <pc:sldMkLst>
          <pc:docMk/>
          <pc:sldMk cId="2788267904" sldId="2142532408"/>
        </pc:sldMkLst>
      </pc:sldChg>
      <pc:sldChg chg="addSp delSp modSp add del mod ord setBg">
        <pc:chgData name="John Muhs" userId="e05efd67-f7de-4863-b6ca-d129315b9d02" providerId="ADAL" clId="{A2CE6526-63E4-44CC-85E8-267BFCBFED4A}" dt="2024-11-22T00:04:03.213" v="3490" actId="47"/>
        <pc:sldMkLst>
          <pc:docMk/>
          <pc:sldMk cId="1079641966" sldId="2142532409"/>
        </pc:sldMkLst>
      </pc:sldChg>
      <pc:sldChg chg="addSp delSp modSp add del mod ord setBg">
        <pc:chgData name="John Muhs" userId="e05efd67-f7de-4863-b6ca-d129315b9d02" providerId="ADAL" clId="{A2CE6526-63E4-44CC-85E8-267BFCBFED4A}" dt="2024-11-22T00:04:03.213" v="3490" actId="47"/>
        <pc:sldMkLst>
          <pc:docMk/>
          <pc:sldMk cId="4069075365" sldId="2142532410"/>
        </pc:sldMkLst>
      </pc:sldChg>
      <pc:sldChg chg="addSp modSp add del mod ord setBg">
        <pc:chgData name="John Muhs" userId="e05efd67-f7de-4863-b6ca-d129315b9d02" providerId="ADAL" clId="{A2CE6526-63E4-44CC-85E8-267BFCBFED4A}" dt="2024-11-22T00:04:03.213" v="3490" actId="47"/>
        <pc:sldMkLst>
          <pc:docMk/>
          <pc:sldMk cId="432350969" sldId="2142532411"/>
        </pc:sldMkLst>
      </pc:sldChg>
      <pc:sldChg chg="addSp delSp modSp add mod ord setBg">
        <pc:chgData name="John Muhs" userId="e05efd67-f7de-4863-b6ca-d129315b9d02" providerId="ADAL" clId="{A2CE6526-63E4-44CC-85E8-267BFCBFED4A}" dt="2024-11-22T00:20:34.023" v="3729"/>
        <pc:sldMkLst>
          <pc:docMk/>
          <pc:sldMk cId="1428296096" sldId="2142532412"/>
        </pc:sldMkLst>
      </pc:sldChg>
      <pc:sldChg chg="addSp modSp add del mod ord setBg">
        <pc:chgData name="John Muhs" userId="e05efd67-f7de-4863-b6ca-d129315b9d02" providerId="ADAL" clId="{A2CE6526-63E4-44CC-85E8-267BFCBFED4A}" dt="2024-11-21T22:48:05.354" v="2203" actId="47"/>
        <pc:sldMkLst>
          <pc:docMk/>
          <pc:sldMk cId="1810950548" sldId="2142532413"/>
        </pc:sldMkLst>
      </pc:sldChg>
      <pc:sldChg chg="addSp delSp modSp add del mod ord setBg">
        <pc:chgData name="John Muhs" userId="e05efd67-f7de-4863-b6ca-d129315b9d02" providerId="ADAL" clId="{A2CE6526-63E4-44CC-85E8-267BFCBFED4A}" dt="2024-11-21T22:48:58.735" v="2206" actId="47"/>
        <pc:sldMkLst>
          <pc:docMk/>
          <pc:sldMk cId="939627884" sldId="2142532414"/>
        </pc:sldMkLst>
      </pc:sldChg>
      <pc:sldChg chg="addSp modSp add del mod ord setBg modShow modNotesTx">
        <pc:chgData name="John Muhs" userId="e05efd67-f7de-4863-b6ca-d129315b9d02" providerId="ADAL" clId="{A2CE6526-63E4-44CC-85E8-267BFCBFED4A}" dt="2024-11-22T17:00:59.834" v="6891" actId="729"/>
        <pc:sldMkLst>
          <pc:docMk/>
          <pc:sldMk cId="664684889" sldId="2142532415"/>
        </pc:sldMkLst>
      </pc:sldChg>
      <pc:sldChg chg="addSp modSp add del mod ord setBg">
        <pc:chgData name="John Muhs" userId="e05efd67-f7de-4863-b6ca-d129315b9d02" providerId="ADAL" clId="{A2CE6526-63E4-44CC-85E8-267BFCBFED4A}" dt="2024-11-21T21:25:06.696" v="1367" actId="47"/>
        <pc:sldMkLst>
          <pc:docMk/>
          <pc:sldMk cId="2186106875" sldId="2142532415"/>
        </pc:sldMkLst>
      </pc:sldChg>
      <pc:sldChg chg="addSp delSp modSp add mod ord setBg modShow modNotesTx">
        <pc:chgData name="John Muhs" userId="e05efd67-f7de-4863-b6ca-d129315b9d02" providerId="ADAL" clId="{A2CE6526-63E4-44CC-85E8-267BFCBFED4A}" dt="2024-11-22T16:53:38.761" v="6886" actId="729"/>
        <pc:sldMkLst>
          <pc:docMk/>
          <pc:sldMk cId="299175474" sldId="2142532416"/>
        </pc:sldMkLst>
      </pc:sldChg>
      <pc:sldChg chg="addSp modSp add del mod setBg">
        <pc:chgData name="John Muhs" userId="e05efd67-f7de-4863-b6ca-d129315b9d02" providerId="ADAL" clId="{A2CE6526-63E4-44CC-85E8-267BFCBFED4A}" dt="2024-11-21T21:09:56.616" v="1323" actId="47"/>
        <pc:sldMkLst>
          <pc:docMk/>
          <pc:sldMk cId="1786058260" sldId="2142532416"/>
        </pc:sldMkLst>
      </pc:sldChg>
      <pc:sldChg chg="addSp delSp modSp add del mod ord setBg">
        <pc:chgData name="John Muhs" userId="e05efd67-f7de-4863-b6ca-d129315b9d02" providerId="ADAL" clId="{A2CE6526-63E4-44CC-85E8-267BFCBFED4A}" dt="2024-11-22T00:34:39.897" v="3992" actId="47"/>
        <pc:sldMkLst>
          <pc:docMk/>
          <pc:sldMk cId="77498245" sldId="2142532417"/>
        </pc:sldMkLst>
      </pc:sldChg>
      <pc:sldChg chg="addSp modSp add del mod ord setBg">
        <pc:chgData name="John Muhs" userId="e05efd67-f7de-4863-b6ca-d129315b9d02" providerId="ADAL" clId="{A2CE6526-63E4-44CC-85E8-267BFCBFED4A}" dt="2024-11-22T00:34:41.192" v="3993" actId="47"/>
        <pc:sldMkLst>
          <pc:docMk/>
          <pc:sldMk cId="2355601304" sldId="2142532418"/>
        </pc:sldMkLst>
      </pc:sldChg>
      <pc:sldChg chg="modSp mod ord modNotesTx">
        <pc:chgData name="John Muhs" userId="e05efd67-f7de-4863-b6ca-d129315b9d02" providerId="ADAL" clId="{A2CE6526-63E4-44CC-85E8-267BFCBFED4A}" dt="2024-11-22T17:06:28.641" v="6931" actId="404"/>
        <pc:sldMkLst>
          <pc:docMk/>
          <pc:sldMk cId="827079847" sldId="2142532419"/>
        </pc:sldMkLst>
      </pc:sldChg>
      <pc:sldChg chg="delSp modSp mod ord modNotesTx">
        <pc:chgData name="John Muhs" userId="e05efd67-f7de-4863-b6ca-d129315b9d02" providerId="ADAL" clId="{A2CE6526-63E4-44CC-85E8-267BFCBFED4A}" dt="2024-11-22T17:06:20.226" v="6930" actId="403"/>
        <pc:sldMkLst>
          <pc:docMk/>
          <pc:sldMk cId="418832674" sldId="2142532420"/>
        </pc:sldMkLst>
      </pc:sldChg>
      <pc:sldChg chg="delSp modSp mod modNotesTx">
        <pc:chgData name="John Muhs" userId="e05efd67-f7de-4863-b6ca-d129315b9d02" providerId="ADAL" clId="{A2CE6526-63E4-44CC-85E8-267BFCBFED4A}" dt="2024-11-22T16:22:55.267" v="6759" actId="207"/>
        <pc:sldMkLst>
          <pc:docMk/>
          <pc:sldMk cId="1874060688" sldId="2147470851"/>
        </pc:sldMkLst>
      </pc:sldChg>
      <pc:sldChg chg="del">
        <pc:chgData name="John Muhs" userId="e05efd67-f7de-4863-b6ca-d129315b9d02" providerId="ADAL" clId="{A2CE6526-63E4-44CC-85E8-267BFCBFED4A}" dt="2024-11-21T21:53:12.376" v="2036" actId="47"/>
        <pc:sldMkLst>
          <pc:docMk/>
          <pc:sldMk cId="799515443" sldId="2147470855"/>
        </pc:sldMkLst>
      </pc:sldChg>
      <pc:sldChg chg="modSp add mod ord">
        <pc:chgData name="John Muhs" userId="e05efd67-f7de-4863-b6ca-d129315b9d02" providerId="ADAL" clId="{A2CE6526-63E4-44CC-85E8-267BFCBFED4A}" dt="2024-11-22T17:06:47.426" v="6935" actId="27636"/>
        <pc:sldMkLst>
          <pc:docMk/>
          <pc:sldMk cId="1472798109" sldId="2147470856"/>
        </pc:sldMkLst>
      </pc:sldChg>
      <pc:sldChg chg="addSp delSp modSp add mod setBg">
        <pc:chgData name="John Muhs" userId="e05efd67-f7de-4863-b6ca-d129315b9d02" providerId="ADAL" clId="{A2CE6526-63E4-44CC-85E8-267BFCBFED4A}" dt="2024-11-22T00:21:48.805" v="3737"/>
        <pc:sldMkLst>
          <pc:docMk/>
          <pc:sldMk cId="961477200" sldId="2147470861"/>
        </pc:sldMkLst>
      </pc:sldChg>
      <pc:sldChg chg="addSp modSp add del mod setBg">
        <pc:chgData name="John Muhs" userId="e05efd67-f7de-4863-b6ca-d129315b9d02" providerId="ADAL" clId="{A2CE6526-63E4-44CC-85E8-267BFCBFED4A}" dt="2024-11-22T00:34:21.447" v="3991" actId="47"/>
        <pc:sldMkLst>
          <pc:docMk/>
          <pc:sldMk cId="1777053362" sldId="2147470862"/>
        </pc:sldMkLst>
      </pc:sldChg>
      <pc:sldChg chg="addSp delSp modSp add mod ord setBg">
        <pc:chgData name="John Muhs" userId="e05efd67-f7de-4863-b6ca-d129315b9d02" providerId="ADAL" clId="{A2CE6526-63E4-44CC-85E8-267BFCBFED4A}" dt="2024-11-21T23:46:51.006" v="3464"/>
        <pc:sldMkLst>
          <pc:docMk/>
          <pc:sldMk cId="4270763868" sldId="2147470863"/>
        </pc:sldMkLst>
      </pc:sldChg>
      <pc:sldChg chg="addSp delSp modSp add mod setBg">
        <pc:chgData name="John Muhs" userId="e05efd67-f7de-4863-b6ca-d129315b9d02" providerId="ADAL" clId="{A2CE6526-63E4-44CC-85E8-267BFCBFED4A}" dt="2024-11-22T00:14:11.427" v="3707"/>
        <pc:sldMkLst>
          <pc:docMk/>
          <pc:sldMk cId="322556855" sldId="2147470864"/>
        </pc:sldMkLst>
      </pc:sldChg>
      <pc:sldChg chg="addSp modSp add mod setBg">
        <pc:chgData name="John Muhs" userId="e05efd67-f7de-4863-b6ca-d129315b9d02" providerId="ADAL" clId="{A2CE6526-63E4-44CC-85E8-267BFCBFED4A}" dt="2024-11-21T23:44:44.638" v="3455"/>
        <pc:sldMkLst>
          <pc:docMk/>
          <pc:sldMk cId="2263610980" sldId="2147470885"/>
        </pc:sldMkLst>
      </pc:sldChg>
      <pc:sldChg chg="addSp delSp modSp add mod ord setBg modShow modNotesTx">
        <pc:chgData name="John Muhs" userId="e05efd67-f7de-4863-b6ca-d129315b9d02" providerId="ADAL" clId="{A2CE6526-63E4-44CC-85E8-267BFCBFED4A}" dt="2024-11-22T16:55:23.521" v="6889" actId="729"/>
        <pc:sldMkLst>
          <pc:docMk/>
          <pc:sldMk cId="1287991207" sldId="2147470887"/>
        </pc:sldMkLst>
      </pc:sldChg>
      <pc:sldChg chg="addSp delSp modSp add del mod setBg">
        <pc:chgData name="John Muhs" userId="e05efd67-f7de-4863-b6ca-d129315b9d02" providerId="ADAL" clId="{A2CE6526-63E4-44CC-85E8-267BFCBFED4A}" dt="2024-11-22T15:53:44.051" v="5467" actId="47"/>
        <pc:sldMkLst>
          <pc:docMk/>
          <pc:sldMk cId="1707041464" sldId="2147470888"/>
        </pc:sldMkLst>
      </pc:sldChg>
      <pc:sldChg chg="modSp add mod ord">
        <pc:chgData name="John Muhs" userId="e05efd67-f7de-4863-b6ca-d129315b9d02" providerId="ADAL" clId="{A2CE6526-63E4-44CC-85E8-267BFCBFED4A}" dt="2024-11-22T00:08:54.432" v="3641" actId="20577"/>
        <pc:sldMkLst>
          <pc:docMk/>
          <pc:sldMk cId="1993819540" sldId="2147470889"/>
        </pc:sldMkLst>
      </pc:sldChg>
      <pc:sldChg chg="modSp add mod ord">
        <pc:chgData name="John Muhs" userId="e05efd67-f7de-4863-b6ca-d129315b9d02" providerId="ADAL" clId="{A2CE6526-63E4-44CC-85E8-267BFCBFED4A}" dt="2024-11-22T00:09:11.631" v="3655" actId="20577"/>
        <pc:sldMkLst>
          <pc:docMk/>
          <pc:sldMk cId="4097412329" sldId="2147470890"/>
        </pc:sldMkLst>
      </pc:sldChg>
      <pc:sldChg chg="modSp add mod ord">
        <pc:chgData name="John Muhs" userId="e05efd67-f7de-4863-b6ca-d129315b9d02" providerId="ADAL" clId="{A2CE6526-63E4-44CC-85E8-267BFCBFED4A}" dt="2024-11-22T00:09:25.886" v="3670" actId="20577"/>
        <pc:sldMkLst>
          <pc:docMk/>
          <pc:sldMk cId="1237912034" sldId="2147470891"/>
        </pc:sldMkLst>
      </pc:sldChg>
      <pc:sldChg chg="modSp add mod ord">
        <pc:chgData name="John Muhs" userId="e05efd67-f7de-4863-b6ca-d129315b9d02" providerId="ADAL" clId="{A2CE6526-63E4-44CC-85E8-267BFCBFED4A}" dt="2024-11-22T00:12:22.264" v="3698"/>
        <pc:sldMkLst>
          <pc:docMk/>
          <pc:sldMk cId="3509489217" sldId="2147470892"/>
        </pc:sldMkLst>
      </pc:sldChg>
      <pc:sldChg chg="addSp delSp modSp add mod ord setBg modNotesTx">
        <pc:chgData name="John Muhs" userId="e05efd67-f7de-4863-b6ca-d129315b9d02" providerId="ADAL" clId="{A2CE6526-63E4-44CC-85E8-267BFCBFED4A}" dt="2024-11-22T00:44:18.842" v="4046"/>
        <pc:sldMkLst>
          <pc:docMk/>
          <pc:sldMk cId="1963795537" sldId="2147470893"/>
        </pc:sldMkLst>
      </pc:sldChg>
      <pc:sldChg chg="modSp add del mod modNotesTx">
        <pc:chgData name="John Muhs" userId="e05efd67-f7de-4863-b6ca-d129315b9d02" providerId="ADAL" clId="{A2CE6526-63E4-44CC-85E8-267BFCBFED4A}" dt="2024-11-22T16:22:25.991" v="6696" actId="47"/>
        <pc:sldMkLst>
          <pc:docMk/>
          <pc:sldMk cId="2274712083" sldId="2147470895"/>
        </pc:sldMkLst>
      </pc:sldChg>
      <pc:sldChg chg="modSp add mod ord">
        <pc:chgData name="John Muhs" userId="e05efd67-f7de-4863-b6ca-d129315b9d02" providerId="ADAL" clId="{A2CE6526-63E4-44CC-85E8-267BFCBFED4A}" dt="2024-11-22T16:23:13.026" v="6761" actId="20577"/>
        <pc:sldMkLst>
          <pc:docMk/>
          <pc:sldMk cId="3157821645" sldId="2147470896"/>
        </pc:sldMkLst>
      </pc:sldChg>
      <pc:sldChg chg="modSp add mod">
        <pc:chgData name="John Muhs" userId="e05efd67-f7de-4863-b6ca-d129315b9d02" providerId="ADAL" clId="{A2CE6526-63E4-44CC-85E8-267BFCBFED4A}" dt="2024-11-22T16:40:24.163" v="6870" actId="20577"/>
        <pc:sldMkLst>
          <pc:docMk/>
          <pc:sldMk cId="4241125402" sldId="2147470897"/>
        </pc:sldMkLst>
      </pc:sldChg>
    </pc:docChg>
  </pc:docChgLst>
  <pc:docChgLst>
    <pc:chgData name="Oluwafemi Sawyerr" userId="S::femi_ethree.com#ext#@nwppor.onmicrosoft.com::54c9a58d-c7a4-4ca4-91d9-79e9a73aa53d" providerId="AD" clId="Web-{C9585287-9987-BA50-B615-7E8A8A78F6E8}"/>
    <pc:docChg chg="modSld">
      <pc:chgData name="Oluwafemi Sawyerr" userId="S::femi_ethree.com#ext#@nwppor.onmicrosoft.com::54c9a58d-c7a4-4ca4-91d9-79e9a73aa53d" providerId="AD" clId="Web-{C9585287-9987-BA50-B615-7E8A8A78F6E8}" dt="2025-02-28T16:12:25.922" v="1" actId="1076"/>
      <pc:docMkLst>
        <pc:docMk/>
      </pc:docMkLst>
      <pc:sldChg chg="modSp">
        <pc:chgData name="Oluwafemi Sawyerr" userId="S::femi_ethree.com#ext#@nwppor.onmicrosoft.com::54c9a58d-c7a4-4ca4-91d9-79e9a73aa53d" providerId="AD" clId="Web-{C9585287-9987-BA50-B615-7E8A8A78F6E8}" dt="2025-02-28T16:12:25.922" v="1" actId="1076"/>
        <pc:sldMkLst>
          <pc:docMk/>
          <pc:sldMk cId="854300377" sldId="2147471210"/>
        </pc:sldMkLst>
      </pc:sldChg>
    </pc:docChg>
  </pc:docChgLst>
  <pc:docChgLst>
    <pc:chgData name="Kyra Green" userId="S::kyra.green_gdsassociates.com#ext#@nwppor.onmicrosoft.com::3236454b-0773-4f8e-ad56-3ba4fd7697ab" providerId="AD" clId="Web-{CBD6D385-2333-D732-4A2B-DF315B004525}"/>
    <pc:docChg chg="modSld">
      <pc:chgData name="Kyra Green" userId="S::kyra.green_gdsassociates.com#ext#@nwppor.onmicrosoft.com::3236454b-0773-4f8e-ad56-3ba4fd7697ab" providerId="AD" clId="Web-{CBD6D385-2333-D732-4A2B-DF315B004525}" dt="2025-02-28T15:51:07.474" v="2"/>
      <pc:docMkLst>
        <pc:docMk/>
      </pc:docMkLst>
      <pc:sldChg chg="mod modShow">
        <pc:chgData name="Kyra Green" userId="S::kyra.green_gdsassociates.com#ext#@nwppor.onmicrosoft.com::3236454b-0773-4f8e-ad56-3ba4fd7697ab" providerId="AD" clId="Web-{CBD6D385-2333-D732-4A2B-DF315B004525}" dt="2025-02-28T15:51:07.474" v="2"/>
        <pc:sldMkLst>
          <pc:docMk/>
          <pc:sldMk cId="370553326" sldId="2147470891"/>
        </pc:sldMkLst>
      </pc:sldChg>
      <pc:sldChg chg="mod modShow">
        <pc:chgData name="Kyra Green" userId="S::kyra.green_gdsassociates.com#ext#@nwppor.onmicrosoft.com::3236454b-0773-4f8e-ad56-3ba4fd7697ab" providerId="AD" clId="Web-{CBD6D385-2333-D732-4A2B-DF315B004525}" dt="2025-02-28T15:50:57.864" v="1"/>
        <pc:sldMkLst>
          <pc:docMk/>
          <pc:sldMk cId="3554356199" sldId="2147470892"/>
        </pc:sldMkLst>
      </pc:sldChg>
      <pc:sldChg chg="mod modShow">
        <pc:chgData name="Kyra Green" userId="S::kyra.green_gdsassociates.com#ext#@nwppor.onmicrosoft.com::3236454b-0773-4f8e-ad56-3ba4fd7697ab" providerId="AD" clId="Web-{CBD6D385-2333-D732-4A2B-DF315B004525}" dt="2025-02-28T15:50:55.505" v="0"/>
        <pc:sldMkLst>
          <pc:docMk/>
          <pc:sldMk cId="498417670" sldId="2147470895"/>
        </pc:sldMkLst>
      </pc:sldChg>
    </pc:docChg>
  </pc:docChgLst>
  <pc:docChgLst>
    <pc:chgData name="Gillian Biedler" userId="S::gillian.biedler_gdsassociates.com#ext#@nwppor.onmicrosoft.com::49ead461-71af-44da-8cea-b6daa04c1308" providerId="AD" clId="Web-{9CF36CE5-417F-3E3D-4E18-AE00665B8660}"/>
    <pc:docChg chg="mod">
      <pc:chgData name="Gillian Biedler" userId="S::gillian.biedler_gdsassociates.com#ext#@nwppor.onmicrosoft.com::49ead461-71af-44da-8cea-b6daa04c1308" providerId="AD" clId="Web-{9CF36CE5-417F-3E3D-4E18-AE00665B8660}" dt="2025-05-23T18:27:23.067" v="0"/>
      <pc:docMkLst>
        <pc:docMk/>
      </pc:docMkLst>
    </pc:docChg>
  </pc:docChgLst>
  <pc:docChgLst>
    <pc:chgData name="Keegan Moyer" userId="e7297c32-85ec-46ad-a562-3763ddfe20b9" providerId="ADAL" clId="{A2AD9AB2-36B7-4425-9A7A-9289C4BA59E0}"/>
    <pc:docChg chg="undo custSel addSld delSld modSld sldOrd">
      <pc:chgData name="Keegan Moyer" userId="e7297c32-85ec-46ad-a562-3763ddfe20b9" providerId="ADAL" clId="{A2AD9AB2-36B7-4425-9A7A-9289C4BA59E0}" dt="2024-11-22T16:34:42.912" v="4143" actId="20577"/>
      <pc:docMkLst>
        <pc:docMk/>
      </pc:docMkLst>
      <pc:sldChg chg="addSp delSp modSp mod chgLayout modNotesTx">
        <pc:chgData name="Keegan Moyer" userId="e7297c32-85ec-46ad-a562-3763ddfe20b9" providerId="ADAL" clId="{A2AD9AB2-36B7-4425-9A7A-9289C4BA59E0}" dt="2024-11-22T16:34:42.912" v="4143" actId="20577"/>
        <pc:sldMkLst>
          <pc:docMk/>
          <pc:sldMk cId="1837650292" sldId="367"/>
        </pc:sldMkLst>
      </pc:sldChg>
      <pc:sldChg chg="new">
        <pc:chgData name="Keegan Moyer" userId="e7297c32-85ec-46ad-a562-3763ddfe20b9" providerId="ADAL" clId="{A2AD9AB2-36B7-4425-9A7A-9289C4BA59E0}" dt="2024-11-21T12:34:48.269" v="1003" actId="680"/>
        <pc:sldMkLst>
          <pc:docMk/>
          <pc:sldMk cId="1618411272" sldId="844"/>
        </pc:sldMkLst>
      </pc:sldChg>
      <pc:sldChg chg="modSp add del mod modNotesTx">
        <pc:chgData name="Keegan Moyer" userId="e7297c32-85ec-46ad-a562-3763ddfe20b9" providerId="ADAL" clId="{A2AD9AB2-36B7-4425-9A7A-9289C4BA59E0}" dt="2024-11-22T16:09:51.140" v="3002" actId="20577"/>
        <pc:sldMkLst>
          <pc:docMk/>
          <pc:sldMk cId="4288680290" sldId="2142532283"/>
        </pc:sldMkLst>
      </pc:sldChg>
      <pc:sldChg chg="add modNotesTx">
        <pc:chgData name="Keegan Moyer" userId="e7297c32-85ec-46ad-a562-3763ddfe20b9" providerId="ADAL" clId="{A2AD9AB2-36B7-4425-9A7A-9289C4BA59E0}" dt="2024-11-22T16:10:48.397" v="3012" actId="20577"/>
        <pc:sldMkLst>
          <pc:docMk/>
          <pc:sldMk cId="4116964820" sldId="2142532292"/>
        </pc:sldMkLst>
      </pc:sldChg>
      <pc:sldChg chg="modSp add mod ord modNotesTx">
        <pc:chgData name="Keegan Moyer" userId="e7297c32-85ec-46ad-a562-3763ddfe20b9" providerId="ADAL" clId="{A2AD9AB2-36B7-4425-9A7A-9289C4BA59E0}" dt="2024-11-22T16:20:54.203" v="3507" actId="113"/>
        <pc:sldMkLst>
          <pc:docMk/>
          <pc:sldMk cId="1692168486" sldId="2142532297"/>
        </pc:sldMkLst>
      </pc:sldChg>
      <pc:sldChg chg="add">
        <pc:chgData name="Keegan Moyer" userId="e7297c32-85ec-46ad-a562-3763ddfe20b9" providerId="ADAL" clId="{A2AD9AB2-36B7-4425-9A7A-9289C4BA59E0}" dt="2024-11-21T12:43:47.719" v="1475"/>
        <pc:sldMkLst>
          <pc:docMk/>
          <pc:sldMk cId="1271665926" sldId="2142532395"/>
        </pc:sldMkLst>
      </pc:sldChg>
      <pc:sldChg chg="add">
        <pc:chgData name="Keegan Moyer" userId="e7297c32-85ec-46ad-a562-3763ddfe20b9" providerId="ADAL" clId="{A2AD9AB2-36B7-4425-9A7A-9289C4BA59E0}" dt="2024-11-21T12:43:47.719" v="1475"/>
        <pc:sldMkLst>
          <pc:docMk/>
          <pc:sldMk cId="4155229360" sldId="2142532396"/>
        </pc:sldMkLst>
      </pc:sldChg>
      <pc:sldChg chg="add modNotesTx">
        <pc:chgData name="Keegan Moyer" userId="e7297c32-85ec-46ad-a562-3763ddfe20b9" providerId="ADAL" clId="{A2AD9AB2-36B7-4425-9A7A-9289C4BA59E0}" dt="2024-11-22T16:31:36.877" v="4142" actId="20577"/>
        <pc:sldMkLst>
          <pc:docMk/>
          <pc:sldMk cId="2629002642" sldId="2142532397"/>
        </pc:sldMkLst>
      </pc:sldChg>
      <pc:sldChg chg="addSp delSp modSp add mod setBg delDesignElem">
        <pc:chgData name="Keegan Moyer" userId="e7297c32-85ec-46ad-a562-3763ddfe20b9" providerId="ADAL" clId="{A2AD9AB2-36B7-4425-9A7A-9289C4BA59E0}" dt="2024-11-21T12:45:41.303" v="1531" actId="1076"/>
        <pc:sldMkLst>
          <pc:docMk/>
          <pc:sldMk cId="195076325" sldId="2142532399"/>
        </pc:sldMkLst>
      </pc:sldChg>
      <pc:sldChg chg="new del">
        <pc:chgData name="Keegan Moyer" userId="e7297c32-85ec-46ad-a562-3763ddfe20b9" providerId="ADAL" clId="{A2AD9AB2-36B7-4425-9A7A-9289C4BA59E0}" dt="2024-11-21T12:50:02.311" v="2118" actId="47"/>
        <pc:sldMkLst>
          <pc:docMk/>
          <pc:sldMk cId="586650156" sldId="2142532400"/>
        </pc:sldMkLst>
      </pc:sldChg>
      <pc:sldChg chg="addSp modSp add">
        <pc:chgData name="Keegan Moyer" userId="e7297c32-85ec-46ad-a562-3763ddfe20b9" providerId="ADAL" clId="{A2AD9AB2-36B7-4425-9A7A-9289C4BA59E0}" dt="2024-11-21T12:45:42.714" v="1532"/>
        <pc:sldMkLst>
          <pc:docMk/>
          <pc:sldMk cId="1864017363" sldId="2142532401"/>
        </pc:sldMkLst>
      </pc:sldChg>
      <pc:sldChg chg="new del">
        <pc:chgData name="Keegan Moyer" userId="e7297c32-85ec-46ad-a562-3763ddfe20b9" providerId="ADAL" clId="{A2AD9AB2-36B7-4425-9A7A-9289C4BA59E0}" dt="2024-11-21T12:49:59.870" v="2117" actId="47"/>
        <pc:sldMkLst>
          <pc:docMk/>
          <pc:sldMk cId="2750210431" sldId="2142532402"/>
        </pc:sldMkLst>
      </pc:sldChg>
      <pc:sldChg chg="add del">
        <pc:chgData name="Keegan Moyer" userId="e7297c32-85ec-46ad-a562-3763ddfe20b9" providerId="ADAL" clId="{A2AD9AB2-36B7-4425-9A7A-9289C4BA59E0}" dt="2024-11-21T12:46:12.392" v="1537"/>
        <pc:sldMkLst>
          <pc:docMk/>
          <pc:sldMk cId="1438141878" sldId="2142532403"/>
        </pc:sldMkLst>
      </pc:sldChg>
      <pc:sldChg chg="modSp add mod">
        <pc:chgData name="Keegan Moyer" userId="e7297c32-85ec-46ad-a562-3763ddfe20b9" providerId="ADAL" clId="{A2AD9AB2-36B7-4425-9A7A-9289C4BA59E0}" dt="2024-11-21T12:49:56.630" v="2116" actId="20577"/>
        <pc:sldMkLst>
          <pc:docMk/>
          <pc:sldMk cId="3872289931" sldId="2142532403"/>
        </pc:sldMkLst>
      </pc:sldChg>
      <pc:sldChg chg="modSp mod modNotesTx">
        <pc:chgData name="Keegan Moyer" userId="e7297c32-85ec-46ad-a562-3763ddfe20b9" providerId="ADAL" clId="{A2AD9AB2-36B7-4425-9A7A-9289C4BA59E0}" dt="2024-11-22T16:30:26.309" v="3907" actId="20577"/>
        <pc:sldMkLst>
          <pc:docMk/>
          <pc:sldMk cId="3837386569" sldId="2147470857"/>
        </pc:sldMkLst>
      </pc:sldChg>
      <pc:sldChg chg="modSp mod modNotesTx">
        <pc:chgData name="Keegan Moyer" userId="e7297c32-85ec-46ad-a562-3763ddfe20b9" providerId="ADAL" clId="{A2AD9AB2-36B7-4425-9A7A-9289C4BA59E0}" dt="2024-11-22T16:29:40.468" v="3863" actId="20577"/>
        <pc:sldMkLst>
          <pc:docMk/>
          <pc:sldMk cId="2762214712" sldId="2147470859"/>
        </pc:sldMkLst>
      </pc:sldChg>
      <pc:sldChg chg="delSp modSp mod delDesignElem chgLayout modNotesTx">
        <pc:chgData name="Keegan Moyer" userId="e7297c32-85ec-46ad-a562-3763ddfe20b9" providerId="ADAL" clId="{A2AD9AB2-36B7-4425-9A7A-9289C4BA59E0}" dt="2024-11-22T16:31:13.619" v="4022" actId="20577"/>
        <pc:sldMkLst>
          <pc:docMk/>
          <pc:sldMk cId="4135571824" sldId="2147470860"/>
        </pc:sldMkLst>
      </pc:sldChg>
    </pc:docChg>
  </pc:docChgLst>
  <pc:docChgLst>
    <pc:chgData name="Lea Fisher" userId="S::lea.fisher_gdsassociates.com#ext#@nwppor.onmicrosoft.com::823bb497-47cb-41af-9f43-d41f36e48022" providerId="AD" clId="Web-{52CA393D-68C5-6FA6-2F40-F8D99E7D533A}"/>
    <pc:docChg chg="modSld">
      <pc:chgData name="Lea Fisher" userId="S::lea.fisher_gdsassociates.com#ext#@nwppor.onmicrosoft.com::823bb497-47cb-41af-9f43-d41f36e48022" providerId="AD" clId="Web-{52CA393D-68C5-6FA6-2F40-F8D99E7D533A}" dt="2024-07-22T04:21:07.647" v="347"/>
      <pc:docMkLst>
        <pc:docMk/>
      </pc:docMkLst>
      <pc:sldChg chg="addCm">
        <pc:chgData name="Lea Fisher" userId="S::lea.fisher_gdsassociates.com#ext#@nwppor.onmicrosoft.com::823bb497-47cb-41af-9f43-d41f36e48022" providerId="AD" clId="Web-{52CA393D-68C5-6FA6-2F40-F8D99E7D533A}" dt="2024-07-22T04:10:13.044" v="265"/>
        <pc:sldMkLst>
          <pc:docMk/>
          <pc:sldMk cId="1745435343" sldId="294"/>
        </pc:sldMkLst>
        <pc:extLst>
          <p:ext xmlns:p="http://schemas.openxmlformats.org/presentationml/2006/main" uri="{D6D511B9-2390-475A-947B-AFAB55BFBCF1}">
            <pc226:cmChg xmlns:pc226="http://schemas.microsoft.com/office/powerpoint/2022/06/main/command" chg="add">
              <pc226:chgData name="Lea Fisher" userId="S::lea.fisher_gdsassociates.com#ext#@nwppor.onmicrosoft.com::823bb497-47cb-41af-9f43-d41f36e48022" providerId="AD" clId="Web-{52CA393D-68C5-6FA6-2F40-F8D99E7D533A}" dt="2024-07-22T04:10:13.044" v="265"/>
              <pc2:cmMkLst xmlns:pc2="http://schemas.microsoft.com/office/powerpoint/2019/9/main/command">
                <pc:docMk/>
                <pc:sldMk cId="1745435343" sldId="294"/>
                <pc2:cmMk id="{4777FB71-6A99-459D-84A7-74771C4A2EF2}"/>
              </pc2:cmMkLst>
            </pc226:cmChg>
          </p:ext>
        </pc:extLst>
      </pc:sldChg>
      <pc:sldChg chg="delSp modSp addCm">
        <pc:chgData name="Lea Fisher" userId="S::lea.fisher_gdsassociates.com#ext#@nwppor.onmicrosoft.com::823bb497-47cb-41af-9f43-d41f36e48022" providerId="AD" clId="Web-{52CA393D-68C5-6FA6-2F40-F8D99E7D533A}" dt="2024-07-22T04:08:16.993" v="264"/>
        <pc:sldMkLst>
          <pc:docMk/>
          <pc:sldMk cId="3651439030" sldId="323"/>
        </pc:sldMkLst>
        <pc:extLst>
          <p:ext xmlns:p="http://schemas.openxmlformats.org/presentationml/2006/main" uri="{D6D511B9-2390-475A-947B-AFAB55BFBCF1}">
            <pc226:cmChg xmlns:pc226="http://schemas.microsoft.com/office/powerpoint/2022/06/main/command" chg="add">
              <pc226:chgData name="Lea Fisher" userId="S::lea.fisher_gdsassociates.com#ext#@nwppor.onmicrosoft.com::823bb497-47cb-41af-9f43-d41f36e48022" providerId="AD" clId="Web-{52CA393D-68C5-6FA6-2F40-F8D99E7D533A}" dt="2024-07-22T04:08:16.993" v="264"/>
              <pc2:cmMkLst xmlns:pc2="http://schemas.microsoft.com/office/powerpoint/2019/9/main/command">
                <pc:docMk/>
                <pc:sldMk cId="3651439030" sldId="323"/>
                <pc2:cmMk id="{77E60D7B-8487-4B76-BD85-F9D0590DD27D}"/>
              </pc2:cmMkLst>
            </pc226:cmChg>
          </p:ext>
        </pc:extLst>
      </pc:sldChg>
      <pc:sldChg chg="modSp addCm">
        <pc:chgData name="Lea Fisher" userId="S::lea.fisher_gdsassociates.com#ext#@nwppor.onmicrosoft.com::823bb497-47cb-41af-9f43-d41f36e48022" providerId="AD" clId="Web-{52CA393D-68C5-6FA6-2F40-F8D99E7D533A}" dt="2024-07-22T04:21:07.647" v="347"/>
        <pc:sldMkLst>
          <pc:docMk/>
          <pc:sldMk cId="134879327" sldId="328"/>
        </pc:sldMkLst>
        <pc:extLst>
          <p:ext xmlns:p="http://schemas.openxmlformats.org/presentationml/2006/main" uri="{D6D511B9-2390-475A-947B-AFAB55BFBCF1}">
            <pc226:cmChg xmlns:pc226="http://schemas.microsoft.com/office/powerpoint/2022/06/main/command" chg="add">
              <pc226:chgData name="Lea Fisher" userId="S::lea.fisher_gdsassociates.com#ext#@nwppor.onmicrosoft.com::823bb497-47cb-41af-9f43-d41f36e48022" providerId="AD" clId="Web-{52CA393D-68C5-6FA6-2F40-F8D99E7D533A}" dt="2024-07-22T04:21:07.647" v="347"/>
              <pc2:cmMkLst xmlns:pc2="http://schemas.microsoft.com/office/powerpoint/2019/9/main/command">
                <pc:docMk/>
                <pc:sldMk cId="134879327" sldId="328"/>
                <pc2:cmMk id="{C57D9B56-88D2-4F91-A5CE-F247EF4B7441}"/>
              </pc2:cmMkLst>
            </pc226:cmChg>
            <pc226:cmChg xmlns:pc226="http://schemas.microsoft.com/office/powerpoint/2022/06/main/command" chg="add">
              <pc226:chgData name="Lea Fisher" userId="S::lea.fisher_gdsassociates.com#ext#@nwppor.onmicrosoft.com::823bb497-47cb-41af-9f43-d41f36e48022" providerId="AD" clId="Web-{52CA393D-68C5-6FA6-2F40-F8D99E7D533A}" dt="2024-07-22T04:11:27.469" v="286"/>
              <pc2:cmMkLst xmlns:pc2="http://schemas.microsoft.com/office/powerpoint/2019/9/main/command">
                <pc:docMk/>
                <pc:sldMk cId="134879327" sldId="328"/>
                <pc2:cmMk id="{E7BB6A77-73FC-43D6-8422-B99B8B92F452}"/>
              </pc2:cmMkLst>
            </pc226:cmChg>
          </p:ext>
        </pc:extLst>
      </pc:sldChg>
      <pc:sldChg chg="addCm">
        <pc:chgData name="Lea Fisher" userId="S::lea.fisher_gdsassociates.com#ext#@nwppor.onmicrosoft.com::823bb497-47cb-41af-9f43-d41f36e48022" providerId="AD" clId="Web-{52CA393D-68C5-6FA6-2F40-F8D99E7D533A}" dt="2024-07-22T03:58:51.223" v="0"/>
        <pc:sldMkLst>
          <pc:docMk/>
          <pc:sldMk cId="2855097597" sldId="330"/>
        </pc:sldMkLst>
        <pc:extLst>
          <p:ext xmlns:p="http://schemas.openxmlformats.org/presentationml/2006/main" uri="{D6D511B9-2390-475A-947B-AFAB55BFBCF1}">
            <pc226:cmChg xmlns:pc226="http://schemas.microsoft.com/office/powerpoint/2022/06/main/command" chg="add">
              <pc226:chgData name="Lea Fisher" userId="S::lea.fisher_gdsassociates.com#ext#@nwppor.onmicrosoft.com::823bb497-47cb-41af-9f43-d41f36e48022" providerId="AD" clId="Web-{52CA393D-68C5-6FA6-2F40-F8D99E7D533A}" dt="2024-07-22T03:58:51.223" v="0"/>
              <pc2:cmMkLst xmlns:pc2="http://schemas.microsoft.com/office/powerpoint/2019/9/main/command">
                <pc:docMk/>
                <pc:sldMk cId="2855097597" sldId="330"/>
                <pc2:cmMk id="{A58D81D4-7511-49DE-9B5F-82006E91E531}"/>
              </pc2:cmMkLst>
            </pc226:cmChg>
          </p:ext>
        </pc:extLst>
      </pc:sldChg>
      <pc:sldChg chg="modSp addCm modCm">
        <pc:chgData name="Lea Fisher" userId="S::lea.fisher_gdsassociates.com#ext#@nwppor.onmicrosoft.com::823bb497-47cb-41af-9f43-d41f36e48022" providerId="AD" clId="Web-{52CA393D-68C5-6FA6-2F40-F8D99E7D533A}" dt="2024-07-22T04:19:14.111" v="346" actId="20577"/>
        <pc:sldMkLst>
          <pc:docMk/>
          <pc:sldMk cId="1177327640" sldId="336"/>
        </pc:sldMkLst>
        <pc:extLst>
          <p:ext xmlns:p="http://schemas.openxmlformats.org/presentationml/2006/main" uri="{D6D511B9-2390-475A-947B-AFAB55BFBCF1}">
            <pc226:cmChg xmlns:pc226="http://schemas.microsoft.com/office/powerpoint/2022/06/main/command" chg="add mod">
              <pc226:chgData name="Lea Fisher" userId="S::lea.fisher_gdsassociates.com#ext#@nwppor.onmicrosoft.com::823bb497-47cb-41af-9f43-d41f36e48022" providerId="AD" clId="Web-{52CA393D-68C5-6FA6-2F40-F8D99E7D533A}" dt="2024-07-22T04:19:14.111" v="346" actId="20577"/>
              <pc2:cmMkLst xmlns:pc2="http://schemas.microsoft.com/office/powerpoint/2019/9/main/command">
                <pc:docMk/>
                <pc:sldMk cId="1177327640" sldId="336"/>
                <pc2:cmMk id="{A4BAA019-4C89-4AC9-AFAC-D0976238EC00}"/>
              </pc2:cmMkLst>
            </pc226:cmChg>
          </p:ext>
        </pc:extLst>
      </pc:sldChg>
      <pc:sldChg chg="addCm">
        <pc:chgData name="Lea Fisher" userId="S::lea.fisher_gdsassociates.com#ext#@nwppor.onmicrosoft.com::823bb497-47cb-41af-9f43-d41f36e48022" providerId="AD" clId="Web-{52CA393D-68C5-6FA6-2F40-F8D99E7D533A}" dt="2024-07-22T03:59:03.942" v="1"/>
        <pc:sldMkLst>
          <pc:docMk/>
          <pc:sldMk cId="3445029824" sldId="355"/>
        </pc:sldMkLst>
        <pc:extLst>
          <p:ext xmlns:p="http://schemas.openxmlformats.org/presentationml/2006/main" uri="{D6D511B9-2390-475A-947B-AFAB55BFBCF1}">
            <pc226:cmChg xmlns:pc226="http://schemas.microsoft.com/office/powerpoint/2022/06/main/command" chg="add">
              <pc226:chgData name="Lea Fisher" userId="S::lea.fisher_gdsassociates.com#ext#@nwppor.onmicrosoft.com::823bb497-47cb-41af-9f43-d41f36e48022" providerId="AD" clId="Web-{52CA393D-68C5-6FA6-2F40-F8D99E7D533A}" dt="2024-07-22T03:59:03.942" v="1"/>
              <pc2:cmMkLst xmlns:pc2="http://schemas.microsoft.com/office/powerpoint/2019/9/main/command">
                <pc:docMk/>
                <pc:sldMk cId="3445029824" sldId="355"/>
                <pc2:cmMk id="{B373DBC2-CE3C-4675-86BC-772FC6D54473}"/>
              </pc2:cmMkLst>
            </pc226:cmChg>
          </p:ext>
        </pc:extLst>
      </pc:sldChg>
      <pc:sldChg chg="modSp">
        <pc:chgData name="Lea Fisher" userId="S::lea.fisher_gdsassociates.com#ext#@nwppor.onmicrosoft.com::823bb497-47cb-41af-9f43-d41f36e48022" providerId="AD" clId="Web-{52CA393D-68C5-6FA6-2F40-F8D99E7D533A}" dt="2024-07-22T04:01:02.712" v="27" actId="20577"/>
        <pc:sldMkLst>
          <pc:docMk/>
          <pc:sldMk cId="88291845" sldId="357"/>
        </pc:sldMkLst>
      </pc:sldChg>
      <pc:sldChg chg="modSp">
        <pc:chgData name="Lea Fisher" userId="S::lea.fisher_gdsassociates.com#ext#@nwppor.onmicrosoft.com::823bb497-47cb-41af-9f43-d41f36e48022" providerId="AD" clId="Web-{52CA393D-68C5-6FA6-2F40-F8D99E7D533A}" dt="2024-07-22T04:11:51.314" v="288" actId="20577"/>
        <pc:sldMkLst>
          <pc:docMk/>
          <pc:sldMk cId="1307219715" sldId="359"/>
        </pc:sldMkLst>
      </pc:sldChg>
      <pc:sldChg chg="delSp modSp">
        <pc:chgData name="Lea Fisher" userId="S::lea.fisher_gdsassociates.com#ext#@nwppor.onmicrosoft.com::823bb497-47cb-41af-9f43-d41f36e48022" providerId="AD" clId="Web-{52CA393D-68C5-6FA6-2F40-F8D99E7D533A}" dt="2024-07-22T04:14:31.804" v="328" actId="20577"/>
        <pc:sldMkLst>
          <pc:docMk/>
          <pc:sldMk cId="2460665046" sldId="360"/>
        </pc:sldMkLst>
      </pc:sldChg>
    </pc:docChg>
  </pc:docChgLst>
  <pc:docChgLst>
    <pc:chgData name="Kyra Green" userId="S::kyra.green_gdsassociates.com#ext#@nwppor.onmicrosoft.com::3236454b-0773-4f8e-ad56-3ba4fd7697ab" providerId="AD" clId="Web-{48D45535-3176-D44E-A41D-F203A0DD7C98}"/>
    <pc:docChg chg="mod modSld">
      <pc:chgData name="Kyra Green" userId="S::kyra.green_gdsassociates.com#ext#@nwppor.onmicrosoft.com::3236454b-0773-4f8e-ad56-3ba4fd7697ab" providerId="AD" clId="Web-{48D45535-3176-D44E-A41D-F203A0DD7C98}" dt="2024-11-21T23:13:15.435" v="6"/>
      <pc:docMkLst>
        <pc:docMk/>
      </pc:docMkLst>
    </pc:docChg>
  </pc:docChgLst>
  <pc:docChgLst>
    <pc:chgData name="Lea Fisher" userId="S::lea.fisher_gdsassociates.com#ext#@nwppor.onmicrosoft.com::823bb497-47cb-41af-9f43-d41f36e48022" providerId="AD" clId="Web-{AB8E3095-B3DF-F380-2D7B-799C5B7F823C}"/>
    <pc:docChg chg="modSld">
      <pc:chgData name="Lea Fisher" userId="S::lea.fisher_gdsassociates.com#ext#@nwppor.onmicrosoft.com::823bb497-47cb-41af-9f43-d41f36e48022" providerId="AD" clId="Web-{AB8E3095-B3DF-F380-2D7B-799C5B7F823C}" dt="2024-07-22T19:06:28.032" v="6"/>
      <pc:docMkLst>
        <pc:docMk/>
      </pc:docMkLst>
      <pc:sldChg chg="modSp delCm modCm">
        <pc:chgData name="Lea Fisher" userId="S::lea.fisher_gdsassociates.com#ext#@nwppor.onmicrosoft.com::823bb497-47cb-41af-9f43-d41f36e48022" providerId="AD" clId="Web-{AB8E3095-B3DF-F380-2D7B-799C5B7F823C}" dt="2024-07-22T19:06:28.032" v="6"/>
        <pc:sldMkLst>
          <pc:docMk/>
          <pc:sldMk cId="2450767003" sldId="280"/>
        </pc:sldMkLst>
        <pc:extLst>
          <p:ext xmlns:p="http://schemas.openxmlformats.org/presentationml/2006/main" uri="{D6D511B9-2390-475A-947B-AFAB55BFBCF1}">
            <pc226:cmChg xmlns:pc226="http://schemas.microsoft.com/office/powerpoint/2022/06/main/command" chg="del mod">
              <pc226:chgData name="Lea Fisher" userId="S::lea.fisher_gdsassociates.com#ext#@nwppor.onmicrosoft.com::823bb497-47cb-41af-9f43-d41f36e48022" providerId="AD" clId="Web-{AB8E3095-B3DF-F380-2D7B-799C5B7F823C}" dt="2024-07-22T19:06:28.032" v="6"/>
              <pc2:cmMkLst xmlns:pc2="http://schemas.microsoft.com/office/powerpoint/2019/9/main/command">
                <pc:docMk/>
                <pc:sldMk cId="2450767003" sldId="280"/>
                <pc2:cmMk id="{9AF74A06-0B59-4912-BE4A-A9D2D6D2A51F}"/>
              </pc2:cmMkLst>
            </pc226:cmChg>
          </p:ext>
        </pc:extLst>
      </pc:sldChg>
    </pc:docChg>
  </pc:docChgLst>
  <pc:docChgLst>
    <pc:chgData name="Lea Fisher" userId="S::lea.fisher_gdsassociates.com#ext#@nwppor.onmicrosoft.com::823bb497-47cb-41af-9f43-d41f36e48022" providerId="AD" clId="Web-{76F97A10-34B1-DBE4-3A00-1763A65844FC}"/>
    <pc:docChg chg="addSld delSld modSld">
      <pc:chgData name="Lea Fisher" userId="S::lea.fisher_gdsassociates.com#ext#@nwppor.onmicrosoft.com::823bb497-47cb-41af-9f43-d41f36e48022" providerId="AD" clId="Web-{76F97A10-34B1-DBE4-3A00-1763A65844FC}" dt="2024-07-22T16:36:55.690" v="604"/>
      <pc:docMkLst>
        <pc:docMk/>
      </pc:docMkLst>
      <pc:sldChg chg="modNotes">
        <pc:chgData name="Lea Fisher" userId="S::lea.fisher_gdsassociates.com#ext#@nwppor.onmicrosoft.com::823bb497-47cb-41af-9f43-d41f36e48022" providerId="AD" clId="Web-{76F97A10-34B1-DBE4-3A00-1763A65844FC}" dt="2024-07-22T16:05:18.023" v="195"/>
        <pc:sldMkLst>
          <pc:docMk/>
          <pc:sldMk cId="1369231822" sldId="262"/>
        </pc:sldMkLst>
      </pc:sldChg>
      <pc:sldChg chg="modNotes">
        <pc:chgData name="Lea Fisher" userId="S::lea.fisher_gdsassociates.com#ext#@nwppor.onmicrosoft.com::823bb497-47cb-41af-9f43-d41f36e48022" providerId="AD" clId="Web-{76F97A10-34B1-DBE4-3A00-1763A65844FC}" dt="2024-07-22T16:05:47.774" v="202"/>
        <pc:sldMkLst>
          <pc:docMk/>
          <pc:sldMk cId="3007284364" sldId="266"/>
        </pc:sldMkLst>
      </pc:sldChg>
      <pc:sldChg chg="modNotes">
        <pc:chgData name="Lea Fisher" userId="S::lea.fisher_gdsassociates.com#ext#@nwppor.onmicrosoft.com::823bb497-47cb-41af-9f43-d41f36e48022" providerId="AD" clId="Web-{76F97A10-34B1-DBE4-3A00-1763A65844FC}" dt="2024-07-22T16:09:39.624" v="435"/>
        <pc:sldMkLst>
          <pc:docMk/>
          <pc:sldMk cId="92124253" sldId="278"/>
        </pc:sldMkLst>
      </pc:sldChg>
      <pc:sldChg chg="modSp modNotes">
        <pc:chgData name="Lea Fisher" userId="S::lea.fisher_gdsassociates.com#ext#@nwppor.onmicrosoft.com::823bb497-47cb-41af-9f43-d41f36e48022" providerId="AD" clId="Web-{76F97A10-34B1-DBE4-3A00-1763A65844FC}" dt="2024-07-22T16:09:36.515" v="429"/>
        <pc:sldMkLst>
          <pc:docMk/>
          <pc:sldMk cId="566650807" sldId="279"/>
        </pc:sldMkLst>
      </pc:sldChg>
      <pc:sldChg chg="modSp modNotes">
        <pc:chgData name="Lea Fisher" userId="S::lea.fisher_gdsassociates.com#ext#@nwppor.onmicrosoft.com::823bb497-47cb-41af-9f43-d41f36e48022" providerId="AD" clId="Web-{76F97A10-34B1-DBE4-3A00-1763A65844FC}" dt="2024-07-22T16:04:33.412" v="165"/>
        <pc:sldMkLst>
          <pc:docMk/>
          <pc:sldMk cId="2450767003" sldId="280"/>
        </pc:sldMkLst>
      </pc:sldChg>
      <pc:sldChg chg="modCm modNotes">
        <pc:chgData name="Lea Fisher" userId="S::lea.fisher_gdsassociates.com#ext#@nwppor.onmicrosoft.com::823bb497-47cb-41af-9f43-d41f36e48022" providerId="AD" clId="Web-{76F97A10-34B1-DBE4-3A00-1763A65844FC}" dt="2024-07-22T16:05:30.445" v="197"/>
        <pc:sldMkLst>
          <pc:docMk/>
          <pc:sldMk cId="1745435343" sldId="294"/>
        </pc:sldMkLst>
        <pc:extLst>
          <p:ext xmlns:p="http://schemas.openxmlformats.org/presentationml/2006/main" uri="{D6D511B9-2390-475A-947B-AFAB55BFBCF1}">
            <pc226:cmChg xmlns:pc226="http://schemas.microsoft.com/office/powerpoint/2022/06/main/command" chg="">
              <pc226:chgData name="Lea Fisher" userId="S::lea.fisher_gdsassociates.com#ext#@nwppor.onmicrosoft.com::823bb497-47cb-41af-9f43-d41f36e48022" providerId="AD" clId="Web-{76F97A10-34B1-DBE4-3A00-1763A65844FC}" dt="2024-07-22T16:02:53.221" v="141"/>
              <pc2:cmMkLst xmlns:pc2="http://schemas.microsoft.com/office/powerpoint/2019/9/main/command">
                <pc:docMk/>
                <pc:sldMk cId="1745435343" sldId="294"/>
                <pc2:cmMk id="{4777FB71-6A99-459D-84A7-74771C4A2EF2}"/>
              </pc2:cmMkLst>
              <pc226:cmRplyChg chg="add mod">
                <pc226:chgData name="Lea Fisher" userId="S::lea.fisher_gdsassociates.com#ext#@nwppor.onmicrosoft.com::823bb497-47cb-41af-9f43-d41f36e48022" providerId="AD" clId="Web-{76F97A10-34B1-DBE4-3A00-1763A65844FC}" dt="2024-07-22T16:02:53.221" v="141"/>
                <pc2:cmRplyMkLst xmlns:pc2="http://schemas.microsoft.com/office/powerpoint/2019/9/main/command">
                  <pc:docMk/>
                  <pc:sldMk cId="1745435343" sldId="294"/>
                  <pc2:cmMk id="{4777FB71-6A99-459D-84A7-74771C4A2EF2}"/>
                  <pc2:cmRplyMk id="{90B9BC9A-7019-4E22-8D27-2B6B2057341D}"/>
                </pc2:cmRplyMkLst>
              </pc226:cmRplyChg>
            </pc226:cmChg>
          </p:ext>
        </pc:extLst>
      </pc:sldChg>
      <pc:sldChg chg="modNotes">
        <pc:chgData name="Lea Fisher" userId="S::lea.fisher_gdsassociates.com#ext#@nwppor.onmicrosoft.com::823bb497-47cb-41af-9f43-d41f36e48022" providerId="AD" clId="Web-{76F97A10-34B1-DBE4-3A00-1763A65844FC}" dt="2024-07-22T16:04:53.381" v="174"/>
        <pc:sldMkLst>
          <pc:docMk/>
          <pc:sldMk cId="922534977" sldId="319"/>
        </pc:sldMkLst>
      </pc:sldChg>
      <pc:sldChg chg="delCm">
        <pc:chgData name="Lea Fisher" userId="S::lea.fisher_gdsassociates.com#ext#@nwppor.onmicrosoft.com::823bb497-47cb-41af-9f43-d41f36e48022" providerId="AD" clId="Web-{76F97A10-34B1-DBE4-3A00-1763A65844FC}" dt="2024-07-22T16:02:14.830" v="140"/>
        <pc:sldMkLst>
          <pc:docMk/>
          <pc:sldMk cId="3651439030" sldId="323"/>
        </pc:sldMkLst>
        <pc:extLst>
          <p:ext xmlns:p="http://schemas.openxmlformats.org/presentationml/2006/main" uri="{D6D511B9-2390-475A-947B-AFAB55BFBCF1}">
            <pc226:cmChg xmlns:pc226="http://schemas.microsoft.com/office/powerpoint/2022/06/main/command" chg="del">
              <pc226:chgData name="Lea Fisher" userId="S::lea.fisher_gdsassociates.com#ext#@nwppor.onmicrosoft.com::823bb497-47cb-41af-9f43-d41f36e48022" providerId="AD" clId="Web-{76F97A10-34B1-DBE4-3A00-1763A65844FC}" dt="2024-07-22T16:02:14.830" v="140"/>
              <pc2:cmMkLst xmlns:pc2="http://schemas.microsoft.com/office/powerpoint/2019/9/main/command">
                <pc:docMk/>
                <pc:sldMk cId="3651439030" sldId="323"/>
                <pc2:cmMk id="{77E60D7B-8487-4B76-BD85-F9D0590DD27D}"/>
              </pc2:cmMkLst>
            </pc226:cmChg>
          </p:ext>
        </pc:extLst>
      </pc:sldChg>
      <pc:sldChg chg="modSp delCm modCm modNotes">
        <pc:chgData name="Lea Fisher" userId="S::lea.fisher_gdsassociates.com#ext#@nwppor.onmicrosoft.com::823bb497-47cb-41af-9f43-d41f36e48022" providerId="AD" clId="Web-{76F97A10-34B1-DBE4-3A00-1763A65844FC}" dt="2024-07-22T16:18:21.703" v="559"/>
        <pc:sldMkLst>
          <pc:docMk/>
          <pc:sldMk cId="134879327" sldId="328"/>
        </pc:sldMkLst>
        <pc:extLst>
          <p:ext xmlns:p="http://schemas.openxmlformats.org/presentationml/2006/main" uri="{D6D511B9-2390-475A-947B-AFAB55BFBCF1}">
            <pc226:cmChg xmlns:pc226="http://schemas.microsoft.com/office/powerpoint/2022/06/main/command" chg="del mod">
              <pc226:chgData name="Lea Fisher" userId="S::lea.fisher_gdsassociates.com#ext#@nwppor.onmicrosoft.com::823bb497-47cb-41af-9f43-d41f36e48022" providerId="AD" clId="Web-{76F97A10-34B1-DBE4-3A00-1763A65844FC}" dt="2024-07-22T16:00:03.013" v="139"/>
              <pc2:cmMkLst xmlns:pc2="http://schemas.microsoft.com/office/powerpoint/2019/9/main/command">
                <pc:docMk/>
                <pc:sldMk cId="134879327" sldId="328"/>
                <pc2:cmMk id="{C57D9B56-88D2-4F91-A5CE-F247EF4B7441}"/>
              </pc2:cmMkLst>
            </pc226:cmChg>
            <pc226:cmChg xmlns:pc226="http://schemas.microsoft.com/office/powerpoint/2022/06/main/command" chg="del mod">
              <pc226:chgData name="Lea Fisher" userId="S::lea.fisher_gdsassociates.com#ext#@nwppor.onmicrosoft.com::823bb497-47cb-41af-9f43-d41f36e48022" providerId="AD" clId="Web-{76F97A10-34B1-DBE4-3A00-1763A65844FC}" dt="2024-07-22T15:59:56.607" v="138"/>
              <pc2:cmMkLst xmlns:pc2="http://schemas.microsoft.com/office/powerpoint/2019/9/main/command">
                <pc:docMk/>
                <pc:sldMk cId="134879327" sldId="328"/>
                <pc2:cmMk id="{E7BB6A77-73FC-43D6-8422-B99B8B92F452}"/>
              </pc2:cmMkLst>
            </pc226:cmChg>
          </p:ext>
        </pc:extLst>
      </pc:sldChg>
      <pc:sldChg chg="del">
        <pc:chgData name="Lea Fisher" userId="S::lea.fisher_gdsassociates.com#ext#@nwppor.onmicrosoft.com::823bb497-47cb-41af-9f43-d41f36e48022" providerId="AD" clId="Web-{76F97A10-34B1-DBE4-3A00-1763A65844FC}" dt="2024-07-22T15:24:03.072" v="18"/>
        <pc:sldMkLst>
          <pc:docMk/>
          <pc:sldMk cId="2855097597" sldId="330"/>
        </pc:sldMkLst>
      </pc:sldChg>
      <pc:sldChg chg="modSp modCm modNotes">
        <pc:chgData name="Lea Fisher" userId="S::lea.fisher_gdsassociates.com#ext#@nwppor.onmicrosoft.com::823bb497-47cb-41af-9f43-d41f36e48022" providerId="AD" clId="Web-{76F97A10-34B1-DBE4-3A00-1763A65844FC}" dt="2024-07-22T16:09:33.859" v="424"/>
        <pc:sldMkLst>
          <pc:docMk/>
          <pc:sldMk cId="1177327640" sldId="336"/>
        </pc:sldMkLst>
        <pc:extLst>
          <p:ext xmlns:p="http://schemas.openxmlformats.org/presentationml/2006/main" uri="{D6D511B9-2390-475A-947B-AFAB55BFBCF1}">
            <pc226:cmChg xmlns:pc226="http://schemas.microsoft.com/office/powerpoint/2022/06/main/command" chg="mod">
              <pc226:chgData name="Lea Fisher" userId="S::lea.fisher_gdsassociates.com#ext#@nwppor.onmicrosoft.com::823bb497-47cb-41af-9f43-d41f36e48022" providerId="AD" clId="Web-{76F97A10-34B1-DBE4-3A00-1763A65844FC}" dt="2024-07-22T15:51:40.076" v="33"/>
              <pc2:cmMkLst xmlns:pc2="http://schemas.microsoft.com/office/powerpoint/2019/9/main/command">
                <pc:docMk/>
                <pc:sldMk cId="1177327640" sldId="336"/>
                <pc2:cmMk id="{A4BAA019-4C89-4AC9-AFAC-D0976238EC00}"/>
              </pc2:cmMkLst>
            </pc226:cmChg>
          </p:ext>
        </pc:extLst>
      </pc:sldChg>
      <pc:sldChg chg="del">
        <pc:chgData name="Lea Fisher" userId="S::lea.fisher_gdsassociates.com#ext#@nwppor.onmicrosoft.com::823bb497-47cb-41af-9f43-d41f36e48022" providerId="AD" clId="Web-{76F97A10-34B1-DBE4-3A00-1763A65844FC}" dt="2024-07-22T15:24:01.697" v="17"/>
        <pc:sldMkLst>
          <pc:docMk/>
          <pc:sldMk cId="3445029824" sldId="355"/>
        </pc:sldMkLst>
      </pc:sldChg>
      <pc:sldChg chg="del">
        <pc:chgData name="Lea Fisher" userId="S::lea.fisher_gdsassociates.com#ext#@nwppor.onmicrosoft.com::823bb497-47cb-41af-9f43-d41f36e48022" providerId="AD" clId="Web-{76F97A10-34B1-DBE4-3A00-1763A65844FC}" dt="2024-07-22T15:51:44.716" v="34"/>
        <pc:sldMkLst>
          <pc:docMk/>
          <pc:sldMk cId="3913053329" sldId="356"/>
        </pc:sldMkLst>
      </pc:sldChg>
      <pc:sldChg chg="modSp modNotes">
        <pc:chgData name="Lea Fisher" userId="S::lea.fisher_gdsassociates.com#ext#@nwppor.onmicrosoft.com::823bb497-47cb-41af-9f43-d41f36e48022" providerId="AD" clId="Web-{76F97A10-34B1-DBE4-3A00-1763A65844FC}" dt="2024-07-22T16:04:47.225" v="167"/>
        <pc:sldMkLst>
          <pc:docMk/>
          <pc:sldMk cId="88291845" sldId="357"/>
        </pc:sldMkLst>
      </pc:sldChg>
      <pc:sldChg chg="modNotes">
        <pc:chgData name="Lea Fisher" userId="S::lea.fisher_gdsassociates.com#ext#@nwppor.onmicrosoft.com::823bb497-47cb-41af-9f43-d41f36e48022" providerId="AD" clId="Web-{76F97A10-34B1-DBE4-3A00-1763A65844FC}" dt="2024-07-22T16:36:55.690" v="604"/>
        <pc:sldMkLst>
          <pc:docMk/>
          <pc:sldMk cId="1307219715" sldId="359"/>
        </pc:sldMkLst>
      </pc:sldChg>
      <pc:sldChg chg="modSp modNotes">
        <pc:chgData name="Lea Fisher" userId="S::lea.fisher_gdsassociates.com#ext#@nwppor.onmicrosoft.com::823bb497-47cb-41af-9f43-d41f36e48022" providerId="AD" clId="Web-{76F97A10-34B1-DBE4-3A00-1763A65844FC}" dt="2024-07-22T16:18:47.766" v="562" actId="20577"/>
        <pc:sldMkLst>
          <pc:docMk/>
          <pc:sldMk cId="2460665046" sldId="360"/>
        </pc:sldMkLst>
      </pc:sldChg>
      <pc:sldChg chg="modSp add replId modNotes">
        <pc:chgData name="Lea Fisher" userId="S::lea.fisher_gdsassociates.com#ext#@nwppor.onmicrosoft.com::823bb497-47cb-41af-9f43-d41f36e48022" providerId="AD" clId="Web-{76F97A10-34B1-DBE4-3A00-1763A65844FC}" dt="2024-07-22T16:18:03.249" v="555"/>
        <pc:sldMkLst>
          <pc:docMk/>
          <pc:sldMk cId="3221844000" sldId="361"/>
        </pc:sldMkLst>
      </pc:sldChg>
    </pc:docChg>
  </pc:docChgLst>
  <pc:docChgLst>
    <pc:chgData name="Kyra Green" userId="S::kyra.green_gdsassociates.com#ext#@nwppor.onmicrosoft.com::3236454b-0773-4f8e-ad56-3ba4fd7697ab" providerId="AD" clId="Web-{1A6A3DEC-39BE-C7C8-CB10-6ECCFCC17893}"/>
    <pc:docChg chg="delSld modSld">
      <pc:chgData name="Kyra Green" userId="S::kyra.green_gdsassociates.com#ext#@nwppor.onmicrosoft.com::3236454b-0773-4f8e-ad56-3ba4fd7697ab" providerId="AD" clId="Web-{1A6A3DEC-39BE-C7C8-CB10-6ECCFCC17893}" dt="2025-02-25T14:40:18.260" v="96"/>
      <pc:docMkLst>
        <pc:docMk/>
      </pc:docMkLst>
      <pc:sldChg chg="modSp">
        <pc:chgData name="Kyra Green" userId="S::kyra.green_gdsassociates.com#ext#@nwppor.onmicrosoft.com::3236454b-0773-4f8e-ad56-3ba4fd7697ab" providerId="AD" clId="Web-{1A6A3DEC-39BE-C7C8-CB10-6ECCFCC17893}" dt="2025-02-25T14:36:43.591" v="7" actId="20577"/>
        <pc:sldMkLst>
          <pc:docMk/>
          <pc:sldMk cId="145016425" sldId="256"/>
        </pc:sldMkLst>
      </pc:sldChg>
      <pc:sldChg chg="modSp">
        <pc:chgData name="Kyra Green" userId="S::kyra.green_gdsassociates.com#ext#@nwppor.onmicrosoft.com::3236454b-0773-4f8e-ad56-3ba4fd7697ab" providerId="AD" clId="Web-{1A6A3DEC-39BE-C7C8-CB10-6ECCFCC17893}" dt="2025-02-25T14:38:15.418" v="57" actId="20577"/>
        <pc:sldMkLst>
          <pc:docMk/>
          <pc:sldMk cId="2450767003" sldId="280"/>
        </pc:sldMkLst>
      </pc:sldChg>
      <pc:sldChg chg="modSp">
        <pc:chgData name="Kyra Green" userId="S::kyra.green_gdsassociates.com#ext#@nwppor.onmicrosoft.com::3236454b-0773-4f8e-ad56-3ba4fd7697ab" providerId="AD" clId="Web-{1A6A3DEC-39BE-C7C8-CB10-6ECCFCC17893}" dt="2025-02-25T14:39:16.058" v="75" actId="20577"/>
        <pc:sldMkLst>
          <pc:docMk/>
          <pc:sldMk cId="88291845" sldId="357"/>
        </pc:sldMkLst>
      </pc:sldChg>
      <pc:sldChg chg="del">
        <pc:chgData name="Kyra Green" userId="S::kyra.green_gdsassociates.com#ext#@nwppor.onmicrosoft.com::3236454b-0773-4f8e-ad56-3ba4fd7697ab" providerId="AD" clId="Web-{1A6A3DEC-39BE-C7C8-CB10-6ECCFCC17893}" dt="2025-02-25T14:40:09.463" v="84"/>
        <pc:sldMkLst>
          <pc:docMk/>
          <pc:sldMk cId="1837650292" sldId="367"/>
        </pc:sldMkLst>
      </pc:sldChg>
      <pc:sldChg chg="del">
        <pc:chgData name="Kyra Green" userId="S::kyra.green_gdsassociates.com#ext#@nwppor.onmicrosoft.com::3236454b-0773-4f8e-ad56-3ba4fd7697ab" providerId="AD" clId="Web-{1A6A3DEC-39BE-C7C8-CB10-6ECCFCC17893}" dt="2025-02-25T14:40:07.573" v="83"/>
        <pc:sldMkLst>
          <pc:docMk/>
          <pc:sldMk cId="4288680290" sldId="2142532283"/>
        </pc:sldMkLst>
      </pc:sldChg>
      <pc:sldChg chg="del">
        <pc:chgData name="Kyra Green" userId="S::kyra.green_gdsassociates.com#ext#@nwppor.onmicrosoft.com::3236454b-0773-4f8e-ad56-3ba4fd7697ab" providerId="AD" clId="Web-{1A6A3DEC-39BE-C7C8-CB10-6ECCFCC17893}" dt="2025-02-25T14:40:06.354" v="82"/>
        <pc:sldMkLst>
          <pc:docMk/>
          <pc:sldMk cId="4116964820" sldId="2142532292"/>
        </pc:sldMkLst>
      </pc:sldChg>
      <pc:sldChg chg="del">
        <pc:chgData name="Kyra Green" userId="S::kyra.green_gdsassociates.com#ext#@nwppor.onmicrosoft.com::3236454b-0773-4f8e-ad56-3ba4fd7697ab" providerId="AD" clId="Web-{1A6A3DEC-39BE-C7C8-CB10-6ECCFCC17893}" dt="2025-02-25T14:39:56.010" v="76"/>
        <pc:sldMkLst>
          <pc:docMk/>
          <pc:sldMk cId="1692168486" sldId="2142532297"/>
        </pc:sldMkLst>
      </pc:sldChg>
      <pc:sldChg chg="del">
        <pc:chgData name="Kyra Green" userId="S::kyra.green_gdsassociates.com#ext#@nwppor.onmicrosoft.com::3236454b-0773-4f8e-ad56-3ba4fd7697ab" providerId="AD" clId="Web-{1A6A3DEC-39BE-C7C8-CB10-6ECCFCC17893}" dt="2025-02-25T14:39:57.916" v="77"/>
        <pc:sldMkLst>
          <pc:docMk/>
          <pc:sldMk cId="2629002642" sldId="2142532397"/>
        </pc:sldMkLst>
      </pc:sldChg>
      <pc:sldChg chg="del">
        <pc:chgData name="Kyra Green" userId="S::kyra.green_gdsassociates.com#ext#@nwppor.onmicrosoft.com::3236454b-0773-4f8e-ad56-3ba4fd7697ab" providerId="AD" clId="Web-{1A6A3DEC-39BE-C7C8-CB10-6ECCFCC17893}" dt="2025-02-25T14:40:01.573" v="79"/>
        <pc:sldMkLst>
          <pc:docMk/>
          <pc:sldMk cId="3872289931" sldId="2142532403"/>
        </pc:sldMkLst>
      </pc:sldChg>
      <pc:sldChg chg="del">
        <pc:chgData name="Kyra Green" userId="S::kyra.green_gdsassociates.com#ext#@nwppor.onmicrosoft.com::3236454b-0773-4f8e-ad56-3ba4fd7697ab" providerId="AD" clId="Web-{1A6A3DEC-39BE-C7C8-CB10-6ECCFCC17893}" dt="2025-02-25T14:40:18.260" v="96"/>
        <pc:sldMkLst>
          <pc:docMk/>
          <pc:sldMk cId="3830640579" sldId="2147470792"/>
        </pc:sldMkLst>
      </pc:sldChg>
      <pc:sldChg chg="del">
        <pc:chgData name="Kyra Green" userId="S::kyra.green_gdsassociates.com#ext#@nwppor.onmicrosoft.com::3236454b-0773-4f8e-ad56-3ba4fd7697ab" providerId="AD" clId="Web-{1A6A3DEC-39BE-C7C8-CB10-6ECCFCC17893}" dt="2025-02-25T14:40:02.073" v="80"/>
        <pc:sldMkLst>
          <pc:docMk/>
          <pc:sldMk cId="3837386569" sldId="2147470857"/>
        </pc:sldMkLst>
      </pc:sldChg>
      <pc:sldChg chg="del">
        <pc:chgData name="Kyra Green" userId="S::kyra.green_gdsassociates.com#ext#@nwppor.onmicrosoft.com::3236454b-0773-4f8e-ad56-3ba4fd7697ab" providerId="AD" clId="Web-{1A6A3DEC-39BE-C7C8-CB10-6ECCFCC17893}" dt="2025-02-25T14:40:03.213" v="81"/>
        <pc:sldMkLst>
          <pc:docMk/>
          <pc:sldMk cId="2762214712" sldId="2147470859"/>
        </pc:sldMkLst>
      </pc:sldChg>
      <pc:sldChg chg="del">
        <pc:chgData name="Kyra Green" userId="S::kyra.green_gdsassociates.com#ext#@nwppor.onmicrosoft.com::3236454b-0773-4f8e-ad56-3ba4fd7697ab" providerId="AD" clId="Web-{1A6A3DEC-39BE-C7C8-CB10-6ECCFCC17893}" dt="2025-02-25T14:39:58.791" v="78"/>
        <pc:sldMkLst>
          <pc:docMk/>
          <pc:sldMk cId="4135571824" sldId="2147470860"/>
        </pc:sldMkLst>
      </pc:sldChg>
      <pc:sldChg chg="del">
        <pc:chgData name="Kyra Green" userId="S::kyra.green_gdsassociates.com#ext#@nwppor.onmicrosoft.com::3236454b-0773-4f8e-ad56-3ba4fd7697ab" providerId="AD" clId="Web-{1A6A3DEC-39BE-C7C8-CB10-6ECCFCC17893}" dt="2025-02-25T14:40:10.713" v="85"/>
        <pc:sldMkLst>
          <pc:docMk/>
          <pc:sldMk cId="2299215083" sldId="2147470865"/>
        </pc:sldMkLst>
      </pc:sldChg>
      <pc:sldChg chg="del">
        <pc:chgData name="Kyra Green" userId="S::kyra.green_gdsassociates.com#ext#@nwppor.onmicrosoft.com::3236454b-0773-4f8e-ad56-3ba4fd7697ab" providerId="AD" clId="Web-{1A6A3DEC-39BE-C7C8-CB10-6ECCFCC17893}" dt="2025-02-25T14:40:10.963" v="86"/>
        <pc:sldMkLst>
          <pc:docMk/>
          <pc:sldMk cId="4103953245" sldId="2147470866"/>
        </pc:sldMkLst>
      </pc:sldChg>
      <pc:sldChg chg="del">
        <pc:chgData name="Kyra Green" userId="S::kyra.green_gdsassociates.com#ext#@nwppor.onmicrosoft.com::3236454b-0773-4f8e-ad56-3ba4fd7697ab" providerId="AD" clId="Web-{1A6A3DEC-39BE-C7C8-CB10-6ECCFCC17893}" dt="2025-02-25T14:40:11.932" v="87"/>
        <pc:sldMkLst>
          <pc:docMk/>
          <pc:sldMk cId="1322795794" sldId="2147470867"/>
        </pc:sldMkLst>
      </pc:sldChg>
      <pc:sldChg chg="del">
        <pc:chgData name="Kyra Green" userId="S::kyra.green_gdsassociates.com#ext#@nwppor.onmicrosoft.com::3236454b-0773-4f8e-ad56-3ba4fd7697ab" providerId="AD" clId="Web-{1A6A3DEC-39BE-C7C8-CB10-6ECCFCC17893}" dt="2025-02-25T14:40:12.854" v="88"/>
        <pc:sldMkLst>
          <pc:docMk/>
          <pc:sldMk cId="1982263134" sldId="2147470868"/>
        </pc:sldMkLst>
      </pc:sldChg>
      <pc:sldChg chg="del">
        <pc:chgData name="Kyra Green" userId="S::kyra.green_gdsassociates.com#ext#@nwppor.onmicrosoft.com::3236454b-0773-4f8e-ad56-3ba4fd7697ab" providerId="AD" clId="Web-{1A6A3DEC-39BE-C7C8-CB10-6ECCFCC17893}" dt="2025-02-25T14:40:14.432" v="89"/>
        <pc:sldMkLst>
          <pc:docMk/>
          <pc:sldMk cId="2785720029" sldId="2147470869"/>
        </pc:sldMkLst>
      </pc:sldChg>
      <pc:sldChg chg="del">
        <pc:chgData name="Kyra Green" userId="S::kyra.green_gdsassociates.com#ext#@nwppor.onmicrosoft.com::3236454b-0773-4f8e-ad56-3ba4fd7697ab" providerId="AD" clId="Web-{1A6A3DEC-39BE-C7C8-CB10-6ECCFCC17893}" dt="2025-02-25T14:40:15.823" v="90"/>
        <pc:sldMkLst>
          <pc:docMk/>
          <pc:sldMk cId="524820972" sldId="2147470870"/>
        </pc:sldMkLst>
      </pc:sldChg>
      <pc:sldChg chg="del">
        <pc:chgData name="Kyra Green" userId="S::kyra.green_gdsassociates.com#ext#@nwppor.onmicrosoft.com::3236454b-0773-4f8e-ad56-3ba4fd7697ab" providerId="AD" clId="Web-{1A6A3DEC-39BE-C7C8-CB10-6ECCFCC17893}" dt="2025-02-25T14:40:17.213" v="91"/>
        <pc:sldMkLst>
          <pc:docMk/>
          <pc:sldMk cId="1002833267" sldId="2147470871"/>
        </pc:sldMkLst>
      </pc:sldChg>
      <pc:sldChg chg="del">
        <pc:chgData name="Kyra Green" userId="S::kyra.green_gdsassociates.com#ext#@nwppor.onmicrosoft.com::3236454b-0773-4f8e-ad56-3ba4fd7697ab" providerId="AD" clId="Web-{1A6A3DEC-39BE-C7C8-CB10-6ECCFCC17893}" dt="2025-02-25T14:40:18.010" v="92"/>
        <pc:sldMkLst>
          <pc:docMk/>
          <pc:sldMk cId="2901958392" sldId="2147470872"/>
        </pc:sldMkLst>
      </pc:sldChg>
      <pc:sldChg chg="del">
        <pc:chgData name="Kyra Green" userId="S::kyra.green_gdsassociates.com#ext#@nwppor.onmicrosoft.com::3236454b-0773-4f8e-ad56-3ba4fd7697ab" providerId="AD" clId="Web-{1A6A3DEC-39BE-C7C8-CB10-6ECCFCC17893}" dt="2025-02-25T14:40:18.072" v="93"/>
        <pc:sldMkLst>
          <pc:docMk/>
          <pc:sldMk cId="2858522498" sldId="2147470873"/>
        </pc:sldMkLst>
      </pc:sldChg>
      <pc:sldChg chg="del">
        <pc:chgData name="Kyra Green" userId="S::kyra.green_gdsassociates.com#ext#@nwppor.onmicrosoft.com::3236454b-0773-4f8e-ad56-3ba4fd7697ab" providerId="AD" clId="Web-{1A6A3DEC-39BE-C7C8-CB10-6ECCFCC17893}" dt="2025-02-25T14:40:18.135" v="94"/>
        <pc:sldMkLst>
          <pc:docMk/>
          <pc:sldMk cId="3750730455" sldId="2147470874"/>
        </pc:sldMkLst>
      </pc:sldChg>
      <pc:sldChg chg="del">
        <pc:chgData name="Kyra Green" userId="S::kyra.green_gdsassociates.com#ext#@nwppor.onmicrosoft.com::3236454b-0773-4f8e-ad56-3ba4fd7697ab" providerId="AD" clId="Web-{1A6A3DEC-39BE-C7C8-CB10-6ECCFCC17893}" dt="2025-02-25T14:40:18.197" v="95"/>
        <pc:sldMkLst>
          <pc:docMk/>
          <pc:sldMk cId="1159749614" sldId="2147470875"/>
        </pc:sldMkLst>
      </pc:sldChg>
    </pc:docChg>
  </pc:docChgLst>
  <pc:docChgLst>
    <pc:chgData name="Kyra Green" userId="S::kyra.green_gdsassociates.com#ext#@nwppor.onmicrosoft.com::3236454b-0773-4f8e-ad56-3ba4fd7697ab" providerId="AD" clId="Web-{5411BBDB-AFCE-5CED-B392-DEA6C2B36361}"/>
    <pc:docChg chg="delSld modSld">
      <pc:chgData name="Kyra Green" userId="S::kyra.green_gdsassociates.com#ext#@nwppor.onmicrosoft.com::3236454b-0773-4f8e-ad56-3ba4fd7697ab" providerId="AD" clId="Web-{5411BBDB-AFCE-5CED-B392-DEA6C2B36361}" dt="2024-11-21T19:35:48.755" v="9"/>
      <pc:docMkLst>
        <pc:docMk/>
      </pc:docMkLst>
      <pc:sldChg chg="del">
        <pc:chgData name="Kyra Green" userId="S::kyra.green_gdsassociates.com#ext#@nwppor.onmicrosoft.com::3236454b-0773-4f8e-ad56-3ba4fd7697ab" providerId="AD" clId="Web-{5411BBDB-AFCE-5CED-B392-DEA6C2B36361}" dt="2024-11-21T19:35:39.505" v="8"/>
        <pc:sldMkLst>
          <pc:docMk/>
          <pc:sldMk cId="1369231822" sldId="262"/>
        </pc:sldMkLst>
      </pc:sldChg>
      <pc:sldChg chg="del">
        <pc:chgData name="Kyra Green" userId="S::kyra.green_gdsassociates.com#ext#@nwppor.onmicrosoft.com::3236454b-0773-4f8e-ad56-3ba4fd7697ab" providerId="AD" clId="Web-{5411BBDB-AFCE-5CED-B392-DEA6C2B36361}" dt="2024-11-21T19:35:48.755" v="9"/>
        <pc:sldMkLst>
          <pc:docMk/>
          <pc:sldMk cId="313527466" sldId="285"/>
        </pc:sldMkLst>
      </pc:sldChg>
      <pc:sldChg chg="modSp">
        <pc:chgData name="Kyra Green" userId="S::kyra.green_gdsassociates.com#ext#@nwppor.onmicrosoft.com::3236454b-0773-4f8e-ad56-3ba4fd7697ab" providerId="AD" clId="Web-{5411BBDB-AFCE-5CED-B392-DEA6C2B36361}" dt="2024-11-21T19:34:42.676" v="7" actId="20577"/>
        <pc:sldMkLst>
          <pc:docMk/>
          <pc:sldMk cId="922534977" sldId="319"/>
        </pc:sldMkLst>
      </pc:sldChg>
    </pc:docChg>
  </pc:docChgLst>
  <pc:docChgLst>
    <pc:chgData name="Keegan Moyer" userId="e7297c32-85ec-46ad-a562-3763ddfe20b9" providerId="ADAL" clId="{678C8186-7E69-4711-9A06-4A7D84FDE2F3}"/>
    <pc:docChg chg="undo custSel addSld delSld modSld">
      <pc:chgData name="Keegan Moyer" userId="e7297c32-85ec-46ad-a562-3763ddfe20b9" providerId="ADAL" clId="{678C8186-7E69-4711-9A06-4A7D84FDE2F3}" dt="2025-05-23T17:59:34.160" v="1168" actId="5793"/>
      <pc:docMkLst>
        <pc:docMk/>
      </pc:docMkLst>
      <pc:sldChg chg="modNotesTx">
        <pc:chgData name="Keegan Moyer" userId="e7297c32-85ec-46ad-a562-3763ddfe20b9" providerId="ADAL" clId="{678C8186-7E69-4711-9A06-4A7D84FDE2F3}" dt="2025-05-23T17:50:50.052" v="310"/>
        <pc:sldMkLst>
          <pc:docMk/>
          <pc:sldMk cId="357660644" sldId="364"/>
        </pc:sldMkLst>
      </pc:sldChg>
      <pc:sldChg chg="modSp add del mod">
        <pc:chgData name="Keegan Moyer" userId="e7297c32-85ec-46ad-a562-3763ddfe20b9" providerId="ADAL" clId="{678C8186-7E69-4711-9A06-4A7D84FDE2F3}" dt="2025-05-23T17:56:50.814" v="1136"/>
        <pc:sldMkLst>
          <pc:docMk/>
          <pc:sldMk cId="2470872977" sldId="2142532406"/>
        </pc:sldMkLst>
        <pc:spChg chg="mod">
          <ac:chgData name="Keegan Moyer" userId="e7297c32-85ec-46ad-a562-3763ddfe20b9" providerId="ADAL" clId="{678C8186-7E69-4711-9A06-4A7D84FDE2F3}" dt="2025-05-23T17:56:50.791" v="1135"/>
          <ac:spMkLst>
            <pc:docMk/>
            <pc:sldMk cId="2470872977" sldId="2142532406"/>
            <ac:spMk id="4" creationId="{48789207-DE0A-5638-0BB2-98CF4138A81B}"/>
          </ac:spMkLst>
        </pc:spChg>
        <pc:spChg chg="mod">
          <ac:chgData name="Keegan Moyer" userId="e7297c32-85ec-46ad-a562-3763ddfe20b9" providerId="ADAL" clId="{678C8186-7E69-4711-9A06-4A7D84FDE2F3}" dt="2025-05-23T17:56:50.791" v="1135"/>
          <ac:spMkLst>
            <pc:docMk/>
            <pc:sldMk cId="2470872977" sldId="2142532406"/>
            <ac:spMk id="5" creationId="{B6112CE5-1E9D-3C6D-CCE8-9068996D6B06}"/>
          </ac:spMkLst>
        </pc:spChg>
      </pc:sldChg>
      <pc:sldChg chg="delSp add mod">
        <pc:chgData name="Keegan Moyer" userId="e7297c32-85ec-46ad-a562-3763ddfe20b9" providerId="ADAL" clId="{678C8186-7E69-4711-9A06-4A7D84FDE2F3}" dt="2025-05-23T17:57:38.077" v="1140" actId="478"/>
        <pc:sldMkLst>
          <pc:docMk/>
          <pc:sldMk cId="4024773152" sldId="2142532410"/>
        </pc:sldMkLst>
      </pc:sldChg>
      <pc:sldChg chg="addSp delSp modSp new del mod modClrScheme chgLayout">
        <pc:chgData name="Keegan Moyer" userId="e7297c32-85ec-46ad-a562-3763ddfe20b9" providerId="ADAL" clId="{678C8186-7E69-4711-9A06-4A7D84FDE2F3}" dt="2025-05-23T17:55:51.613" v="1126" actId="47"/>
        <pc:sldMkLst>
          <pc:docMk/>
          <pc:sldMk cId="830989832" sldId="2147470893"/>
        </pc:sldMkLst>
      </pc:sldChg>
      <pc:sldChg chg="addSp delSp modSp new mod modClrScheme chgLayout">
        <pc:chgData name="Keegan Moyer" userId="e7297c32-85ec-46ad-a562-3763ddfe20b9" providerId="ADAL" clId="{678C8186-7E69-4711-9A06-4A7D84FDE2F3}" dt="2025-05-23T17:38:15.672" v="25" actId="700"/>
        <pc:sldMkLst>
          <pc:docMk/>
          <pc:sldMk cId="2718506824" sldId="2147470894"/>
        </pc:sldMkLst>
        <pc:spChg chg="mod ord">
          <ac:chgData name="Keegan Moyer" userId="e7297c32-85ec-46ad-a562-3763ddfe20b9" providerId="ADAL" clId="{678C8186-7E69-4711-9A06-4A7D84FDE2F3}" dt="2025-05-23T17:38:15.672" v="25" actId="700"/>
          <ac:spMkLst>
            <pc:docMk/>
            <pc:sldMk cId="2718506824" sldId="2147470894"/>
            <ac:spMk id="3" creationId="{B5D4A844-DD26-08C3-4684-7D8C54888314}"/>
          </ac:spMkLst>
        </pc:spChg>
        <pc:spChg chg="add mod ord">
          <ac:chgData name="Keegan Moyer" userId="e7297c32-85ec-46ad-a562-3763ddfe20b9" providerId="ADAL" clId="{678C8186-7E69-4711-9A06-4A7D84FDE2F3}" dt="2025-05-23T17:38:15.672" v="25" actId="700"/>
          <ac:spMkLst>
            <pc:docMk/>
            <pc:sldMk cId="2718506824" sldId="2147470894"/>
            <ac:spMk id="4" creationId="{80DC18B4-44C4-4817-9194-08B1A3E20279}"/>
          </ac:spMkLst>
        </pc:spChg>
        <pc:spChg chg="add mod ord">
          <ac:chgData name="Keegan Moyer" userId="e7297c32-85ec-46ad-a562-3763ddfe20b9" providerId="ADAL" clId="{678C8186-7E69-4711-9A06-4A7D84FDE2F3}" dt="2025-05-23T17:38:15.672" v="25" actId="700"/>
          <ac:spMkLst>
            <pc:docMk/>
            <pc:sldMk cId="2718506824" sldId="2147470894"/>
            <ac:spMk id="5" creationId="{B5876AE7-A6D7-C178-15D8-A7F28FE95EEF}"/>
          </ac:spMkLst>
        </pc:spChg>
      </pc:sldChg>
      <pc:sldChg chg="addSp delSp modSp add mod">
        <pc:chgData name="Keegan Moyer" userId="e7297c32-85ec-46ad-a562-3763ddfe20b9" providerId="ADAL" clId="{678C8186-7E69-4711-9A06-4A7D84FDE2F3}" dt="2025-05-23T17:50:35.254" v="306" actId="14100"/>
        <pc:sldMkLst>
          <pc:docMk/>
          <pc:sldMk cId="2252236174" sldId="2147470897"/>
        </pc:sldMkLst>
        <pc:spChg chg="mod">
          <ac:chgData name="Keegan Moyer" userId="e7297c32-85ec-46ad-a562-3763ddfe20b9" providerId="ADAL" clId="{678C8186-7E69-4711-9A06-4A7D84FDE2F3}" dt="2025-05-23T17:45:43.889" v="295" actId="20577"/>
          <ac:spMkLst>
            <pc:docMk/>
            <pc:sldMk cId="2252236174" sldId="2147470897"/>
            <ac:spMk id="2" creationId="{660B4937-FEEB-A07D-C130-54759DB709D1}"/>
          </ac:spMkLst>
        </pc:spChg>
        <pc:spChg chg="mod">
          <ac:chgData name="Keegan Moyer" userId="e7297c32-85ec-46ad-a562-3763ddfe20b9" providerId="ADAL" clId="{678C8186-7E69-4711-9A06-4A7D84FDE2F3}" dt="2025-05-23T17:42:00.020" v="26"/>
          <ac:spMkLst>
            <pc:docMk/>
            <pc:sldMk cId="2252236174" sldId="2147470897"/>
            <ac:spMk id="4" creationId="{02008082-6D8C-8BDF-A01C-0BC2E837DC2A}"/>
          </ac:spMkLst>
        </pc:spChg>
        <pc:cxnChg chg="add mod">
          <ac:chgData name="Keegan Moyer" userId="e7297c32-85ec-46ad-a562-3763ddfe20b9" providerId="ADAL" clId="{678C8186-7E69-4711-9A06-4A7D84FDE2F3}" dt="2025-05-23T17:50:29.333" v="303" actId="1582"/>
          <ac:cxnSpMkLst>
            <pc:docMk/>
            <pc:sldMk cId="2252236174" sldId="2147470897"/>
            <ac:cxnSpMk id="9" creationId="{944AF61D-A5FC-54B0-5E45-67FF89FADBB6}"/>
          </ac:cxnSpMkLst>
        </pc:cxnChg>
        <pc:cxnChg chg="add mod">
          <ac:chgData name="Keegan Moyer" userId="e7297c32-85ec-46ad-a562-3763ddfe20b9" providerId="ADAL" clId="{678C8186-7E69-4711-9A06-4A7D84FDE2F3}" dt="2025-05-23T17:50:35.254" v="306" actId="14100"/>
          <ac:cxnSpMkLst>
            <pc:docMk/>
            <pc:sldMk cId="2252236174" sldId="2147470897"/>
            <ac:cxnSpMk id="12" creationId="{982F3CA4-BA64-B23B-331D-5EF44466CD8E}"/>
          </ac:cxnSpMkLst>
        </pc:cxnChg>
      </pc:sldChg>
      <pc:sldChg chg="add del">
        <pc:chgData name="Keegan Moyer" userId="e7297c32-85ec-46ad-a562-3763ddfe20b9" providerId="ADAL" clId="{678C8186-7E69-4711-9A06-4A7D84FDE2F3}" dt="2025-05-23T17:55:49.777" v="1125" actId="47"/>
        <pc:sldMkLst>
          <pc:docMk/>
          <pc:sldMk cId="2934148103" sldId="2147470898"/>
        </pc:sldMkLst>
      </pc:sldChg>
      <pc:sldChg chg="addSp delSp modSp new del mod modClrScheme chgLayout">
        <pc:chgData name="Keegan Moyer" userId="e7297c32-85ec-46ad-a562-3763ddfe20b9" providerId="ADAL" clId="{678C8186-7E69-4711-9A06-4A7D84FDE2F3}" dt="2025-05-23T17:50:59.084" v="311" actId="47"/>
        <pc:sldMkLst>
          <pc:docMk/>
          <pc:sldMk cId="2710636376" sldId="2147470899"/>
        </pc:sldMkLst>
      </pc:sldChg>
      <pc:sldChg chg="add">
        <pc:chgData name="Keegan Moyer" userId="e7297c32-85ec-46ad-a562-3763ddfe20b9" providerId="ADAL" clId="{678C8186-7E69-4711-9A06-4A7D84FDE2F3}" dt="2025-05-23T17:57:09.919" v="1138"/>
        <pc:sldMkLst>
          <pc:docMk/>
          <pc:sldMk cId="2736219252" sldId="2147471102"/>
        </pc:sldMkLst>
      </pc:sldChg>
      <pc:sldChg chg="add">
        <pc:chgData name="Keegan Moyer" userId="e7297c32-85ec-46ad-a562-3763ddfe20b9" providerId="ADAL" clId="{678C8186-7E69-4711-9A06-4A7D84FDE2F3}" dt="2025-05-23T17:57:04.252" v="1137"/>
        <pc:sldMkLst>
          <pc:docMk/>
          <pc:sldMk cId="3571618900" sldId="2147471103"/>
        </pc:sldMkLst>
      </pc:sldChg>
      <pc:sldChg chg="add del">
        <pc:chgData name="Keegan Moyer" userId="e7297c32-85ec-46ad-a562-3763ddfe20b9" providerId="ADAL" clId="{678C8186-7E69-4711-9A06-4A7D84FDE2F3}" dt="2025-05-23T17:44:20.531" v="230"/>
        <pc:sldMkLst>
          <pc:docMk/>
          <pc:sldMk cId="3132420925" sldId="2147471130"/>
        </pc:sldMkLst>
      </pc:sldChg>
      <pc:sldChg chg="modSp add mod">
        <pc:chgData name="Keegan Moyer" userId="e7297c32-85ec-46ad-a562-3763ddfe20b9" providerId="ADAL" clId="{678C8186-7E69-4711-9A06-4A7D84FDE2F3}" dt="2025-05-23T17:59:02.488" v="1167" actId="20577"/>
        <pc:sldMkLst>
          <pc:docMk/>
          <pc:sldMk cId="2394728467" sldId="2147471244"/>
        </pc:sldMkLst>
        <pc:spChg chg="mod">
          <ac:chgData name="Keegan Moyer" userId="e7297c32-85ec-46ad-a562-3763ddfe20b9" providerId="ADAL" clId="{678C8186-7E69-4711-9A06-4A7D84FDE2F3}" dt="2025-05-23T17:59:02.488" v="1167" actId="20577"/>
          <ac:spMkLst>
            <pc:docMk/>
            <pc:sldMk cId="2394728467" sldId="2147471244"/>
            <ac:spMk id="12" creationId="{B1F6E03C-03A4-3E97-B050-9F4733C6FB3E}"/>
          </ac:spMkLst>
        </pc:spChg>
      </pc:sldChg>
      <pc:sldChg chg="add del">
        <pc:chgData name="Keegan Moyer" userId="e7297c32-85ec-46ad-a562-3763ddfe20b9" providerId="ADAL" clId="{678C8186-7E69-4711-9A06-4A7D84FDE2F3}" dt="2025-05-23T17:44:20.531" v="230"/>
        <pc:sldMkLst>
          <pc:docMk/>
          <pc:sldMk cId="3876665787" sldId="2147471253"/>
        </pc:sldMkLst>
      </pc:sldChg>
      <pc:sldChg chg="modSp add del">
        <pc:chgData name="Keegan Moyer" userId="e7297c32-85ec-46ad-a562-3763ddfe20b9" providerId="ADAL" clId="{678C8186-7E69-4711-9A06-4A7D84FDE2F3}" dt="2025-05-23T17:45:23.150" v="284"/>
        <pc:sldMkLst>
          <pc:docMk/>
          <pc:sldMk cId="3231287355" sldId="2147471254"/>
        </pc:sldMkLst>
      </pc:sldChg>
      <pc:sldChg chg="add del">
        <pc:chgData name="Keegan Moyer" userId="e7297c32-85ec-46ad-a562-3763ddfe20b9" providerId="ADAL" clId="{678C8186-7E69-4711-9A06-4A7D84FDE2F3}" dt="2025-05-23T17:45:39.802" v="287" actId="47"/>
        <pc:sldMkLst>
          <pc:docMk/>
          <pc:sldMk cId="3627465745" sldId="2147471254"/>
        </pc:sldMkLst>
      </pc:sldChg>
      <pc:sldChg chg="modSp add mod">
        <pc:chgData name="Keegan Moyer" userId="e7297c32-85ec-46ad-a562-3763ddfe20b9" providerId="ADAL" clId="{678C8186-7E69-4711-9A06-4A7D84FDE2F3}" dt="2025-05-23T17:55:46.343" v="1124" actId="1076"/>
        <pc:sldMkLst>
          <pc:docMk/>
          <pc:sldMk cId="4228053377" sldId="2147471254"/>
        </pc:sldMkLst>
        <pc:spChg chg="mod">
          <ac:chgData name="Keegan Moyer" userId="e7297c32-85ec-46ad-a562-3763ddfe20b9" providerId="ADAL" clId="{678C8186-7E69-4711-9A06-4A7D84FDE2F3}" dt="2025-05-23T17:55:30.877" v="1116" actId="6549"/>
          <ac:spMkLst>
            <pc:docMk/>
            <pc:sldMk cId="4228053377" sldId="2147471254"/>
            <ac:spMk id="5" creationId="{9414BCBF-02C9-94BC-E288-133757A05FC0}"/>
          </ac:spMkLst>
        </pc:spChg>
        <pc:spChg chg="mod">
          <ac:chgData name="Keegan Moyer" userId="e7297c32-85ec-46ad-a562-3763ddfe20b9" providerId="ADAL" clId="{678C8186-7E69-4711-9A06-4A7D84FDE2F3}" dt="2025-05-23T17:55:46.343" v="1124" actId="1076"/>
          <ac:spMkLst>
            <pc:docMk/>
            <pc:sldMk cId="4228053377" sldId="2147471254"/>
            <ac:spMk id="7" creationId="{E5EF9053-1069-BAE9-22AF-5114354E3733}"/>
          </ac:spMkLst>
        </pc:spChg>
        <pc:spChg chg="mod">
          <ac:chgData name="Keegan Moyer" userId="e7297c32-85ec-46ad-a562-3763ddfe20b9" providerId="ADAL" clId="{678C8186-7E69-4711-9A06-4A7D84FDE2F3}" dt="2025-05-23T17:55:38.924" v="1121" actId="20577"/>
          <ac:spMkLst>
            <pc:docMk/>
            <pc:sldMk cId="4228053377" sldId="2147471254"/>
            <ac:spMk id="10" creationId="{7C467ED1-798F-4B43-ECDB-1D1BCE7E6C88}"/>
          </ac:spMkLst>
        </pc:spChg>
        <pc:spChg chg="mod">
          <ac:chgData name="Keegan Moyer" userId="e7297c32-85ec-46ad-a562-3763ddfe20b9" providerId="ADAL" clId="{678C8186-7E69-4711-9A06-4A7D84FDE2F3}" dt="2025-05-23T17:55:43.749" v="1123" actId="1076"/>
          <ac:spMkLst>
            <pc:docMk/>
            <pc:sldMk cId="4228053377" sldId="2147471254"/>
            <ac:spMk id="11" creationId="{7931722A-379B-6BBB-676A-DC407026A9B0}"/>
          </ac:spMkLst>
        </pc:spChg>
        <pc:spChg chg="mod">
          <ac:chgData name="Keegan Moyer" userId="e7297c32-85ec-46ad-a562-3763ddfe20b9" providerId="ADAL" clId="{678C8186-7E69-4711-9A06-4A7D84FDE2F3}" dt="2025-05-23T17:55:41.938" v="1122" actId="1076"/>
          <ac:spMkLst>
            <pc:docMk/>
            <pc:sldMk cId="4228053377" sldId="2147471254"/>
            <ac:spMk id="12" creationId="{85E1D21D-44ED-6C1C-E216-8B517852C0DA}"/>
          </ac:spMkLst>
        </pc:spChg>
      </pc:sldChg>
      <pc:sldChg chg="modSp add mod">
        <pc:chgData name="Keegan Moyer" userId="e7297c32-85ec-46ad-a562-3763ddfe20b9" providerId="ADAL" clId="{678C8186-7E69-4711-9A06-4A7D84FDE2F3}" dt="2025-05-23T17:59:34.160" v="1168" actId="5793"/>
        <pc:sldMkLst>
          <pc:docMk/>
          <pc:sldMk cId="3195375957" sldId="2147471263"/>
        </pc:sldMkLst>
        <pc:spChg chg="mod">
          <ac:chgData name="Keegan Moyer" userId="e7297c32-85ec-46ad-a562-3763ddfe20b9" providerId="ADAL" clId="{678C8186-7E69-4711-9A06-4A7D84FDE2F3}" dt="2025-05-23T17:59:34.160" v="1168" actId="5793"/>
          <ac:spMkLst>
            <pc:docMk/>
            <pc:sldMk cId="3195375957" sldId="2147471263"/>
            <ac:spMk id="3" creationId="{0DC34046-3F14-57E9-B548-9FCA9777C74F}"/>
          </ac:spMkLst>
        </pc:spChg>
      </pc:sldChg>
      <pc:sldMasterChg chg="delSldLayout">
        <pc:chgData name="Keegan Moyer" userId="e7297c32-85ec-46ad-a562-3763ddfe20b9" providerId="ADAL" clId="{678C8186-7E69-4711-9A06-4A7D84FDE2F3}" dt="2025-05-23T17:56:42.910" v="1130" actId="47"/>
        <pc:sldMasterMkLst>
          <pc:docMk/>
          <pc:sldMasterMk cId="2242429591" sldId="2147483796"/>
        </pc:sldMasterMkLst>
        <pc:sldLayoutChg chg="del">
          <pc:chgData name="Keegan Moyer" userId="e7297c32-85ec-46ad-a562-3763ddfe20b9" providerId="ADAL" clId="{678C8186-7E69-4711-9A06-4A7D84FDE2F3}" dt="2025-05-23T17:56:42.910" v="1130" actId="47"/>
          <pc:sldLayoutMkLst>
            <pc:docMk/>
            <pc:sldMasterMk cId="2242429591" sldId="2147483796"/>
            <pc:sldLayoutMk cId="2040841475" sldId="2147483942"/>
          </pc:sldLayoutMkLst>
        </pc:sldLayoutChg>
      </pc:sldMasterChg>
    </pc:docChg>
  </pc:docChgLst>
  <pc:docChgLst>
    <pc:chgData name="Gillian Biedler" userId="1fbdfcde-d27e-4e87-8b79-4ff50985ddc6" providerId="ADAL" clId="{B83D7EB9-E170-4846-A7A2-3AB2AA348FD9}"/>
    <pc:docChg chg="custSel addSld delSld modSld">
      <pc:chgData name="Gillian Biedler" userId="1fbdfcde-d27e-4e87-8b79-4ff50985ddc6" providerId="ADAL" clId="{B83D7EB9-E170-4846-A7A2-3AB2AA348FD9}" dt="2025-05-27T16:39:17.848" v="524" actId="20577"/>
      <pc:docMkLst>
        <pc:docMk/>
      </pc:docMkLst>
      <pc:sldChg chg="addSp delSp modSp mod">
        <pc:chgData name="Gillian Biedler" userId="1fbdfcde-d27e-4e87-8b79-4ff50985ddc6" providerId="ADAL" clId="{B83D7EB9-E170-4846-A7A2-3AB2AA348FD9}" dt="2025-05-23T18:01:10.950" v="45" actId="1037"/>
        <pc:sldMkLst>
          <pc:docMk/>
          <pc:sldMk cId="3597249365" sldId="299"/>
        </pc:sldMkLst>
        <pc:spChg chg="add">
          <ac:chgData name="Gillian Biedler" userId="1fbdfcde-d27e-4e87-8b79-4ff50985ddc6" providerId="ADAL" clId="{B83D7EB9-E170-4846-A7A2-3AB2AA348FD9}" dt="2025-05-23T17:59:49.726" v="12" actId="11529"/>
          <ac:spMkLst>
            <pc:docMk/>
            <pc:sldMk cId="3597249365" sldId="299"/>
            <ac:spMk id="5" creationId="{9FEC8167-0407-97FF-52CA-C292AC021EFC}"/>
          </ac:spMkLst>
        </pc:spChg>
        <pc:spChg chg="add mod">
          <ac:chgData name="Gillian Biedler" userId="1fbdfcde-d27e-4e87-8b79-4ff50985ddc6" providerId="ADAL" clId="{B83D7EB9-E170-4846-A7A2-3AB2AA348FD9}" dt="2025-05-23T18:01:10.950" v="45" actId="1037"/>
          <ac:spMkLst>
            <pc:docMk/>
            <pc:sldMk cId="3597249365" sldId="299"/>
            <ac:spMk id="6" creationId="{C6A9B9A7-E3E9-B630-DF0C-A41071CE1323}"/>
          </ac:spMkLst>
        </pc:spChg>
      </pc:sldChg>
      <pc:sldChg chg="modSp mod">
        <pc:chgData name="Gillian Biedler" userId="1fbdfcde-d27e-4e87-8b79-4ff50985ddc6" providerId="ADAL" clId="{B83D7EB9-E170-4846-A7A2-3AB2AA348FD9}" dt="2025-05-27T16:39:17.848" v="524" actId="20577"/>
        <pc:sldMkLst>
          <pc:docMk/>
          <pc:sldMk cId="88291845" sldId="357"/>
        </pc:sldMkLst>
        <pc:spChg chg="mod">
          <ac:chgData name="Gillian Biedler" userId="1fbdfcde-d27e-4e87-8b79-4ff50985ddc6" providerId="ADAL" clId="{B83D7EB9-E170-4846-A7A2-3AB2AA348FD9}" dt="2025-05-27T16:39:17.848" v="524" actId="20577"/>
          <ac:spMkLst>
            <pc:docMk/>
            <pc:sldMk cId="88291845" sldId="357"/>
            <ac:spMk id="3" creationId="{1B8C1A6D-F349-F7E4-2C61-C7F0A728B7E5}"/>
          </ac:spMkLst>
        </pc:spChg>
      </pc:sldChg>
      <pc:sldChg chg="modSp">
        <pc:chgData name="Gillian Biedler" userId="1fbdfcde-d27e-4e87-8b79-4ff50985ddc6" providerId="ADAL" clId="{B83D7EB9-E170-4846-A7A2-3AB2AA348FD9}" dt="2025-05-23T18:25:39.626" v="452" actId="20577"/>
        <pc:sldMkLst>
          <pc:docMk/>
          <pc:sldMk cId="566650807" sldId="2147470890"/>
        </pc:sldMkLst>
        <pc:graphicFrameChg chg="mod">
          <ac:chgData name="Gillian Biedler" userId="1fbdfcde-d27e-4e87-8b79-4ff50985ddc6" providerId="ADAL" clId="{B83D7EB9-E170-4846-A7A2-3AB2AA348FD9}" dt="2025-05-23T18:25:39.626" v="452" actId="20577"/>
          <ac:graphicFrameMkLst>
            <pc:docMk/>
            <pc:sldMk cId="566650807" sldId="2147470890"/>
            <ac:graphicFrameMk id="6" creationId="{885F3E15-D602-C781-CFC5-BBD61A85DC5E}"/>
          </ac:graphicFrameMkLst>
        </pc:graphicFrameChg>
      </pc:sldChg>
      <pc:sldChg chg="modSp mod modNotesTx">
        <pc:chgData name="Gillian Biedler" userId="1fbdfcde-d27e-4e87-8b79-4ff50985ddc6" providerId="ADAL" clId="{B83D7EB9-E170-4846-A7A2-3AB2AA348FD9}" dt="2025-05-23T18:20:15.630" v="122"/>
        <pc:sldMkLst>
          <pc:docMk/>
          <pc:sldMk cId="4160967859" sldId="2147470891"/>
        </pc:sldMkLst>
        <pc:spChg chg="mod">
          <ac:chgData name="Gillian Biedler" userId="1fbdfcde-d27e-4e87-8b79-4ff50985ddc6" providerId="ADAL" clId="{B83D7EB9-E170-4846-A7A2-3AB2AA348FD9}" dt="2025-05-23T18:17:17.289" v="88" actId="20577"/>
          <ac:spMkLst>
            <pc:docMk/>
            <pc:sldMk cId="4160967859" sldId="2147470891"/>
            <ac:spMk id="2" creationId="{09CFAAD4-C7AD-5DC4-7A6D-3788D7AEF3ED}"/>
          </ac:spMkLst>
        </pc:spChg>
        <pc:spChg chg="mod">
          <ac:chgData name="Gillian Biedler" userId="1fbdfcde-d27e-4e87-8b79-4ff50985ddc6" providerId="ADAL" clId="{B83D7EB9-E170-4846-A7A2-3AB2AA348FD9}" dt="2025-05-23T18:19:41.843" v="121" actId="255"/>
          <ac:spMkLst>
            <pc:docMk/>
            <pc:sldMk cId="4160967859" sldId="2147470891"/>
            <ac:spMk id="3" creationId="{D76380A6-7524-0006-22B9-6903F46DBB6E}"/>
          </ac:spMkLst>
        </pc:spChg>
      </pc:sldChg>
      <pc:sldChg chg="del">
        <pc:chgData name="Gillian Biedler" userId="1fbdfcde-d27e-4e87-8b79-4ff50985ddc6" providerId="ADAL" clId="{B83D7EB9-E170-4846-A7A2-3AB2AA348FD9}" dt="2025-05-23T18:02:58.047" v="54" actId="47"/>
        <pc:sldMkLst>
          <pc:docMk/>
          <pc:sldMk cId="2100878769" sldId="2147470892"/>
        </pc:sldMkLst>
      </pc:sldChg>
      <pc:sldChg chg="modSp mod">
        <pc:chgData name="Gillian Biedler" userId="1fbdfcde-d27e-4e87-8b79-4ff50985ddc6" providerId="ADAL" clId="{B83D7EB9-E170-4846-A7A2-3AB2AA348FD9}" dt="2025-05-23T17:58:16.737" v="9" actId="1038"/>
        <pc:sldMkLst>
          <pc:docMk/>
          <pc:sldMk cId="3392736995" sldId="2147471255"/>
        </pc:sldMkLst>
        <pc:spChg chg="mod">
          <ac:chgData name="Gillian Biedler" userId="1fbdfcde-d27e-4e87-8b79-4ff50985ddc6" providerId="ADAL" clId="{B83D7EB9-E170-4846-A7A2-3AB2AA348FD9}" dt="2025-05-23T17:58:16.737" v="9" actId="1038"/>
          <ac:spMkLst>
            <pc:docMk/>
            <pc:sldMk cId="3392736995" sldId="2147471255"/>
            <ac:spMk id="8" creationId="{6EDECF92-C7FB-02CE-14A7-04CF752C69E5}"/>
          </ac:spMkLst>
        </pc:spChg>
      </pc:sldChg>
      <pc:sldChg chg="modSp add mod">
        <pc:chgData name="Gillian Biedler" userId="1fbdfcde-d27e-4e87-8b79-4ff50985ddc6" providerId="ADAL" clId="{B83D7EB9-E170-4846-A7A2-3AB2AA348FD9}" dt="2025-05-23T18:24:47.943" v="451" actId="20577"/>
        <pc:sldMkLst>
          <pc:docMk/>
          <pc:sldMk cId="3829460708" sldId="2147471264"/>
        </pc:sldMkLst>
        <pc:spChg chg="mod">
          <ac:chgData name="Gillian Biedler" userId="1fbdfcde-d27e-4e87-8b79-4ff50985ddc6" providerId="ADAL" clId="{B83D7EB9-E170-4846-A7A2-3AB2AA348FD9}" dt="2025-05-23T18:03:14.164" v="62" actId="20577"/>
          <ac:spMkLst>
            <pc:docMk/>
            <pc:sldMk cId="3829460708" sldId="2147471264"/>
            <ac:spMk id="4" creationId="{4DDC6973-E381-25F7-F4E2-B6ECA8BFCD35}"/>
          </ac:spMkLst>
        </pc:spChg>
        <pc:spChg chg="mod">
          <ac:chgData name="Gillian Biedler" userId="1fbdfcde-d27e-4e87-8b79-4ff50985ddc6" providerId="ADAL" clId="{B83D7EB9-E170-4846-A7A2-3AB2AA348FD9}" dt="2025-05-23T18:24:47.943" v="451" actId="20577"/>
          <ac:spMkLst>
            <pc:docMk/>
            <pc:sldMk cId="3829460708" sldId="2147471264"/>
            <ac:spMk id="5" creationId="{ED53B949-FB78-A374-E1D5-F9D53B8428D0}"/>
          </ac:spMkLst>
        </pc:spChg>
      </pc:sldChg>
    </pc:docChg>
  </pc:docChgLst>
  <pc:docChgLst>
    <pc:chgData name="Keegan Moyer" userId="e7297c32-85ec-46ad-a562-3763ddfe20b9" providerId="ADAL" clId="{ED008AA2-1D14-4B5F-852B-B46A23657FF1}"/>
    <pc:docChg chg="modSld">
      <pc:chgData name="Keegan Moyer" userId="e7297c32-85ec-46ad-a562-3763ddfe20b9" providerId="ADAL" clId="{ED008AA2-1D14-4B5F-852B-B46A23657FF1}" dt="2025-02-28T16:04:25.121" v="1" actId="20577"/>
      <pc:docMkLst>
        <pc:docMk/>
      </pc:docMkLst>
      <pc:sldChg chg="modNotesTx">
        <pc:chgData name="Keegan Moyer" userId="e7297c32-85ec-46ad-a562-3763ddfe20b9" providerId="ADAL" clId="{ED008AA2-1D14-4B5F-852B-B46A23657FF1}" dt="2025-02-28T16:04:25.121" v="1" actId="20577"/>
        <pc:sldMkLst>
          <pc:docMk/>
          <pc:sldMk cId="2934148103" sldId="2147470893"/>
        </pc:sldMkLst>
      </pc:sldChg>
    </pc:docChg>
  </pc:docChgLst>
  <pc:docChgLst>
    <pc:chgData name="Rachel Risley" userId="S::rachel.risley_gdsassociates.com#ext#@nwppor.onmicrosoft.com::4ac5ef4b-f8d2-4adb-809a-a8d9e2ff60ff" providerId="AD" clId="Web-{5AD292CC-4F1C-547E-067D-03A9F17D8D92}"/>
    <pc:docChg chg="modSld">
      <pc:chgData name="Rachel Risley" userId="S::rachel.risley_gdsassociates.com#ext#@nwppor.onmicrosoft.com::4ac5ef4b-f8d2-4adb-809a-a8d9e2ff60ff" providerId="AD" clId="Web-{5AD292CC-4F1C-547E-067D-03A9F17D8D92}" dt="2024-07-22T15:33:50.968" v="3"/>
      <pc:docMkLst>
        <pc:docMk/>
      </pc:docMkLst>
      <pc:sldChg chg="addSp delSp modSp">
        <pc:chgData name="Rachel Risley" userId="S::rachel.risley_gdsassociates.com#ext#@nwppor.onmicrosoft.com::4ac5ef4b-f8d2-4adb-809a-a8d9e2ff60ff" providerId="AD" clId="Web-{5AD292CC-4F1C-547E-067D-03A9F17D8D92}" dt="2024-07-22T15:33:50.968" v="3"/>
        <pc:sldMkLst>
          <pc:docMk/>
          <pc:sldMk cId="1745435343" sldId="294"/>
        </pc:sldMkLst>
      </pc:sldChg>
      <pc:sldChg chg="modSp modCm">
        <pc:chgData name="Rachel Risley" userId="S::rachel.risley_gdsassociates.com#ext#@nwppor.onmicrosoft.com::4ac5ef4b-f8d2-4adb-809a-a8d9e2ff60ff" providerId="AD" clId="Web-{5AD292CC-4F1C-547E-067D-03A9F17D8D92}" dt="2024-07-22T15:20:23.662" v="0" actId="20577"/>
        <pc:sldMkLst>
          <pc:docMk/>
          <pc:sldMk cId="134879327" sldId="328"/>
        </pc:sldMkLst>
        <pc:extLst>
          <p:ext xmlns:p="http://schemas.openxmlformats.org/presentationml/2006/main" uri="{D6D511B9-2390-475A-947B-AFAB55BFBCF1}">
            <pc226:cmChg xmlns:pc226="http://schemas.microsoft.com/office/powerpoint/2022/06/main/command" chg="mod">
              <pc226:chgData name="Rachel Risley" userId="S::rachel.risley_gdsassociates.com#ext#@nwppor.onmicrosoft.com::4ac5ef4b-f8d2-4adb-809a-a8d9e2ff60ff" providerId="AD" clId="Web-{5AD292CC-4F1C-547E-067D-03A9F17D8D92}" dt="2024-07-22T15:20:23.662" v="0" actId="20577"/>
              <pc2:cmMkLst xmlns:pc2="http://schemas.microsoft.com/office/powerpoint/2019/9/main/command">
                <pc:docMk/>
                <pc:sldMk cId="134879327" sldId="328"/>
                <pc2:cmMk id="{C57D9B56-88D2-4F91-A5CE-F247EF4B7441}"/>
              </pc2:cmMkLst>
            </pc226:cmChg>
          </p:ext>
        </pc:extLst>
      </pc:sldChg>
    </pc:docChg>
  </pc:docChgLst>
  <pc:docChgLst>
    <pc:chgData name="Chelsea Loomis (WPP)" userId="S::chelsea.loomis@westernpowerpool.org::22dd336d-11ac-4349-ac98-15be5ced874e" providerId="AD" clId="Web-{874BDAC1-17EF-A652-2C6E-D2480FCD7DD9}"/>
    <pc:docChg chg="modSld">
      <pc:chgData name="Chelsea Loomis (WPP)" userId="S::chelsea.loomis@westernpowerpool.org::22dd336d-11ac-4349-ac98-15be5ced874e" providerId="AD" clId="Web-{874BDAC1-17EF-A652-2C6E-D2480FCD7DD9}" dt="2025-05-27T16:35:01.563" v="6" actId="20577"/>
      <pc:docMkLst>
        <pc:docMk/>
      </pc:docMkLst>
      <pc:sldChg chg="modSp">
        <pc:chgData name="Chelsea Loomis (WPP)" userId="S::chelsea.loomis@westernpowerpool.org::22dd336d-11ac-4349-ac98-15be5ced874e" providerId="AD" clId="Web-{874BDAC1-17EF-A652-2C6E-D2480FCD7DD9}" dt="2025-05-27T16:35:01.563" v="6" actId="20577"/>
        <pc:sldMkLst>
          <pc:docMk/>
          <pc:sldMk cId="88291845" sldId="357"/>
        </pc:sldMkLst>
        <pc:spChg chg="mod">
          <ac:chgData name="Chelsea Loomis (WPP)" userId="S::chelsea.loomis@westernpowerpool.org::22dd336d-11ac-4349-ac98-15be5ced874e" providerId="AD" clId="Web-{874BDAC1-17EF-A652-2C6E-D2480FCD7DD9}" dt="2025-05-27T16:35:01.563" v="6" actId="20577"/>
          <ac:spMkLst>
            <pc:docMk/>
            <pc:sldMk cId="88291845" sldId="357"/>
            <ac:spMk id="3" creationId="{1B8C1A6D-F349-F7E4-2C61-C7F0A728B7E5}"/>
          </ac:spMkLst>
        </pc:spChg>
      </pc:sldChg>
    </pc:docChg>
  </pc:docChgLst>
  <pc:docChgLst>
    <pc:chgData name="Kyra Green" userId="S::kyra.green_gdsassociates.com#ext#@nwppor.onmicrosoft.com::3236454b-0773-4f8e-ad56-3ba4fd7697ab" providerId="AD" clId="Web-{D5CC9957-2706-F4C0-26AA-2E842E6E076E}"/>
    <pc:docChg chg="modSld">
      <pc:chgData name="Kyra Green" userId="S::kyra.green_gdsassociates.com#ext#@nwppor.onmicrosoft.com::3236454b-0773-4f8e-ad56-3ba4fd7697ab" providerId="AD" clId="Web-{D5CC9957-2706-F4C0-26AA-2E842E6E076E}" dt="2025-05-19T16:41:55.539" v="9" actId="14100"/>
      <pc:docMkLst>
        <pc:docMk/>
      </pc:docMkLst>
      <pc:sldChg chg="modSp">
        <pc:chgData name="Kyra Green" userId="S::kyra.green_gdsassociates.com#ext#@nwppor.onmicrosoft.com::3236454b-0773-4f8e-ad56-3ba4fd7697ab" providerId="AD" clId="Web-{D5CC9957-2706-F4C0-26AA-2E842E6E076E}" dt="2025-05-19T16:40:47.911" v="2" actId="20577"/>
        <pc:sldMkLst>
          <pc:docMk/>
          <pc:sldMk cId="145016425" sldId="256"/>
        </pc:sldMkLst>
        <pc:spChg chg="mod">
          <ac:chgData name="Kyra Green" userId="S::kyra.green_gdsassociates.com#ext#@nwppor.onmicrosoft.com::3236454b-0773-4f8e-ad56-3ba4fd7697ab" providerId="AD" clId="Web-{D5CC9957-2706-F4C0-26AA-2E842E6E076E}" dt="2025-05-19T16:40:47.911" v="2" actId="20577"/>
          <ac:spMkLst>
            <pc:docMk/>
            <pc:sldMk cId="145016425" sldId="256"/>
            <ac:spMk id="47" creationId="{D34CB97B-6A3F-71BC-42E0-799E887B2E05}"/>
          </ac:spMkLst>
        </pc:spChg>
      </pc:sldChg>
      <pc:sldChg chg="modSp">
        <pc:chgData name="Kyra Green" userId="S::kyra.green_gdsassociates.com#ext#@nwppor.onmicrosoft.com::3236454b-0773-4f8e-ad56-3ba4fd7697ab" providerId="AD" clId="Web-{D5CC9957-2706-F4C0-26AA-2E842E6E076E}" dt="2025-05-19T16:41:55.539" v="9" actId="14100"/>
        <pc:sldMkLst>
          <pc:docMk/>
          <pc:sldMk cId="3765444480" sldId="2147470888"/>
        </pc:sldMkLst>
        <pc:spChg chg="mod">
          <ac:chgData name="Kyra Green" userId="S::kyra.green_gdsassociates.com#ext#@nwppor.onmicrosoft.com::3236454b-0773-4f8e-ad56-3ba4fd7697ab" providerId="AD" clId="Web-{D5CC9957-2706-F4C0-26AA-2E842E6E076E}" dt="2025-05-19T16:41:55.539" v="9" actId="14100"/>
          <ac:spMkLst>
            <pc:docMk/>
            <pc:sldMk cId="3765444480" sldId="2147470888"/>
            <ac:spMk id="2" creationId="{1A934937-48F1-BD84-745C-FBE73FA7470D}"/>
          </ac:spMkLst>
        </pc:spChg>
      </pc:sldChg>
    </pc:docChg>
  </pc:docChgLst>
  <pc:docChgLst>
    <pc:chgData name="Sarah Edmonds (WPP)" userId="S::sarah.edmonds@westernpowerpool.org::91975eb9-0bc6-42c1-a12c-8cec96568d35" providerId="AD" clId="Web-{25B2CB24-019C-957C-F57A-6123C3323EF8}"/>
    <pc:docChg chg="modSld">
      <pc:chgData name="Sarah Edmonds (WPP)" userId="S::sarah.edmonds@westernpowerpool.org::91975eb9-0bc6-42c1-a12c-8cec96568d35" providerId="AD" clId="Web-{25B2CB24-019C-957C-F57A-6123C3323EF8}" dt="2025-03-07T17:09:04.306" v="8" actId="20577"/>
      <pc:docMkLst>
        <pc:docMk/>
      </pc:docMkLst>
      <pc:sldChg chg="modSp">
        <pc:chgData name="Sarah Edmonds (WPP)" userId="S::sarah.edmonds@westernpowerpool.org::91975eb9-0bc6-42c1-a12c-8cec96568d35" providerId="AD" clId="Web-{25B2CB24-019C-957C-F57A-6123C3323EF8}" dt="2025-03-07T17:09:04.306" v="8" actId="20577"/>
        <pc:sldMkLst>
          <pc:docMk/>
          <pc:sldMk cId="145016425" sldId="256"/>
        </pc:sldMkLst>
        <pc:spChg chg="mod">
          <ac:chgData name="Sarah Edmonds (WPP)" userId="S::sarah.edmonds@westernpowerpool.org::91975eb9-0bc6-42c1-a12c-8cec96568d35" providerId="AD" clId="Web-{25B2CB24-019C-957C-F57A-6123C3323EF8}" dt="2025-03-07T17:09:04.306" v="8" actId="20577"/>
          <ac:spMkLst>
            <pc:docMk/>
            <pc:sldMk cId="145016425" sldId="256"/>
            <ac:spMk id="47" creationId="{D34CB97B-6A3F-71BC-42E0-799E887B2E05}"/>
          </ac:spMkLst>
        </pc:spChg>
      </pc:sldChg>
    </pc:docChg>
  </pc:docChgLst>
  <pc:docChgLst>
    <pc:chgData name="Lea Fisher" userId="S::lea.fisher_gdsassociates.com#ext#@nwppor.onmicrosoft.com::823bb497-47cb-41af-9f43-d41f36e48022" providerId="AD" clId="Web-{AB41C445-6DC4-D3FE-CAB2-CBAF68A9FB25}"/>
    <pc:docChg chg="modSld">
      <pc:chgData name="Lea Fisher" userId="S::lea.fisher_gdsassociates.com#ext#@nwppor.onmicrosoft.com::823bb497-47cb-41af-9f43-d41f36e48022" providerId="AD" clId="Web-{AB41C445-6DC4-D3FE-CAB2-CBAF68A9FB25}" dt="2024-07-23T12:48:34.037" v="119" actId="20577"/>
      <pc:docMkLst>
        <pc:docMk/>
      </pc:docMkLst>
      <pc:sldChg chg="modNotes">
        <pc:chgData name="Lea Fisher" userId="S::lea.fisher_gdsassociates.com#ext#@nwppor.onmicrosoft.com::823bb497-47cb-41af-9f43-d41f36e48022" providerId="AD" clId="Web-{AB41C445-6DC4-D3FE-CAB2-CBAF68A9FB25}" dt="2024-07-23T12:29:13.760" v="53"/>
        <pc:sldMkLst>
          <pc:docMk/>
          <pc:sldMk cId="2450767003" sldId="280"/>
        </pc:sldMkLst>
      </pc:sldChg>
      <pc:sldChg chg="modNotes">
        <pc:chgData name="Lea Fisher" userId="S::lea.fisher_gdsassociates.com#ext#@nwppor.onmicrosoft.com::823bb497-47cb-41af-9f43-d41f36e48022" providerId="AD" clId="Web-{AB41C445-6DC4-D3FE-CAB2-CBAF68A9FB25}" dt="2024-07-23T12:46:07.516" v="104"/>
        <pc:sldMkLst>
          <pc:docMk/>
          <pc:sldMk cId="1745435343" sldId="294"/>
        </pc:sldMkLst>
      </pc:sldChg>
      <pc:sldChg chg="modSp">
        <pc:chgData name="Lea Fisher" userId="S::lea.fisher_gdsassociates.com#ext#@nwppor.onmicrosoft.com::823bb497-47cb-41af-9f43-d41f36e48022" providerId="AD" clId="Web-{AB41C445-6DC4-D3FE-CAB2-CBAF68A9FB25}" dt="2024-07-23T12:29:50.355" v="70" actId="20577"/>
        <pc:sldMkLst>
          <pc:docMk/>
          <pc:sldMk cId="88291845" sldId="357"/>
        </pc:sldMkLst>
      </pc:sldChg>
      <pc:sldChg chg="modSp">
        <pc:chgData name="Lea Fisher" userId="S::lea.fisher_gdsassociates.com#ext#@nwppor.onmicrosoft.com::823bb497-47cb-41af-9f43-d41f36e48022" providerId="AD" clId="Web-{AB41C445-6DC4-D3FE-CAB2-CBAF68A9FB25}" dt="2024-07-23T12:48:34.037" v="119" actId="20577"/>
        <pc:sldMkLst>
          <pc:docMk/>
          <pc:sldMk cId="2460665046" sldId="360"/>
        </pc:sldMkLst>
      </pc:sldChg>
    </pc:docChg>
  </pc:docChgLst>
  <pc:docChgLst>
    <pc:chgData name="Oluwafemi Sawyerr" userId="S::femi_ethree.com#ext#@nwppor.onmicrosoft.com::54c9a58d-c7a4-4ca4-91d9-79e9a73aa53d" providerId="AD" clId="Web-{7BF5450B-CF7B-DADC-A677-74B8C13BA6FD}"/>
    <pc:docChg chg="modSld">
      <pc:chgData name="Oluwafemi Sawyerr" userId="S::femi_ethree.com#ext#@nwppor.onmicrosoft.com::54c9a58d-c7a4-4ca4-91d9-79e9a73aa53d" providerId="AD" clId="Web-{7BF5450B-CF7B-DADC-A677-74B8C13BA6FD}" dt="2024-11-22T14:28:56.321" v="1"/>
      <pc:docMkLst>
        <pc:docMk/>
      </pc:docMkLst>
      <pc:sldChg chg="addSp delSp modSp">
        <pc:chgData name="Oluwafemi Sawyerr" userId="S::femi_ethree.com#ext#@nwppor.onmicrosoft.com::54c9a58d-c7a4-4ca4-91d9-79e9a73aa53d" providerId="AD" clId="Web-{7BF5450B-CF7B-DADC-A677-74B8C13BA6FD}" dt="2024-11-22T14:28:56.321" v="1"/>
        <pc:sldMkLst>
          <pc:docMk/>
          <pc:sldMk cId="1159749614" sldId="2147470875"/>
        </pc:sldMkLst>
      </pc:sldChg>
    </pc:docChg>
  </pc:docChgLst>
  <pc:docChgLst>
    <pc:chgData name="Gillian Biedler" userId="S::gillian.biedler_gdsassociates.com#ext#@nwppor.onmicrosoft.com::49ead461-71af-44da-8cea-b6daa04c1308" providerId="AD" clId="Web-{66767B39-F38D-3C1D-0640-482906CD53D9}"/>
    <pc:docChg chg="addSld modSld">
      <pc:chgData name="Gillian Biedler" userId="S::gillian.biedler_gdsassociates.com#ext#@nwppor.onmicrosoft.com::49ead461-71af-44da-8cea-b6daa04c1308" providerId="AD" clId="Web-{66767B39-F38D-3C1D-0640-482906CD53D9}" dt="2025-05-23T17:57:16.229" v="97" actId="14100"/>
      <pc:docMkLst>
        <pc:docMk/>
      </pc:docMkLst>
      <pc:sldChg chg="modSp">
        <pc:chgData name="Gillian Biedler" userId="S::gillian.biedler_gdsassociates.com#ext#@nwppor.onmicrosoft.com::49ead461-71af-44da-8cea-b6daa04c1308" providerId="AD" clId="Web-{66767B39-F38D-3C1D-0640-482906CD53D9}" dt="2025-05-23T17:06:09.607" v="1" actId="20577"/>
        <pc:sldMkLst>
          <pc:docMk/>
          <pc:sldMk cId="2450767003" sldId="280"/>
        </pc:sldMkLst>
        <pc:spChg chg="mod">
          <ac:chgData name="Gillian Biedler" userId="S::gillian.biedler_gdsassociates.com#ext#@nwppor.onmicrosoft.com::49ead461-71af-44da-8cea-b6daa04c1308" providerId="AD" clId="Web-{66767B39-F38D-3C1D-0640-482906CD53D9}" dt="2025-05-23T17:06:09.607" v="1" actId="20577"/>
          <ac:spMkLst>
            <pc:docMk/>
            <pc:sldMk cId="2450767003" sldId="280"/>
            <ac:spMk id="3" creationId="{29AC7C6B-8C86-0085-C689-BA7B7A1FA73E}"/>
          </ac:spMkLst>
        </pc:spChg>
      </pc:sldChg>
      <pc:sldChg chg="modSp">
        <pc:chgData name="Gillian Biedler" userId="S::gillian.biedler_gdsassociates.com#ext#@nwppor.onmicrosoft.com::49ead461-71af-44da-8cea-b6daa04c1308" providerId="AD" clId="Web-{66767B39-F38D-3C1D-0640-482906CD53D9}" dt="2025-05-23T17:07:48.380" v="12" actId="20577"/>
        <pc:sldMkLst>
          <pc:docMk/>
          <pc:sldMk cId="88291845" sldId="357"/>
        </pc:sldMkLst>
        <pc:spChg chg="mod">
          <ac:chgData name="Gillian Biedler" userId="S::gillian.biedler_gdsassociates.com#ext#@nwppor.onmicrosoft.com::49ead461-71af-44da-8cea-b6daa04c1308" providerId="AD" clId="Web-{66767B39-F38D-3C1D-0640-482906CD53D9}" dt="2025-05-23T17:07:48.380" v="12" actId="20577"/>
          <ac:spMkLst>
            <pc:docMk/>
            <pc:sldMk cId="88291845" sldId="357"/>
            <ac:spMk id="3" creationId="{1B8C1A6D-F349-F7E4-2C61-C7F0A728B7E5}"/>
          </ac:spMkLst>
        </pc:spChg>
      </pc:sldChg>
      <pc:sldChg chg="modSp new">
        <pc:chgData name="Gillian Biedler" userId="S::gillian.biedler_gdsassociates.com#ext#@nwppor.onmicrosoft.com::49ead461-71af-44da-8cea-b6daa04c1308" providerId="AD" clId="Web-{66767B39-F38D-3C1D-0640-482906CD53D9}" dt="2025-05-23T17:11:43.694" v="44" actId="20577"/>
        <pc:sldMkLst>
          <pc:docMk/>
          <pc:sldMk cId="4160967859" sldId="2147470891"/>
        </pc:sldMkLst>
        <pc:spChg chg="mod">
          <ac:chgData name="Gillian Biedler" userId="S::gillian.biedler_gdsassociates.com#ext#@nwppor.onmicrosoft.com::49ead461-71af-44da-8cea-b6daa04c1308" providerId="AD" clId="Web-{66767B39-F38D-3C1D-0640-482906CD53D9}" dt="2025-05-23T17:11:43.694" v="44" actId="20577"/>
          <ac:spMkLst>
            <pc:docMk/>
            <pc:sldMk cId="4160967859" sldId="2147470891"/>
            <ac:spMk id="3" creationId="{D76380A6-7524-0006-22B9-6903F46DBB6E}"/>
          </ac:spMkLst>
        </pc:spChg>
      </pc:sldChg>
      <pc:sldChg chg="modSp new">
        <pc:chgData name="Gillian Biedler" userId="S::gillian.biedler_gdsassociates.com#ext#@nwppor.onmicrosoft.com::49ead461-71af-44da-8cea-b6daa04c1308" providerId="AD" clId="Web-{66767B39-F38D-3C1D-0640-482906CD53D9}" dt="2025-05-23T17:13:22.935" v="57" actId="20577"/>
        <pc:sldMkLst>
          <pc:docMk/>
          <pc:sldMk cId="2100878769" sldId="2147470892"/>
        </pc:sldMkLst>
      </pc:sldChg>
      <pc:sldChg chg="addSp delSp modSp new">
        <pc:chgData name="Gillian Biedler" userId="S::gillian.biedler_gdsassociates.com#ext#@nwppor.onmicrosoft.com::49ead461-71af-44da-8cea-b6daa04c1308" providerId="AD" clId="Web-{66767B39-F38D-3C1D-0640-482906CD53D9}" dt="2025-05-23T17:57:16.229" v="97" actId="14100"/>
        <pc:sldMkLst>
          <pc:docMk/>
          <pc:sldMk cId="3392736995" sldId="2147471255"/>
        </pc:sldMkLst>
        <pc:spChg chg="mod">
          <ac:chgData name="Gillian Biedler" userId="S::gillian.biedler_gdsassociates.com#ext#@nwppor.onmicrosoft.com::49ead461-71af-44da-8cea-b6daa04c1308" providerId="AD" clId="Web-{66767B39-F38D-3C1D-0640-482906CD53D9}" dt="2025-05-23T17:53:12.523" v="90" actId="14100"/>
          <ac:spMkLst>
            <pc:docMk/>
            <pc:sldMk cId="3392736995" sldId="2147471255"/>
            <ac:spMk id="2" creationId="{AEB5946C-87B9-B64E-CE01-3AB95EF1ED12}"/>
          </ac:spMkLst>
        </pc:spChg>
        <pc:spChg chg="add mod">
          <ac:chgData name="Gillian Biedler" userId="S::gillian.biedler_gdsassociates.com#ext#@nwppor.onmicrosoft.com::49ead461-71af-44da-8cea-b6daa04c1308" providerId="AD" clId="Web-{66767B39-F38D-3C1D-0640-482906CD53D9}" dt="2025-05-23T17:57:16.229" v="97" actId="14100"/>
          <ac:spMkLst>
            <pc:docMk/>
            <pc:sldMk cId="3392736995" sldId="2147471255"/>
            <ac:spMk id="8" creationId="{6EDECF92-C7FB-02CE-14A7-04CF752C69E5}"/>
          </ac:spMkLst>
        </pc:spChg>
      </pc:sldChg>
    </pc:docChg>
  </pc:docChgLst>
  <pc:docChgLst>
    <pc:chgData name="Kyra Green" userId="S::kyra.green_gdsassociates.com#ext#@nwppor.onmicrosoft.com::3236454b-0773-4f8e-ad56-3ba4fd7697ab" providerId="AD" clId="Web-{F18593CD-24F7-4080-B7F2-DD9A67EA37AD}"/>
    <pc:docChg chg="addSld delSld modSld sldOrd">
      <pc:chgData name="Kyra Green" userId="S::kyra.green_gdsassociates.com#ext#@nwppor.onmicrosoft.com::3236454b-0773-4f8e-ad56-3ba4fd7697ab" providerId="AD" clId="Web-{F18593CD-24F7-4080-B7F2-DD9A67EA37AD}" dt="2025-02-25T14:48:21.434" v="79"/>
      <pc:docMkLst>
        <pc:docMk/>
      </pc:docMkLst>
      <pc:sldChg chg="addSp">
        <pc:chgData name="Kyra Green" userId="S::kyra.green_gdsassociates.com#ext#@nwppor.onmicrosoft.com::3236454b-0773-4f8e-ad56-3ba4fd7697ab" providerId="AD" clId="Web-{F18593CD-24F7-4080-B7F2-DD9A67EA37AD}" dt="2025-02-25T14:48:21.434" v="79"/>
        <pc:sldMkLst>
          <pc:docMk/>
          <pc:sldMk cId="92124253" sldId="278"/>
        </pc:sldMkLst>
      </pc:sldChg>
      <pc:sldChg chg="ord">
        <pc:chgData name="Kyra Green" userId="S::kyra.green_gdsassociates.com#ext#@nwppor.onmicrosoft.com::3236454b-0773-4f8e-ad56-3ba4fd7697ab" providerId="AD" clId="Web-{F18593CD-24F7-4080-B7F2-DD9A67EA37AD}" dt="2025-02-25T14:41:54.365" v="33"/>
        <pc:sldMkLst>
          <pc:docMk/>
          <pc:sldMk cId="357660644" sldId="364"/>
        </pc:sldMkLst>
      </pc:sldChg>
      <pc:sldChg chg="del">
        <pc:chgData name="Kyra Green" userId="S::kyra.green_gdsassociates.com#ext#@nwppor.onmicrosoft.com::3236454b-0773-4f8e-ad56-3ba4fd7697ab" providerId="AD" clId="Web-{F18593CD-24F7-4080-B7F2-DD9A67EA37AD}" dt="2025-02-25T14:41:37.177" v="29"/>
        <pc:sldMkLst>
          <pc:docMk/>
          <pc:sldMk cId="2679680862" sldId="366"/>
        </pc:sldMkLst>
      </pc:sldChg>
      <pc:sldChg chg="del">
        <pc:chgData name="Kyra Green" userId="S::kyra.green_gdsassociates.com#ext#@nwppor.onmicrosoft.com::3236454b-0773-4f8e-ad56-3ba4fd7697ab" providerId="AD" clId="Web-{F18593CD-24F7-4080-B7F2-DD9A67EA37AD}" dt="2025-02-25T14:41:21.536" v="22"/>
        <pc:sldMkLst>
          <pc:docMk/>
          <pc:sldMk cId="4119994198" sldId="371"/>
        </pc:sldMkLst>
      </pc:sldChg>
      <pc:sldChg chg="del">
        <pc:chgData name="Kyra Green" userId="S::kyra.green_gdsassociates.com#ext#@nwppor.onmicrosoft.com::3236454b-0773-4f8e-ad56-3ba4fd7697ab" providerId="AD" clId="Web-{F18593CD-24F7-4080-B7F2-DD9A67EA37AD}" dt="2025-02-25T14:41:18.458" v="20"/>
        <pc:sldMkLst>
          <pc:docMk/>
          <pc:sldMk cId="549179421" sldId="375"/>
        </pc:sldMkLst>
      </pc:sldChg>
      <pc:sldChg chg="del">
        <pc:chgData name="Kyra Green" userId="S::kyra.green_gdsassociates.com#ext#@nwppor.onmicrosoft.com::3236454b-0773-4f8e-ad56-3ba4fd7697ab" providerId="AD" clId="Web-{F18593CD-24F7-4080-B7F2-DD9A67EA37AD}" dt="2025-02-25T14:41:19.208" v="21"/>
        <pc:sldMkLst>
          <pc:docMk/>
          <pc:sldMk cId="4186706584" sldId="376"/>
        </pc:sldMkLst>
      </pc:sldChg>
      <pc:sldChg chg="del">
        <pc:chgData name="Kyra Green" userId="S::kyra.green_gdsassociates.com#ext#@nwppor.onmicrosoft.com::3236454b-0773-4f8e-ad56-3ba4fd7697ab" providerId="AD" clId="Web-{F18593CD-24F7-4080-B7F2-DD9A67EA37AD}" dt="2025-02-25T14:41:16.254" v="19"/>
        <pc:sldMkLst>
          <pc:docMk/>
          <pc:sldMk cId="4114819618" sldId="377"/>
        </pc:sldMkLst>
      </pc:sldChg>
      <pc:sldChg chg="del">
        <pc:chgData name="Kyra Green" userId="S::kyra.green_gdsassociates.com#ext#@nwppor.onmicrosoft.com::3236454b-0773-4f8e-ad56-3ba4fd7697ab" providerId="AD" clId="Web-{F18593CD-24F7-4080-B7F2-DD9A67EA37AD}" dt="2025-02-25T14:40:48.035" v="4"/>
        <pc:sldMkLst>
          <pc:docMk/>
          <pc:sldMk cId="1932048796" sldId="840"/>
        </pc:sldMkLst>
      </pc:sldChg>
      <pc:sldChg chg="del">
        <pc:chgData name="Kyra Green" userId="S::kyra.green_gdsassociates.com#ext#@nwppor.onmicrosoft.com::3236454b-0773-4f8e-ad56-3ba4fd7697ab" providerId="AD" clId="Web-{F18593CD-24F7-4080-B7F2-DD9A67EA37AD}" dt="2025-02-25T14:41:29.255" v="26"/>
        <pc:sldMkLst>
          <pc:docMk/>
          <pc:sldMk cId="650447270" sldId="953"/>
        </pc:sldMkLst>
      </pc:sldChg>
      <pc:sldChg chg="del">
        <pc:chgData name="Kyra Green" userId="S::kyra.green_gdsassociates.com#ext#@nwppor.onmicrosoft.com::3236454b-0773-4f8e-ad56-3ba4fd7697ab" providerId="AD" clId="Web-{F18593CD-24F7-4080-B7F2-DD9A67EA37AD}" dt="2025-02-25T14:41:39.411" v="30"/>
        <pc:sldMkLst>
          <pc:docMk/>
          <pc:sldMk cId="1991892332" sldId="954"/>
        </pc:sldMkLst>
      </pc:sldChg>
      <pc:sldChg chg="del">
        <pc:chgData name="Kyra Green" userId="S::kyra.green_gdsassociates.com#ext#@nwppor.onmicrosoft.com::3236454b-0773-4f8e-ad56-3ba4fd7697ab" providerId="AD" clId="Web-{F18593CD-24F7-4080-B7F2-DD9A67EA37AD}" dt="2025-02-25T14:41:22.473" v="23"/>
        <pc:sldMkLst>
          <pc:docMk/>
          <pc:sldMk cId="4182396402" sldId="2142532406"/>
        </pc:sldMkLst>
      </pc:sldChg>
      <pc:sldChg chg="del">
        <pc:chgData name="Kyra Green" userId="S::kyra.green_gdsassociates.com#ext#@nwppor.onmicrosoft.com::3236454b-0773-4f8e-ad56-3ba4fd7697ab" providerId="AD" clId="Web-{F18593CD-24F7-4080-B7F2-DD9A67EA37AD}" dt="2025-02-25T14:41:12.645" v="16"/>
        <pc:sldMkLst>
          <pc:docMk/>
          <pc:sldMk cId="1428296096" sldId="2142532412"/>
        </pc:sldMkLst>
      </pc:sldChg>
      <pc:sldChg chg="del">
        <pc:chgData name="Kyra Green" userId="S::kyra.green_gdsassociates.com#ext#@nwppor.onmicrosoft.com::3236454b-0773-4f8e-ad56-3ba4fd7697ab" providerId="AD" clId="Web-{F18593CD-24F7-4080-B7F2-DD9A67EA37AD}" dt="2025-02-25T14:41:05.457" v="13"/>
        <pc:sldMkLst>
          <pc:docMk/>
          <pc:sldMk cId="664684889" sldId="2142532415"/>
        </pc:sldMkLst>
      </pc:sldChg>
      <pc:sldChg chg="del">
        <pc:chgData name="Kyra Green" userId="S::kyra.green_gdsassociates.com#ext#@nwppor.onmicrosoft.com::3236454b-0773-4f8e-ad56-3ba4fd7697ab" providerId="AD" clId="Web-{F18593CD-24F7-4080-B7F2-DD9A67EA37AD}" dt="2025-02-25T14:41:06.239" v="14"/>
        <pc:sldMkLst>
          <pc:docMk/>
          <pc:sldMk cId="299175474" sldId="2142532416"/>
        </pc:sldMkLst>
      </pc:sldChg>
      <pc:sldChg chg="del">
        <pc:chgData name="Kyra Green" userId="S::kyra.green_gdsassociates.com#ext#@nwppor.onmicrosoft.com::3236454b-0773-4f8e-ad56-3ba4fd7697ab" providerId="AD" clId="Web-{F18593CD-24F7-4080-B7F2-DD9A67EA37AD}" dt="2025-02-25T14:41:30.614" v="27"/>
        <pc:sldMkLst>
          <pc:docMk/>
          <pc:sldMk cId="827079847" sldId="2142532419"/>
        </pc:sldMkLst>
      </pc:sldChg>
      <pc:sldChg chg="del">
        <pc:chgData name="Kyra Green" userId="S::kyra.green_gdsassociates.com#ext#@nwppor.onmicrosoft.com::3236454b-0773-4f8e-ad56-3ba4fd7697ab" providerId="AD" clId="Web-{F18593CD-24F7-4080-B7F2-DD9A67EA37AD}" dt="2025-02-25T14:41:32.036" v="28"/>
        <pc:sldMkLst>
          <pc:docMk/>
          <pc:sldMk cId="418832674" sldId="2142532420"/>
        </pc:sldMkLst>
      </pc:sldChg>
      <pc:sldChg chg="del">
        <pc:chgData name="Kyra Green" userId="S::kyra.green_gdsassociates.com#ext#@nwppor.onmicrosoft.com::3236454b-0773-4f8e-ad56-3ba4fd7697ab" providerId="AD" clId="Web-{F18593CD-24F7-4080-B7F2-DD9A67EA37AD}" dt="2025-02-25T14:40:58.051" v="9"/>
        <pc:sldMkLst>
          <pc:docMk/>
          <pc:sldMk cId="1874060688" sldId="2147470851"/>
        </pc:sldMkLst>
      </pc:sldChg>
      <pc:sldChg chg="del">
        <pc:chgData name="Kyra Green" userId="S::kyra.green_gdsassociates.com#ext#@nwppor.onmicrosoft.com::3236454b-0773-4f8e-ad56-3ba4fd7697ab" providerId="AD" clId="Web-{F18593CD-24F7-4080-B7F2-DD9A67EA37AD}" dt="2025-02-25T14:41:27.286" v="25"/>
        <pc:sldMkLst>
          <pc:docMk/>
          <pc:sldMk cId="1472798109" sldId="2147470856"/>
        </pc:sldMkLst>
      </pc:sldChg>
      <pc:sldChg chg="del">
        <pc:chgData name="Kyra Green" userId="S::kyra.green_gdsassociates.com#ext#@nwppor.onmicrosoft.com::3236454b-0773-4f8e-ad56-3ba4fd7697ab" providerId="AD" clId="Web-{F18593CD-24F7-4080-B7F2-DD9A67EA37AD}" dt="2025-02-25T14:41:12.926" v="17"/>
        <pc:sldMkLst>
          <pc:docMk/>
          <pc:sldMk cId="961477200" sldId="2147470861"/>
        </pc:sldMkLst>
      </pc:sldChg>
      <pc:sldChg chg="del">
        <pc:chgData name="Kyra Green" userId="S::kyra.green_gdsassociates.com#ext#@nwppor.onmicrosoft.com::3236454b-0773-4f8e-ad56-3ba4fd7697ab" providerId="AD" clId="Web-{F18593CD-24F7-4080-B7F2-DD9A67EA37AD}" dt="2025-02-25T14:40:49.566" v="5"/>
        <pc:sldMkLst>
          <pc:docMk/>
          <pc:sldMk cId="4270763868" sldId="2147470863"/>
        </pc:sldMkLst>
      </pc:sldChg>
      <pc:sldChg chg="del">
        <pc:chgData name="Kyra Green" userId="S::kyra.green_gdsassociates.com#ext#@nwppor.onmicrosoft.com::3236454b-0773-4f8e-ad56-3ba4fd7697ab" providerId="AD" clId="Web-{F18593CD-24F7-4080-B7F2-DD9A67EA37AD}" dt="2025-02-25T14:40:44.129" v="3"/>
        <pc:sldMkLst>
          <pc:docMk/>
          <pc:sldMk cId="322556855" sldId="2147470864"/>
        </pc:sldMkLst>
      </pc:sldChg>
      <pc:sldChg chg="del">
        <pc:chgData name="Kyra Green" userId="S::kyra.green_gdsassociates.com#ext#@nwppor.onmicrosoft.com::3236454b-0773-4f8e-ad56-3ba4fd7697ab" providerId="AD" clId="Web-{F18593CD-24F7-4080-B7F2-DD9A67EA37AD}" dt="2025-02-25T14:40:30.300" v="0"/>
        <pc:sldMkLst>
          <pc:docMk/>
          <pc:sldMk cId="1343474437" sldId="2147470877"/>
        </pc:sldMkLst>
      </pc:sldChg>
      <pc:sldChg chg="del">
        <pc:chgData name="Kyra Green" userId="S::kyra.green_gdsassociates.com#ext#@nwppor.onmicrosoft.com::3236454b-0773-4f8e-ad56-3ba4fd7697ab" providerId="AD" clId="Web-{F18593CD-24F7-4080-B7F2-DD9A67EA37AD}" dt="2025-02-25T14:40:33.175" v="1"/>
        <pc:sldMkLst>
          <pc:docMk/>
          <pc:sldMk cId="2016179232" sldId="2147470878"/>
        </pc:sldMkLst>
      </pc:sldChg>
      <pc:sldChg chg="del">
        <pc:chgData name="Kyra Green" userId="S::kyra.green_gdsassociates.com#ext#@nwppor.onmicrosoft.com::3236454b-0773-4f8e-ad56-3ba4fd7697ab" providerId="AD" clId="Web-{F18593CD-24F7-4080-B7F2-DD9A67EA37AD}" dt="2025-02-25T14:40:36.066" v="2"/>
        <pc:sldMkLst>
          <pc:docMk/>
          <pc:sldMk cId="3393452313" sldId="2147470879"/>
        </pc:sldMkLst>
      </pc:sldChg>
      <pc:sldChg chg="del">
        <pc:chgData name="Kyra Green" userId="S::kyra.green_gdsassociates.com#ext#@nwppor.onmicrosoft.com::3236454b-0773-4f8e-ad56-3ba4fd7697ab" providerId="AD" clId="Web-{F18593CD-24F7-4080-B7F2-DD9A67EA37AD}" dt="2025-02-25T14:41:44.349" v="32"/>
        <pc:sldMkLst>
          <pc:docMk/>
          <pc:sldMk cId="1402597213" sldId="2147470880"/>
        </pc:sldMkLst>
      </pc:sldChg>
      <pc:sldChg chg="del">
        <pc:chgData name="Kyra Green" userId="S::kyra.green_gdsassociates.com#ext#@nwppor.onmicrosoft.com::3236454b-0773-4f8e-ad56-3ba4fd7697ab" providerId="AD" clId="Web-{F18593CD-24F7-4080-B7F2-DD9A67EA37AD}" dt="2025-02-25T14:41:42.083" v="31"/>
        <pc:sldMkLst>
          <pc:docMk/>
          <pc:sldMk cId="3472700031" sldId="2147470884"/>
        </pc:sldMkLst>
      </pc:sldChg>
      <pc:sldChg chg="del">
        <pc:chgData name="Kyra Green" userId="S::kyra.green_gdsassociates.com#ext#@nwppor.onmicrosoft.com::3236454b-0773-4f8e-ad56-3ba4fd7697ab" providerId="AD" clId="Web-{F18593CD-24F7-4080-B7F2-DD9A67EA37AD}" dt="2025-02-25T14:40:50.863" v="6"/>
        <pc:sldMkLst>
          <pc:docMk/>
          <pc:sldMk cId="2263610980" sldId="2147470885"/>
        </pc:sldMkLst>
      </pc:sldChg>
      <pc:sldChg chg="addSp delSp modSp">
        <pc:chgData name="Kyra Green" userId="S::kyra.green_gdsassociates.com#ext#@nwppor.onmicrosoft.com::3236454b-0773-4f8e-ad56-3ba4fd7697ab" providerId="AD" clId="Web-{F18593CD-24F7-4080-B7F2-DD9A67EA37AD}" dt="2025-02-25T14:43:49.195" v="76"/>
        <pc:sldMkLst>
          <pc:docMk/>
          <pc:sldMk cId="566650807" sldId="2147470886"/>
        </pc:sldMkLst>
      </pc:sldChg>
      <pc:sldChg chg="del">
        <pc:chgData name="Kyra Green" userId="S::kyra.green_gdsassociates.com#ext#@nwppor.onmicrosoft.com::3236454b-0773-4f8e-ad56-3ba4fd7697ab" providerId="AD" clId="Web-{F18593CD-24F7-4080-B7F2-DD9A67EA37AD}" dt="2025-02-25T14:41:08.160" v="15"/>
        <pc:sldMkLst>
          <pc:docMk/>
          <pc:sldMk cId="1287991207" sldId="2147470887"/>
        </pc:sldMkLst>
      </pc:sldChg>
      <pc:sldChg chg="modSp add replId">
        <pc:chgData name="Kyra Green" userId="S::kyra.green_gdsassociates.com#ext#@nwppor.onmicrosoft.com::3236454b-0773-4f8e-ad56-3ba4fd7697ab" providerId="AD" clId="Web-{F18593CD-24F7-4080-B7F2-DD9A67EA37AD}" dt="2025-02-25T14:43:04.131" v="56" actId="20577"/>
        <pc:sldMkLst>
          <pc:docMk/>
          <pc:sldMk cId="2351014615" sldId="2147470887"/>
        </pc:sldMkLst>
      </pc:sldChg>
      <pc:sldChg chg="modSp add replId">
        <pc:chgData name="Kyra Green" userId="S::kyra.green_gdsassociates.com#ext#@nwppor.onmicrosoft.com::3236454b-0773-4f8e-ad56-3ba4fd7697ab" providerId="AD" clId="Web-{F18593CD-24F7-4080-B7F2-DD9A67EA37AD}" dt="2025-02-25T14:43:27.851" v="75" actId="20577"/>
        <pc:sldMkLst>
          <pc:docMk/>
          <pc:sldMk cId="3765444480" sldId="2147470888"/>
        </pc:sldMkLst>
      </pc:sldChg>
      <pc:sldChg chg="modSp new">
        <pc:chgData name="Kyra Green" userId="S::kyra.green_gdsassociates.com#ext#@nwppor.onmicrosoft.com::3236454b-0773-4f8e-ad56-3ba4fd7697ab" providerId="AD" clId="Web-{F18593CD-24F7-4080-B7F2-DD9A67EA37AD}" dt="2025-02-25T14:45:19.900" v="78" actId="20577"/>
        <pc:sldMkLst>
          <pc:docMk/>
          <pc:sldMk cId="85885399" sldId="2147470889"/>
        </pc:sldMkLst>
      </pc:sldChg>
      <pc:sldChg chg="del">
        <pc:chgData name="Kyra Green" userId="S::kyra.green_gdsassociates.com#ext#@nwppor.onmicrosoft.com::3236454b-0773-4f8e-ad56-3ba4fd7697ab" providerId="AD" clId="Web-{F18593CD-24F7-4080-B7F2-DD9A67EA37AD}" dt="2025-02-25T14:41:13.754" v="18"/>
        <pc:sldMkLst>
          <pc:docMk/>
          <pc:sldMk cId="1993819540" sldId="2147470889"/>
        </pc:sldMkLst>
      </pc:sldChg>
      <pc:sldChg chg="del">
        <pc:chgData name="Kyra Green" userId="S::kyra.green_gdsassociates.com#ext#@nwppor.onmicrosoft.com::3236454b-0773-4f8e-ad56-3ba4fd7697ab" providerId="AD" clId="Web-{F18593CD-24F7-4080-B7F2-DD9A67EA37AD}" dt="2025-02-25T14:41:24.083" v="24"/>
        <pc:sldMkLst>
          <pc:docMk/>
          <pc:sldMk cId="4097412329" sldId="2147470890"/>
        </pc:sldMkLst>
      </pc:sldChg>
      <pc:sldChg chg="del">
        <pc:chgData name="Kyra Green" userId="S::kyra.green_gdsassociates.com#ext#@nwppor.onmicrosoft.com::3236454b-0773-4f8e-ad56-3ba4fd7697ab" providerId="AD" clId="Web-{F18593CD-24F7-4080-B7F2-DD9A67EA37AD}" dt="2025-02-25T14:41:04.301" v="12"/>
        <pc:sldMkLst>
          <pc:docMk/>
          <pc:sldMk cId="1237912034" sldId="2147470891"/>
        </pc:sldMkLst>
      </pc:sldChg>
      <pc:sldChg chg="del">
        <pc:chgData name="Kyra Green" userId="S::kyra.green_gdsassociates.com#ext#@nwppor.onmicrosoft.com::3236454b-0773-4f8e-ad56-3ba4fd7697ab" providerId="AD" clId="Web-{F18593CD-24F7-4080-B7F2-DD9A67EA37AD}" dt="2025-02-25T14:41:02.098" v="11"/>
        <pc:sldMkLst>
          <pc:docMk/>
          <pc:sldMk cId="1963795537" sldId="2147470893"/>
        </pc:sldMkLst>
      </pc:sldChg>
      <pc:sldChg chg="del">
        <pc:chgData name="Kyra Green" userId="S::kyra.green_gdsassociates.com#ext#@nwppor.onmicrosoft.com::3236454b-0773-4f8e-ad56-3ba4fd7697ab" providerId="AD" clId="Web-{F18593CD-24F7-4080-B7F2-DD9A67EA37AD}" dt="2025-02-25T14:40:53.676" v="7"/>
        <pc:sldMkLst>
          <pc:docMk/>
          <pc:sldMk cId="1596205462" sldId="2147470894"/>
        </pc:sldMkLst>
      </pc:sldChg>
      <pc:sldChg chg="del">
        <pc:chgData name="Kyra Green" userId="S::kyra.green_gdsassociates.com#ext#@nwppor.onmicrosoft.com::3236454b-0773-4f8e-ad56-3ba4fd7697ab" providerId="AD" clId="Web-{F18593CD-24F7-4080-B7F2-DD9A67EA37AD}" dt="2025-02-25T14:41:00.926" v="10"/>
        <pc:sldMkLst>
          <pc:docMk/>
          <pc:sldMk cId="3157821645" sldId="2147470896"/>
        </pc:sldMkLst>
      </pc:sldChg>
      <pc:sldChg chg="del">
        <pc:chgData name="Kyra Green" userId="S::kyra.green_gdsassociates.com#ext#@nwppor.onmicrosoft.com::3236454b-0773-4f8e-ad56-3ba4fd7697ab" providerId="AD" clId="Web-{F18593CD-24F7-4080-B7F2-DD9A67EA37AD}" dt="2025-02-25T14:40:55.988" v="8"/>
        <pc:sldMkLst>
          <pc:docMk/>
          <pc:sldMk cId="4241125402" sldId="2147470897"/>
        </pc:sldMkLst>
      </pc:sldChg>
    </pc:docChg>
  </pc:docChgLst>
  <pc:docChgLst>
    <pc:chgData name="Ben Fitch-Fleischmann (InterWest)" userId="S::ben_interwest.org#ext#@nwppor.onmicrosoft.com::a3e66d5e-23e2-465a-be26-8de7ff0fd006" providerId="AD" clId="Web-{16319D12-5D5B-322B-3FCE-A55D0ABD456F}"/>
    <pc:docChg chg="modSld">
      <pc:chgData name="Ben Fitch-Fleischmann (InterWest)" userId="S::ben_interwest.org#ext#@nwppor.onmicrosoft.com::a3e66d5e-23e2-465a-be26-8de7ff0fd006" providerId="AD" clId="Web-{16319D12-5D5B-322B-3FCE-A55D0ABD456F}" dt="2024-11-21T20:36:33.265" v="60" actId="20577"/>
      <pc:docMkLst>
        <pc:docMk/>
      </pc:docMkLst>
      <pc:sldChg chg="modSp">
        <pc:chgData name="Ben Fitch-Fleischmann (InterWest)" userId="S::ben_interwest.org#ext#@nwppor.onmicrosoft.com::a3e66d5e-23e2-465a-be26-8de7ff0fd006" providerId="AD" clId="Web-{16319D12-5D5B-322B-3FCE-A55D0ABD456F}" dt="2024-11-21T20:36:33.265" v="60" actId="20577"/>
        <pc:sldMkLst>
          <pc:docMk/>
          <pc:sldMk cId="88291845" sldId="357"/>
        </pc:sldMkLst>
      </pc:sldChg>
    </pc:docChg>
  </pc:docChgLst>
  <pc:docChgLst>
    <pc:chgData name="Jennifer Galaway" userId="30656714-eee5-4c2e-84f6-f4428a84237b" providerId="ADAL" clId="{749B6A55-490E-4293-9BED-1526E006B59E}"/>
    <pc:docChg chg="">
      <pc:chgData name="Jennifer Galaway" userId="30656714-eee5-4c2e-84f6-f4428a84237b" providerId="ADAL" clId="{749B6A55-490E-4293-9BED-1526E006B59E}" dt="2024-07-22T18:59:59.353" v="0"/>
      <pc:docMkLst>
        <pc:docMk/>
      </pc:docMkLst>
      <pc:sldChg chg="addCm">
        <pc:chgData name="Jennifer Galaway" userId="30656714-eee5-4c2e-84f6-f4428a84237b" providerId="ADAL" clId="{749B6A55-490E-4293-9BED-1526E006B59E}" dt="2024-07-22T18:59:59.353" v="0"/>
        <pc:sldMkLst>
          <pc:docMk/>
          <pc:sldMk cId="2450767003" sldId="280"/>
        </pc:sldMkLst>
        <pc:extLst>
          <p:ext xmlns:p="http://schemas.openxmlformats.org/presentationml/2006/main" uri="{D6D511B9-2390-475A-947B-AFAB55BFBCF1}">
            <pc226:cmChg xmlns:pc226="http://schemas.microsoft.com/office/powerpoint/2022/06/main/command" chg="add">
              <pc226:chgData name="Jennifer Galaway" userId="30656714-eee5-4c2e-84f6-f4428a84237b" providerId="ADAL" clId="{749B6A55-490E-4293-9BED-1526E006B59E}" dt="2024-07-22T18:59:59.353" v="0"/>
              <pc2:cmMkLst xmlns:pc2="http://schemas.microsoft.com/office/powerpoint/2019/9/main/command">
                <pc:docMk/>
                <pc:sldMk cId="2450767003" sldId="280"/>
                <pc2:cmMk id="{9AF74A06-0B59-4912-BE4A-A9D2D6D2A51F}"/>
              </pc2:cmMkLst>
            </pc226:cmChg>
          </p:ext>
        </pc:extLst>
      </pc:sldChg>
    </pc:docChg>
  </pc:docChgLst>
  <pc:docChgLst>
    <pc:chgData name="John Muhs" userId="e05efd67-f7de-4863-b6ca-d129315b9d02" providerId="ADAL" clId="{D772B781-F342-4B94-9143-24CBC0DE893B}"/>
    <pc:docChg chg="undo custSel addSld delSld modSld sldOrd">
      <pc:chgData name="John Muhs" userId="e05efd67-f7de-4863-b6ca-d129315b9d02" providerId="ADAL" clId="{D772B781-F342-4B94-9143-24CBC0DE893B}" dt="2025-02-27T23:52:55.163" v="680" actId="27636"/>
      <pc:docMkLst>
        <pc:docMk/>
      </pc:docMkLst>
      <pc:sldChg chg="modSp mod">
        <pc:chgData name="John Muhs" userId="e05efd67-f7de-4863-b6ca-d129315b9d02" providerId="ADAL" clId="{D772B781-F342-4B94-9143-24CBC0DE893B}" dt="2025-02-27T23:32:59.734" v="530" actId="1076"/>
        <pc:sldMkLst>
          <pc:docMk/>
          <pc:sldMk cId="1853008294" sldId="2147471118"/>
        </pc:sldMkLst>
      </pc:sldChg>
      <pc:sldChg chg="ord">
        <pc:chgData name="John Muhs" userId="e05efd67-f7de-4863-b6ca-d129315b9d02" providerId="ADAL" clId="{D772B781-F342-4B94-9143-24CBC0DE893B}" dt="2025-02-27T23:14:10.306" v="187"/>
        <pc:sldMkLst>
          <pc:docMk/>
          <pc:sldMk cId="656290258" sldId="2147471122"/>
        </pc:sldMkLst>
      </pc:sldChg>
      <pc:sldChg chg="modSp mod">
        <pc:chgData name="John Muhs" userId="e05efd67-f7de-4863-b6ca-d129315b9d02" providerId="ADAL" clId="{D772B781-F342-4B94-9143-24CBC0DE893B}" dt="2025-02-27T23:32:35.834" v="529" actId="1076"/>
        <pc:sldMkLst>
          <pc:docMk/>
          <pc:sldMk cId="2808130725" sldId="2147471153"/>
        </pc:sldMkLst>
      </pc:sldChg>
      <pc:sldChg chg="addSp modSp add mod setBg">
        <pc:chgData name="John Muhs" userId="e05efd67-f7de-4863-b6ca-d129315b9d02" providerId="ADAL" clId="{D772B781-F342-4B94-9143-24CBC0DE893B}" dt="2025-02-27T23:09:01.298" v="91" actId="27636"/>
        <pc:sldMkLst>
          <pc:docMk/>
          <pc:sldMk cId="453930126" sldId="2147471192"/>
        </pc:sldMkLst>
      </pc:sldChg>
      <pc:sldChg chg="addSp modSp add del mod setBg">
        <pc:chgData name="John Muhs" userId="e05efd67-f7de-4863-b6ca-d129315b9d02" providerId="ADAL" clId="{D772B781-F342-4B94-9143-24CBC0DE893B}" dt="2025-02-27T23:05:18.219" v="52" actId="2696"/>
        <pc:sldMkLst>
          <pc:docMk/>
          <pc:sldMk cId="1800408386" sldId="2147471192"/>
        </pc:sldMkLst>
      </pc:sldChg>
      <pc:sldChg chg="addSp modSp add mod ord setBg">
        <pc:chgData name="John Muhs" userId="e05efd67-f7de-4863-b6ca-d129315b9d02" providerId="ADAL" clId="{D772B781-F342-4B94-9143-24CBC0DE893B}" dt="2025-02-27T23:09:24.367" v="134"/>
        <pc:sldMkLst>
          <pc:docMk/>
          <pc:sldMk cId="4181082636" sldId="2147471193"/>
        </pc:sldMkLst>
      </pc:sldChg>
      <pc:sldChg chg="add ord setBg">
        <pc:chgData name="John Muhs" userId="e05efd67-f7de-4863-b6ca-d129315b9d02" providerId="ADAL" clId="{D772B781-F342-4B94-9143-24CBC0DE893B}" dt="2025-02-27T23:13:45.380" v="185"/>
        <pc:sldMkLst>
          <pc:docMk/>
          <pc:sldMk cId="3199201889" sldId="2147471194"/>
        </pc:sldMkLst>
      </pc:sldChg>
      <pc:sldChg chg="addSp delSp modSp add mod setBg">
        <pc:chgData name="John Muhs" userId="e05efd67-f7de-4863-b6ca-d129315b9d02" providerId="ADAL" clId="{D772B781-F342-4B94-9143-24CBC0DE893B}" dt="2025-02-27T23:16:44.868" v="245"/>
        <pc:sldMkLst>
          <pc:docMk/>
          <pc:sldMk cId="3498020373" sldId="2147471195"/>
        </pc:sldMkLst>
      </pc:sldChg>
      <pc:sldChg chg="addSp delSp modSp add del mod setBg">
        <pc:chgData name="John Muhs" userId="e05efd67-f7de-4863-b6ca-d129315b9d02" providerId="ADAL" clId="{D772B781-F342-4B94-9143-24CBC0DE893B}" dt="2025-02-27T23:48:08.556" v="602" actId="47"/>
        <pc:sldMkLst>
          <pc:docMk/>
          <pc:sldMk cId="3816736560" sldId="2147471196"/>
        </pc:sldMkLst>
      </pc:sldChg>
      <pc:sldChg chg="addSp modSp add mod setBg modAnim">
        <pc:chgData name="John Muhs" userId="e05efd67-f7de-4863-b6ca-d129315b9d02" providerId="ADAL" clId="{D772B781-F342-4B94-9143-24CBC0DE893B}" dt="2025-02-27T23:19:46.138" v="291"/>
        <pc:sldMkLst>
          <pc:docMk/>
          <pc:sldMk cId="3159147111" sldId="2147471197"/>
        </pc:sldMkLst>
      </pc:sldChg>
      <pc:sldChg chg="addSp delSp modSp add del mod ord setBg modAnim">
        <pc:chgData name="John Muhs" userId="e05efd67-f7de-4863-b6ca-d129315b9d02" providerId="ADAL" clId="{D772B781-F342-4B94-9143-24CBC0DE893B}" dt="2025-02-27T23:47:57.260" v="601"/>
        <pc:sldMkLst>
          <pc:docMk/>
          <pc:sldMk cId="1528861917" sldId="2147471198"/>
        </pc:sldMkLst>
      </pc:sldChg>
      <pc:sldChg chg="addSp delSp modSp add mod setBg modAnim">
        <pc:chgData name="John Muhs" userId="e05efd67-f7de-4863-b6ca-d129315b9d02" providerId="ADAL" clId="{D772B781-F342-4B94-9143-24CBC0DE893B}" dt="2025-02-27T23:30:52.320" v="434"/>
        <pc:sldMkLst>
          <pc:docMk/>
          <pc:sldMk cId="3277399485" sldId="2147471199"/>
        </pc:sldMkLst>
      </pc:sldChg>
      <pc:sldChg chg="addSp modSp add mod setBg">
        <pc:chgData name="John Muhs" userId="e05efd67-f7de-4863-b6ca-d129315b9d02" providerId="ADAL" clId="{D772B781-F342-4B94-9143-24CBC0DE893B}" dt="2025-02-27T23:30:44.542" v="427"/>
        <pc:sldMkLst>
          <pc:docMk/>
          <pc:sldMk cId="379403619" sldId="2147471200"/>
        </pc:sldMkLst>
      </pc:sldChg>
      <pc:sldChg chg="add del">
        <pc:chgData name="John Muhs" userId="e05efd67-f7de-4863-b6ca-d129315b9d02" providerId="ADAL" clId="{D772B781-F342-4B94-9143-24CBC0DE893B}" dt="2025-02-27T23:29:15.698" v="389" actId="47"/>
        <pc:sldMkLst>
          <pc:docMk/>
          <pc:sldMk cId="457344161" sldId="2147471200"/>
        </pc:sldMkLst>
      </pc:sldChg>
      <pc:sldChg chg="addSp delSp modSp add mod setBg modAnim">
        <pc:chgData name="John Muhs" userId="e05efd67-f7de-4863-b6ca-d129315b9d02" providerId="ADAL" clId="{D772B781-F342-4B94-9143-24CBC0DE893B}" dt="2025-02-27T23:32:08.780" v="528"/>
        <pc:sldMkLst>
          <pc:docMk/>
          <pc:sldMk cId="1128523393" sldId="2147471201"/>
        </pc:sldMkLst>
      </pc:sldChg>
      <pc:sldChg chg="addSp delSp modSp add mod setBg modAnim">
        <pc:chgData name="John Muhs" userId="e05efd67-f7de-4863-b6ca-d129315b9d02" providerId="ADAL" clId="{D772B781-F342-4B94-9143-24CBC0DE893B}" dt="2025-02-27T23:32:03.657" v="521"/>
        <pc:sldMkLst>
          <pc:docMk/>
          <pc:sldMk cId="2232039664" sldId="2147471202"/>
        </pc:sldMkLst>
      </pc:sldChg>
      <pc:sldChg chg="addSp modSp add mod setBg modAnim">
        <pc:chgData name="John Muhs" userId="e05efd67-f7de-4863-b6ca-d129315b9d02" providerId="ADAL" clId="{D772B781-F342-4B94-9143-24CBC0DE893B}" dt="2025-02-27T23:37:45.188" v="570"/>
        <pc:sldMkLst>
          <pc:docMk/>
          <pc:sldMk cId="2559470226" sldId="2147471203"/>
        </pc:sldMkLst>
      </pc:sldChg>
      <pc:sldChg chg="addSp modSp add mod setBg">
        <pc:chgData name="John Muhs" userId="e05efd67-f7de-4863-b6ca-d129315b9d02" providerId="ADAL" clId="{D772B781-F342-4B94-9143-24CBC0DE893B}" dt="2025-02-27T23:50:13.701" v="640"/>
        <pc:sldMkLst>
          <pc:docMk/>
          <pc:sldMk cId="4112400394" sldId="2147471204"/>
        </pc:sldMkLst>
      </pc:sldChg>
      <pc:sldChg chg="addSp modSp add mod setBg">
        <pc:chgData name="John Muhs" userId="e05efd67-f7de-4863-b6ca-d129315b9d02" providerId="ADAL" clId="{D772B781-F342-4B94-9143-24CBC0DE893B}" dt="2025-02-27T23:52:55.163" v="680" actId="27636"/>
        <pc:sldMkLst>
          <pc:docMk/>
          <pc:sldMk cId="1699515026" sldId="2147471205"/>
        </pc:sldMkLst>
      </pc:sldChg>
      <pc:sldChg chg="del">
        <pc:chgData name="John Muhs" userId="e05efd67-f7de-4863-b6ca-d129315b9d02" providerId="ADAL" clId="{D772B781-F342-4B94-9143-24CBC0DE893B}" dt="2025-02-27T23:52:46.919" v="641"/>
        <pc:sldMkLst>
          <pc:docMk/>
          <pc:sldMk cId="2194439517" sldId="2147471205"/>
        </pc:sldMkLst>
      </pc:sldChg>
    </pc:docChg>
  </pc:docChgLst>
  <pc:docChgLst>
    <pc:chgData name="Keegan Moyer" userId="S::kmoyer_energystrat.com#ext#@nwppor.onmicrosoft.com::2a44a2ef-ce0c-46ba-b46b-3b4ba7b9092e" providerId="AD" clId="Web-{1392E1B4-2DE1-718F-B086-39B724F5D5FA}"/>
    <pc:docChg chg="modSld">
      <pc:chgData name="Keegan Moyer" userId="S::kmoyer_energystrat.com#ext#@nwppor.onmicrosoft.com::2a44a2ef-ce0c-46ba-b46b-3b4ba7b9092e" providerId="AD" clId="Web-{1392E1B4-2DE1-718F-B086-39B724F5D5FA}" dt="2025-02-28T15:54:19.627" v="23" actId="1076"/>
      <pc:docMkLst>
        <pc:docMk/>
      </pc:docMkLst>
      <pc:sldChg chg="modSp">
        <pc:chgData name="Keegan Moyer" userId="S::kmoyer_energystrat.com#ext#@nwppor.onmicrosoft.com::2a44a2ef-ce0c-46ba-b46b-3b4ba7b9092e" providerId="AD" clId="Web-{1392E1B4-2DE1-718F-B086-39B724F5D5FA}" dt="2025-02-28T15:54:19.627" v="23" actId="1076"/>
        <pc:sldMkLst>
          <pc:docMk/>
          <pc:sldMk cId="2934148103" sldId="2147470893"/>
        </pc:sldMkLst>
      </pc:sldChg>
      <pc:sldChg chg="modSp">
        <pc:chgData name="Keegan Moyer" userId="S::kmoyer_energystrat.com#ext#@nwppor.onmicrosoft.com::2a44a2ef-ce0c-46ba-b46b-3b4ba7b9092e" providerId="AD" clId="Web-{1392E1B4-2DE1-718F-B086-39B724F5D5FA}" dt="2025-02-28T15:53:43.235" v="11" actId="20577"/>
        <pc:sldMkLst>
          <pc:docMk/>
          <pc:sldMk cId="2252236174" sldId="2147470897"/>
        </pc:sldMkLst>
        <pc:spChg chg="mod">
          <ac:chgData name="Keegan Moyer" userId="S::kmoyer_energystrat.com#ext#@nwppor.onmicrosoft.com::2a44a2ef-ce0c-46ba-b46b-3b4ba7b9092e" providerId="AD" clId="Web-{1392E1B4-2DE1-718F-B086-39B724F5D5FA}" dt="2025-02-28T15:53:16.843" v="5" actId="20577"/>
          <ac:spMkLst>
            <pc:docMk/>
            <pc:sldMk cId="2252236174" sldId="2147470897"/>
            <ac:spMk id="28" creationId="{EA90F6CB-D4C1-D5FC-ED06-B94EE2E2CFA8}"/>
          </ac:spMkLst>
        </pc:spChg>
        <pc:spChg chg="mod">
          <ac:chgData name="Keegan Moyer" userId="S::kmoyer_energystrat.com#ext#@nwppor.onmicrosoft.com::2a44a2ef-ce0c-46ba-b46b-3b4ba7b9092e" providerId="AD" clId="Web-{1392E1B4-2DE1-718F-B086-39B724F5D5FA}" dt="2025-02-28T15:53:05.656" v="1" actId="20577"/>
          <ac:spMkLst>
            <pc:docMk/>
            <pc:sldMk cId="2252236174" sldId="2147470897"/>
            <ac:spMk id="29" creationId="{A37680BF-3B3C-2773-A1B7-7583D1B9F3BD}"/>
          </ac:spMkLst>
        </pc:spChg>
        <pc:spChg chg="mod">
          <ac:chgData name="Keegan Moyer" userId="S::kmoyer_energystrat.com#ext#@nwppor.onmicrosoft.com::2a44a2ef-ce0c-46ba-b46b-3b4ba7b9092e" providerId="AD" clId="Web-{1392E1B4-2DE1-718F-B086-39B724F5D5FA}" dt="2025-02-28T15:53:26.516" v="8" actId="20577"/>
          <ac:spMkLst>
            <pc:docMk/>
            <pc:sldMk cId="2252236174" sldId="2147470897"/>
            <ac:spMk id="30" creationId="{9F94FBBD-3303-EB26-2653-70D1667058A9}"/>
          </ac:spMkLst>
        </pc:spChg>
        <pc:spChg chg="mod">
          <ac:chgData name="Keegan Moyer" userId="S::kmoyer_energystrat.com#ext#@nwppor.onmicrosoft.com::2a44a2ef-ce0c-46ba-b46b-3b4ba7b9092e" providerId="AD" clId="Web-{1392E1B4-2DE1-718F-B086-39B724F5D5FA}" dt="2025-02-28T15:53:43.235" v="11" actId="20577"/>
          <ac:spMkLst>
            <pc:docMk/>
            <pc:sldMk cId="2252236174" sldId="2147470897"/>
            <ac:spMk id="31" creationId="{76810C95-8DE1-8DA7-007F-49E32486C85A}"/>
          </ac:spMkLst>
        </pc:spChg>
      </pc:sldChg>
    </pc:docChg>
  </pc:docChgLst>
  <pc:docChgLst>
    <pc:chgData name="Kyra Green" userId="S::kyra.green_gdsassociates.com#ext#@nwppor.onmicrosoft.com::3236454b-0773-4f8e-ad56-3ba4fd7697ab" providerId="AD" clId="Web-{9FD3D20A-A664-0D0B-052A-1AC278388817}"/>
    <pc:docChg chg="modSld">
      <pc:chgData name="Kyra Green" userId="S::kyra.green_gdsassociates.com#ext#@nwppor.onmicrosoft.com::3236454b-0773-4f8e-ad56-3ba4fd7697ab" providerId="AD" clId="Web-{9FD3D20A-A664-0D0B-052A-1AC278388817}" dt="2025-02-27T16:28:42.344" v="0" actId="20577"/>
      <pc:docMkLst>
        <pc:docMk/>
      </pc:docMkLst>
      <pc:sldChg chg="modSp">
        <pc:chgData name="Kyra Green" userId="S::kyra.green_gdsassociates.com#ext#@nwppor.onmicrosoft.com::3236454b-0773-4f8e-ad56-3ba4fd7697ab" providerId="AD" clId="Web-{9FD3D20A-A664-0D0B-052A-1AC278388817}" dt="2025-02-27T16:28:42.344" v="0" actId="20577"/>
        <pc:sldMkLst>
          <pc:docMk/>
          <pc:sldMk cId="2351014615" sldId="2147470887"/>
        </pc:sldMkLst>
        <pc:spChg chg="mod">
          <ac:chgData name="Kyra Green" userId="S::kyra.green_gdsassociates.com#ext#@nwppor.onmicrosoft.com::3236454b-0773-4f8e-ad56-3ba4fd7697ab" providerId="AD" clId="Web-{9FD3D20A-A664-0D0B-052A-1AC278388817}" dt="2025-02-27T16:28:42.344" v="0" actId="20577"/>
          <ac:spMkLst>
            <pc:docMk/>
            <pc:sldMk cId="2351014615" sldId="2147470887"/>
            <ac:spMk id="2" creationId="{A320DDE9-E5F7-0137-1527-8A296FB085C8}"/>
          </ac:spMkLst>
        </pc:spChg>
      </pc:sldChg>
    </pc:docChg>
  </pc:docChgLst>
  <pc:docChgLst>
    <pc:chgData name="Keegan Moyer" userId="e7297c32-85ec-46ad-a562-3763ddfe20b9" providerId="ADAL" clId="{985E2F62-BE90-421E-BA36-8EB9FE13918F}"/>
    <pc:docChg chg="custSel modSld">
      <pc:chgData name="Keegan Moyer" userId="e7297c32-85ec-46ad-a562-3763ddfe20b9" providerId="ADAL" clId="{985E2F62-BE90-421E-BA36-8EB9FE13918F}" dt="2024-07-23T16:18:28.701" v="941" actId="20577"/>
      <pc:docMkLst>
        <pc:docMk/>
      </pc:docMkLst>
      <pc:sldChg chg="modNotesTx">
        <pc:chgData name="Keegan Moyer" userId="e7297c32-85ec-46ad-a562-3763ddfe20b9" providerId="ADAL" clId="{985E2F62-BE90-421E-BA36-8EB9FE13918F}" dt="2024-07-23T16:18:28.701" v="941" actId="20577"/>
        <pc:sldMkLst>
          <pc:docMk/>
          <pc:sldMk cId="3007284364" sldId="266"/>
        </pc:sldMkLst>
      </pc:sldChg>
      <pc:sldChg chg="modNotesTx">
        <pc:chgData name="Keegan Moyer" userId="e7297c32-85ec-46ad-a562-3763ddfe20b9" providerId="ADAL" clId="{985E2F62-BE90-421E-BA36-8EB9FE13918F}" dt="2024-07-23T16:04:23.581" v="720" actId="20577"/>
        <pc:sldMkLst>
          <pc:docMk/>
          <pc:sldMk cId="3651439030" sldId="323"/>
        </pc:sldMkLst>
      </pc:sldChg>
      <pc:sldChg chg="modSp mod modNotesTx">
        <pc:chgData name="Keegan Moyer" userId="e7297c32-85ec-46ad-a562-3763ddfe20b9" providerId="ADAL" clId="{985E2F62-BE90-421E-BA36-8EB9FE13918F}" dt="2024-07-23T15:54:26.784" v="459" actId="20577"/>
        <pc:sldMkLst>
          <pc:docMk/>
          <pc:sldMk cId="134879327" sldId="328"/>
        </pc:sldMkLst>
      </pc:sldChg>
      <pc:sldChg chg="modSp mod modNotesTx">
        <pc:chgData name="Keegan Moyer" userId="e7297c32-85ec-46ad-a562-3763ddfe20b9" providerId="ADAL" clId="{985E2F62-BE90-421E-BA36-8EB9FE13918F}" dt="2024-07-23T16:06:32.860" v="819" actId="20577"/>
        <pc:sldMkLst>
          <pc:docMk/>
          <pc:sldMk cId="3221844000" sldId="361"/>
        </pc:sldMkLst>
      </pc:sldChg>
    </pc:docChg>
  </pc:docChgLst>
  <pc:docChgLst>
    <pc:chgData name="Kyra Green" userId="S::kyra.green_gdsassociates.com#ext#@nwppor.onmicrosoft.com::3236454b-0773-4f8e-ad56-3ba4fd7697ab" providerId="AD" clId="Web-{8F163FFF-80DF-BD0B-0E19-7623FC324DA1}"/>
    <pc:docChg chg="addSld delSld modSld">
      <pc:chgData name="Kyra Green" userId="S::kyra.green_gdsassociates.com#ext#@nwppor.onmicrosoft.com::3236454b-0773-4f8e-ad56-3ba4fd7697ab" providerId="AD" clId="Web-{8F163FFF-80DF-BD0B-0E19-7623FC324DA1}" dt="2025-02-25T16:46:34.959" v="10" actId="1076"/>
      <pc:docMkLst>
        <pc:docMk/>
      </pc:docMkLst>
      <pc:sldChg chg="modSp del">
        <pc:chgData name="Kyra Green" userId="S::kyra.green_gdsassociates.com#ext#@nwppor.onmicrosoft.com::3236454b-0773-4f8e-ad56-3ba4fd7697ab" providerId="AD" clId="Web-{8F163FFF-80DF-BD0B-0E19-7623FC324DA1}" dt="2025-02-25T16:46:27.162" v="5"/>
        <pc:sldMkLst>
          <pc:docMk/>
          <pc:sldMk cId="566650807" sldId="2147470886"/>
        </pc:sldMkLst>
      </pc:sldChg>
      <pc:sldChg chg="del">
        <pc:chgData name="Kyra Green" userId="S::kyra.green_gdsassociates.com#ext#@nwppor.onmicrosoft.com::3236454b-0773-4f8e-ad56-3ba4fd7697ab" providerId="AD" clId="Web-{8F163FFF-80DF-BD0B-0E19-7623FC324DA1}" dt="2025-02-25T15:47:43.331" v="0"/>
        <pc:sldMkLst>
          <pc:docMk/>
          <pc:sldMk cId="85885399" sldId="2147470889"/>
        </pc:sldMkLst>
      </pc:sldChg>
      <pc:sldChg chg="modSp add">
        <pc:chgData name="Kyra Green" userId="S::kyra.green_gdsassociates.com#ext#@nwppor.onmicrosoft.com::3236454b-0773-4f8e-ad56-3ba4fd7697ab" providerId="AD" clId="Web-{8F163FFF-80DF-BD0B-0E19-7623FC324DA1}" dt="2025-02-25T16:46:34.959" v="10" actId="1076"/>
        <pc:sldMkLst>
          <pc:docMk/>
          <pc:sldMk cId="2177434401" sldId="2147470889"/>
        </pc:sldMkLst>
      </pc:sldChg>
    </pc:docChg>
  </pc:docChgLst>
  <pc:docChgLst>
    <pc:chgData name="Kyra Green" userId="S::kyra.green_gdsassociates.com#ext#@nwppor.onmicrosoft.com::3236454b-0773-4f8e-ad56-3ba4fd7697ab" providerId="AD" clId="Web-{5341774E-AC70-B289-A51B-742552B62CD5}"/>
    <pc:docChg chg="modSld">
      <pc:chgData name="Kyra Green" userId="S::kyra.green_gdsassociates.com#ext#@nwppor.onmicrosoft.com::3236454b-0773-4f8e-ad56-3ba4fd7697ab" providerId="AD" clId="Web-{5341774E-AC70-B289-A51B-742552B62CD5}" dt="2025-02-28T13:35:12.690" v="71" actId="20577"/>
      <pc:docMkLst>
        <pc:docMk/>
      </pc:docMkLst>
      <pc:sldChg chg="delSp modSp">
        <pc:chgData name="Kyra Green" userId="S::kyra.green_gdsassociates.com#ext#@nwppor.onmicrosoft.com::3236454b-0773-4f8e-ad56-3ba4fd7697ab" providerId="AD" clId="Web-{5341774E-AC70-B289-A51B-742552B62CD5}" dt="2025-02-28T13:35:12.690" v="71" actId="20577"/>
        <pc:sldMkLst>
          <pc:docMk/>
          <pc:sldMk cId="566650807" sldId="2147470890"/>
        </pc:sldMkLst>
        <pc:graphicFrameChg chg="modGraphic">
          <ac:chgData name="Kyra Green" userId="S::kyra.green_gdsassociates.com#ext#@nwppor.onmicrosoft.com::3236454b-0773-4f8e-ad56-3ba4fd7697ab" providerId="AD" clId="Web-{5341774E-AC70-B289-A51B-742552B62CD5}" dt="2025-02-28T13:35:12.690" v="71" actId="20577"/>
          <ac:graphicFrameMkLst>
            <pc:docMk/>
            <pc:sldMk cId="566650807" sldId="2147470890"/>
            <ac:graphicFrameMk id="6" creationId="{885F3E15-D602-C781-CFC5-BBD61A85DC5E}"/>
          </ac:graphicFrameMkLst>
        </pc:graphicFrameChg>
        <pc:picChg chg="mod">
          <ac:chgData name="Kyra Green" userId="S::kyra.green_gdsassociates.com#ext#@nwppor.onmicrosoft.com::3236454b-0773-4f8e-ad56-3ba4fd7697ab" providerId="AD" clId="Web-{5341774E-AC70-B289-A51B-742552B62CD5}" dt="2025-02-28T13:34:32.486" v="45" actId="1076"/>
          <ac:picMkLst>
            <pc:docMk/>
            <pc:sldMk cId="566650807" sldId="2147470890"/>
            <ac:picMk id="5" creationId="{1BECB0DA-FE20-F368-FD39-7127F2582662}"/>
          </ac:picMkLst>
        </pc:picChg>
        <pc:picChg chg="mod">
          <ac:chgData name="Kyra Green" userId="S::kyra.green_gdsassociates.com#ext#@nwppor.onmicrosoft.com::3236454b-0773-4f8e-ad56-3ba4fd7697ab" providerId="AD" clId="Web-{5341774E-AC70-B289-A51B-742552B62CD5}" dt="2025-02-28T13:34:34.877" v="46" actId="14100"/>
          <ac:picMkLst>
            <pc:docMk/>
            <pc:sldMk cId="566650807" sldId="2147470890"/>
            <ac:picMk id="12" creationId="{B56A0D1A-9D9C-F77C-5064-FA72A7CE8D2A}"/>
          </ac:picMkLst>
        </pc:picChg>
      </pc:sldChg>
    </pc:docChg>
  </pc:docChgLst>
  <pc:docChgLst>
    <pc:chgData name="Kyra Green" userId="S::kyra.green_gdsassociates.com#ext#@nwppor.onmicrosoft.com::3236454b-0773-4f8e-ad56-3ba4fd7697ab" providerId="AD" clId="Web-{D4348926-8EFD-9DBE-741B-59F52908B016}"/>
    <pc:docChg chg="delSld modSld">
      <pc:chgData name="Kyra Green" userId="S::kyra.green_gdsassociates.com#ext#@nwppor.onmicrosoft.com::3236454b-0773-4f8e-ad56-3ba4fd7697ab" providerId="AD" clId="Web-{D4348926-8EFD-9DBE-741B-59F52908B016}" dt="2024-11-22T13:38:15.637" v="1"/>
      <pc:docMkLst>
        <pc:docMk/>
      </pc:docMkLst>
      <pc:sldChg chg="modSp">
        <pc:chgData name="Kyra Green" userId="S::kyra.green_gdsassociates.com#ext#@nwppor.onmicrosoft.com::3236454b-0773-4f8e-ad56-3ba4fd7697ab" providerId="AD" clId="Web-{D4348926-8EFD-9DBE-741B-59F52908B016}" dt="2024-11-22T13:37:11.027" v="0" actId="20577"/>
        <pc:sldMkLst>
          <pc:docMk/>
          <pc:sldMk cId="88291845" sldId="357"/>
        </pc:sldMkLst>
      </pc:sldChg>
      <pc:sldChg chg="del">
        <pc:chgData name="Kyra Green" userId="S::kyra.green_gdsassociates.com#ext#@nwppor.onmicrosoft.com::3236454b-0773-4f8e-ad56-3ba4fd7697ab" providerId="AD" clId="Web-{D4348926-8EFD-9DBE-741B-59F52908B016}" dt="2024-11-22T13:38:15.637" v="1"/>
        <pc:sldMkLst>
          <pc:docMk/>
          <pc:sldMk cId="1618411272" sldId="844"/>
        </pc:sldMkLst>
      </pc:sldChg>
    </pc:docChg>
  </pc:docChgLst>
  <pc:docChgLst>
    <pc:chgData name="Oluwafemi Sawyerr" userId="39590d94-d81e-44e1-9bcf-531aa22a9bc1" providerId="ADAL" clId="{4B04DF08-51DD-43A2-8FFF-8E05858A05BF}"/>
    <pc:docChg chg="undo custSel addSld delSld modSld">
      <pc:chgData name="Oluwafemi Sawyerr" userId="39590d94-d81e-44e1-9bcf-531aa22a9bc1" providerId="ADAL" clId="{4B04DF08-51DD-43A2-8FFF-8E05858A05BF}" dt="2025-05-27T04:55:11.396" v="37" actId="6549"/>
      <pc:docMkLst>
        <pc:docMk/>
      </pc:docMkLst>
      <pc:sldChg chg="add del">
        <pc:chgData name="Oluwafemi Sawyerr" userId="39590d94-d81e-44e1-9bcf-531aa22a9bc1" providerId="ADAL" clId="{4B04DF08-51DD-43A2-8FFF-8E05858A05BF}" dt="2025-05-27T04:53:55.836" v="33"/>
        <pc:sldMkLst>
          <pc:docMk/>
          <pc:sldMk cId="411923685" sldId="304"/>
        </pc:sldMkLst>
      </pc:sldChg>
      <pc:sldChg chg="modSp add del mod">
        <pc:chgData name="Oluwafemi Sawyerr" userId="39590d94-d81e-44e1-9bcf-531aa22a9bc1" providerId="ADAL" clId="{4B04DF08-51DD-43A2-8FFF-8E05858A05BF}" dt="2025-05-27T04:54:59.823" v="36" actId="47"/>
        <pc:sldMkLst>
          <pc:docMk/>
          <pc:sldMk cId="924186835" sldId="311"/>
        </pc:sldMkLst>
        <pc:spChg chg="mod">
          <ac:chgData name="Oluwafemi Sawyerr" userId="39590d94-d81e-44e1-9bcf-531aa22a9bc1" providerId="ADAL" clId="{4B04DF08-51DD-43A2-8FFF-8E05858A05BF}" dt="2025-05-27T04:54:45.960" v="35" actId="6549"/>
          <ac:spMkLst>
            <pc:docMk/>
            <pc:sldMk cId="924186835" sldId="311"/>
            <ac:spMk id="2" creationId="{D8358B16-4A05-9FA5-8D78-AC6D7A383E9D}"/>
          </ac:spMkLst>
        </pc:spChg>
      </pc:sldChg>
      <pc:sldChg chg="add del">
        <pc:chgData name="Oluwafemi Sawyerr" userId="39590d94-d81e-44e1-9bcf-531aa22a9bc1" providerId="ADAL" clId="{4B04DF08-51DD-43A2-8FFF-8E05858A05BF}" dt="2025-05-27T04:53:55.836" v="33"/>
        <pc:sldMkLst>
          <pc:docMk/>
          <pc:sldMk cId="4083698365" sldId="353"/>
        </pc:sldMkLst>
      </pc:sldChg>
      <pc:sldChg chg="add del">
        <pc:chgData name="Oluwafemi Sawyerr" userId="39590d94-d81e-44e1-9bcf-531aa22a9bc1" providerId="ADAL" clId="{4B04DF08-51DD-43A2-8FFF-8E05858A05BF}" dt="2025-05-27T04:53:55.836" v="33"/>
        <pc:sldMkLst>
          <pc:docMk/>
          <pc:sldMk cId="1786877974" sldId="355"/>
        </pc:sldMkLst>
      </pc:sldChg>
      <pc:sldChg chg="modSp add del mod">
        <pc:chgData name="Oluwafemi Sawyerr" userId="39590d94-d81e-44e1-9bcf-531aa22a9bc1" providerId="ADAL" clId="{4B04DF08-51DD-43A2-8FFF-8E05858A05BF}" dt="2025-05-27T04:53:55.836" v="33"/>
        <pc:sldMkLst>
          <pc:docMk/>
          <pc:sldMk cId="487352119" sldId="362"/>
        </pc:sldMkLst>
        <pc:spChg chg="mod">
          <ac:chgData name="Oluwafemi Sawyerr" userId="39590d94-d81e-44e1-9bcf-531aa22a9bc1" providerId="ADAL" clId="{4B04DF08-51DD-43A2-8FFF-8E05858A05BF}" dt="2025-05-27T04:53:50.797" v="32"/>
          <ac:spMkLst>
            <pc:docMk/>
            <pc:sldMk cId="487352119" sldId="362"/>
            <ac:spMk id="7" creationId="{B2773D2C-0CF4-1433-1225-AE4B79B5E46B}"/>
          </ac:spMkLst>
        </pc:spChg>
      </pc:sldChg>
      <pc:sldChg chg="add del">
        <pc:chgData name="Oluwafemi Sawyerr" userId="39590d94-d81e-44e1-9bcf-531aa22a9bc1" providerId="ADAL" clId="{4B04DF08-51DD-43A2-8FFF-8E05858A05BF}" dt="2025-05-27T04:53:55.836" v="33"/>
        <pc:sldMkLst>
          <pc:docMk/>
          <pc:sldMk cId="3821834997" sldId="365"/>
        </pc:sldMkLst>
      </pc:sldChg>
      <pc:sldChg chg="modSp add del mod">
        <pc:chgData name="Oluwafemi Sawyerr" userId="39590d94-d81e-44e1-9bcf-531aa22a9bc1" providerId="ADAL" clId="{4B04DF08-51DD-43A2-8FFF-8E05858A05BF}" dt="2025-05-27T04:53:55.836" v="33"/>
        <pc:sldMkLst>
          <pc:docMk/>
          <pc:sldMk cId="2465347893" sldId="368"/>
        </pc:sldMkLst>
        <pc:spChg chg="mod">
          <ac:chgData name="Oluwafemi Sawyerr" userId="39590d94-d81e-44e1-9bcf-531aa22a9bc1" providerId="ADAL" clId="{4B04DF08-51DD-43A2-8FFF-8E05858A05BF}" dt="2025-05-27T04:53:50.797" v="32"/>
          <ac:spMkLst>
            <pc:docMk/>
            <pc:sldMk cId="2465347893" sldId="368"/>
            <ac:spMk id="6" creationId="{B60EFF3E-878E-741E-ACE5-C41946997C0A}"/>
          </ac:spMkLst>
        </pc:spChg>
      </pc:sldChg>
      <pc:sldChg chg="add del">
        <pc:chgData name="Oluwafemi Sawyerr" userId="39590d94-d81e-44e1-9bcf-531aa22a9bc1" providerId="ADAL" clId="{4B04DF08-51DD-43A2-8FFF-8E05858A05BF}" dt="2025-05-27T04:54:34.375" v="34" actId="47"/>
        <pc:sldMkLst>
          <pc:docMk/>
          <pc:sldMk cId="1557201532" sldId="370"/>
        </pc:sldMkLst>
      </pc:sldChg>
      <pc:sldChg chg="add del">
        <pc:chgData name="Oluwafemi Sawyerr" userId="39590d94-d81e-44e1-9bcf-531aa22a9bc1" providerId="ADAL" clId="{4B04DF08-51DD-43A2-8FFF-8E05858A05BF}" dt="2025-05-27T04:54:34.375" v="34" actId="47"/>
        <pc:sldMkLst>
          <pc:docMk/>
          <pc:sldMk cId="300119176" sldId="385"/>
        </pc:sldMkLst>
      </pc:sldChg>
      <pc:sldChg chg="add del">
        <pc:chgData name="Oluwafemi Sawyerr" userId="39590d94-d81e-44e1-9bcf-531aa22a9bc1" providerId="ADAL" clId="{4B04DF08-51DD-43A2-8FFF-8E05858A05BF}" dt="2025-05-27T04:53:55.836" v="33"/>
        <pc:sldMkLst>
          <pc:docMk/>
          <pc:sldMk cId="2302668974" sldId="386"/>
        </pc:sldMkLst>
      </pc:sldChg>
      <pc:sldChg chg="add del">
        <pc:chgData name="Oluwafemi Sawyerr" userId="39590d94-d81e-44e1-9bcf-531aa22a9bc1" providerId="ADAL" clId="{4B04DF08-51DD-43A2-8FFF-8E05858A05BF}" dt="2025-05-27T04:54:34.375" v="34" actId="47"/>
        <pc:sldMkLst>
          <pc:docMk/>
          <pc:sldMk cId="857255969" sldId="391"/>
        </pc:sldMkLst>
      </pc:sldChg>
      <pc:sldChg chg="add del">
        <pc:chgData name="Oluwafemi Sawyerr" userId="39590d94-d81e-44e1-9bcf-531aa22a9bc1" providerId="ADAL" clId="{4B04DF08-51DD-43A2-8FFF-8E05858A05BF}" dt="2025-05-27T04:54:34.375" v="34" actId="47"/>
        <pc:sldMkLst>
          <pc:docMk/>
          <pc:sldMk cId="1336118317" sldId="392"/>
        </pc:sldMkLst>
      </pc:sldChg>
      <pc:sldChg chg="add del">
        <pc:chgData name="Oluwafemi Sawyerr" userId="39590d94-d81e-44e1-9bcf-531aa22a9bc1" providerId="ADAL" clId="{4B04DF08-51DD-43A2-8FFF-8E05858A05BF}" dt="2025-05-27T04:54:34.375" v="34" actId="47"/>
        <pc:sldMkLst>
          <pc:docMk/>
          <pc:sldMk cId="3171131243" sldId="394"/>
        </pc:sldMkLst>
      </pc:sldChg>
      <pc:sldChg chg="add del">
        <pc:chgData name="Oluwafemi Sawyerr" userId="39590d94-d81e-44e1-9bcf-531aa22a9bc1" providerId="ADAL" clId="{4B04DF08-51DD-43A2-8FFF-8E05858A05BF}" dt="2025-05-27T04:54:34.375" v="34" actId="47"/>
        <pc:sldMkLst>
          <pc:docMk/>
          <pc:sldMk cId="3473200832" sldId="395"/>
        </pc:sldMkLst>
      </pc:sldChg>
      <pc:sldChg chg="add del">
        <pc:chgData name="Oluwafemi Sawyerr" userId="39590d94-d81e-44e1-9bcf-531aa22a9bc1" providerId="ADAL" clId="{4B04DF08-51DD-43A2-8FFF-8E05858A05BF}" dt="2025-05-27T04:54:34.375" v="34" actId="47"/>
        <pc:sldMkLst>
          <pc:docMk/>
          <pc:sldMk cId="2486263550" sldId="396"/>
        </pc:sldMkLst>
      </pc:sldChg>
      <pc:sldChg chg="add del">
        <pc:chgData name="Oluwafemi Sawyerr" userId="39590d94-d81e-44e1-9bcf-531aa22a9bc1" providerId="ADAL" clId="{4B04DF08-51DD-43A2-8FFF-8E05858A05BF}" dt="2025-05-27T04:54:34.375" v="34" actId="47"/>
        <pc:sldMkLst>
          <pc:docMk/>
          <pc:sldMk cId="1627630281" sldId="397"/>
        </pc:sldMkLst>
      </pc:sldChg>
      <pc:sldChg chg="modSp add del mod">
        <pc:chgData name="Oluwafemi Sawyerr" userId="39590d94-d81e-44e1-9bcf-531aa22a9bc1" providerId="ADAL" clId="{4B04DF08-51DD-43A2-8FFF-8E05858A05BF}" dt="2025-05-27T04:53:55.836" v="33"/>
        <pc:sldMkLst>
          <pc:docMk/>
          <pc:sldMk cId="2081965421" sldId="404"/>
        </pc:sldMkLst>
        <pc:spChg chg="mod">
          <ac:chgData name="Oluwafemi Sawyerr" userId="39590d94-d81e-44e1-9bcf-531aa22a9bc1" providerId="ADAL" clId="{4B04DF08-51DD-43A2-8FFF-8E05858A05BF}" dt="2025-05-27T04:53:50.797" v="32"/>
          <ac:spMkLst>
            <pc:docMk/>
            <pc:sldMk cId="2081965421" sldId="404"/>
            <ac:spMk id="2" creationId="{25740B39-DC79-47F1-385B-72C2098821E8}"/>
          </ac:spMkLst>
        </pc:spChg>
        <pc:spChg chg="mod">
          <ac:chgData name="Oluwafemi Sawyerr" userId="39590d94-d81e-44e1-9bcf-531aa22a9bc1" providerId="ADAL" clId="{4B04DF08-51DD-43A2-8FFF-8E05858A05BF}" dt="2025-05-27T04:53:50.797" v="32"/>
          <ac:spMkLst>
            <pc:docMk/>
            <pc:sldMk cId="2081965421" sldId="404"/>
            <ac:spMk id="3" creationId="{FDD9A978-C101-6DAE-4873-AA128555C121}"/>
          </ac:spMkLst>
        </pc:spChg>
      </pc:sldChg>
      <pc:sldChg chg="add del">
        <pc:chgData name="Oluwafemi Sawyerr" userId="39590d94-d81e-44e1-9bcf-531aa22a9bc1" providerId="ADAL" clId="{4B04DF08-51DD-43A2-8FFF-8E05858A05BF}" dt="2025-05-27T04:54:34.375" v="34" actId="47"/>
        <pc:sldMkLst>
          <pc:docMk/>
          <pc:sldMk cId="1149259869" sldId="405"/>
        </pc:sldMkLst>
      </pc:sldChg>
      <pc:sldChg chg="modSp add del mod">
        <pc:chgData name="Oluwafemi Sawyerr" userId="39590d94-d81e-44e1-9bcf-531aa22a9bc1" providerId="ADAL" clId="{4B04DF08-51DD-43A2-8FFF-8E05858A05BF}" dt="2025-05-27T04:53:55.836" v="33"/>
        <pc:sldMkLst>
          <pc:docMk/>
          <pc:sldMk cId="2443590472" sldId="406"/>
        </pc:sldMkLst>
        <pc:spChg chg="mod">
          <ac:chgData name="Oluwafemi Sawyerr" userId="39590d94-d81e-44e1-9bcf-531aa22a9bc1" providerId="ADAL" clId="{4B04DF08-51DD-43A2-8FFF-8E05858A05BF}" dt="2025-05-27T04:53:50.797" v="32"/>
          <ac:spMkLst>
            <pc:docMk/>
            <pc:sldMk cId="2443590472" sldId="406"/>
            <ac:spMk id="5" creationId="{4B723E59-E6AF-05FF-8E1A-3E6490664D76}"/>
          </ac:spMkLst>
        </pc:spChg>
      </pc:sldChg>
      <pc:sldChg chg="add del">
        <pc:chgData name="Oluwafemi Sawyerr" userId="39590d94-d81e-44e1-9bcf-531aa22a9bc1" providerId="ADAL" clId="{4B04DF08-51DD-43A2-8FFF-8E05858A05BF}" dt="2025-05-27T04:54:34.375" v="34" actId="47"/>
        <pc:sldMkLst>
          <pc:docMk/>
          <pc:sldMk cId="1844405667" sldId="407"/>
        </pc:sldMkLst>
      </pc:sldChg>
      <pc:sldChg chg="add del">
        <pc:chgData name="Oluwafemi Sawyerr" userId="39590d94-d81e-44e1-9bcf-531aa22a9bc1" providerId="ADAL" clId="{4B04DF08-51DD-43A2-8FFF-8E05858A05BF}" dt="2025-05-27T04:54:34.375" v="34" actId="47"/>
        <pc:sldMkLst>
          <pc:docMk/>
          <pc:sldMk cId="2512221741" sldId="408"/>
        </pc:sldMkLst>
      </pc:sldChg>
      <pc:sldChg chg="add del">
        <pc:chgData name="Oluwafemi Sawyerr" userId="39590d94-d81e-44e1-9bcf-531aa22a9bc1" providerId="ADAL" clId="{4B04DF08-51DD-43A2-8FFF-8E05858A05BF}" dt="2025-05-27T04:54:34.375" v="34" actId="47"/>
        <pc:sldMkLst>
          <pc:docMk/>
          <pc:sldMk cId="2319466818" sldId="409"/>
        </pc:sldMkLst>
      </pc:sldChg>
      <pc:sldChg chg="add del">
        <pc:chgData name="Oluwafemi Sawyerr" userId="39590d94-d81e-44e1-9bcf-531aa22a9bc1" providerId="ADAL" clId="{4B04DF08-51DD-43A2-8FFF-8E05858A05BF}" dt="2025-05-27T04:54:34.375" v="34" actId="47"/>
        <pc:sldMkLst>
          <pc:docMk/>
          <pc:sldMk cId="4248596764" sldId="411"/>
        </pc:sldMkLst>
      </pc:sldChg>
      <pc:sldChg chg="add del">
        <pc:chgData name="Oluwafemi Sawyerr" userId="39590d94-d81e-44e1-9bcf-531aa22a9bc1" providerId="ADAL" clId="{4B04DF08-51DD-43A2-8FFF-8E05858A05BF}" dt="2025-05-27T04:54:34.375" v="34" actId="47"/>
        <pc:sldMkLst>
          <pc:docMk/>
          <pc:sldMk cId="786194971" sldId="2134806375"/>
        </pc:sldMkLst>
      </pc:sldChg>
      <pc:sldChg chg="add del">
        <pc:chgData name="Oluwafemi Sawyerr" userId="39590d94-d81e-44e1-9bcf-531aa22a9bc1" providerId="ADAL" clId="{4B04DF08-51DD-43A2-8FFF-8E05858A05BF}" dt="2025-05-27T04:53:55.836" v="33"/>
        <pc:sldMkLst>
          <pc:docMk/>
          <pc:sldMk cId="1982263134" sldId="2147470310"/>
        </pc:sldMkLst>
      </pc:sldChg>
      <pc:sldChg chg="modSp add del mod">
        <pc:chgData name="Oluwafemi Sawyerr" userId="39590d94-d81e-44e1-9bcf-531aa22a9bc1" providerId="ADAL" clId="{4B04DF08-51DD-43A2-8FFF-8E05858A05BF}" dt="2025-05-27T04:54:34.375" v="34" actId="47"/>
        <pc:sldMkLst>
          <pc:docMk/>
          <pc:sldMk cId="2969553956" sldId="2147470800"/>
        </pc:sldMkLst>
        <pc:spChg chg="mod">
          <ac:chgData name="Oluwafemi Sawyerr" userId="39590d94-d81e-44e1-9bcf-531aa22a9bc1" providerId="ADAL" clId="{4B04DF08-51DD-43A2-8FFF-8E05858A05BF}" dt="2025-05-27T04:53:50.797" v="32"/>
          <ac:spMkLst>
            <pc:docMk/>
            <pc:sldMk cId="2969553956" sldId="2147470800"/>
            <ac:spMk id="3" creationId="{6115A34B-E75F-A031-F843-DC9174F858BE}"/>
          </ac:spMkLst>
        </pc:spChg>
      </pc:sldChg>
      <pc:sldChg chg="add del">
        <pc:chgData name="Oluwafemi Sawyerr" userId="39590d94-d81e-44e1-9bcf-531aa22a9bc1" providerId="ADAL" clId="{4B04DF08-51DD-43A2-8FFF-8E05858A05BF}" dt="2025-05-27T04:54:34.375" v="34" actId="47"/>
        <pc:sldMkLst>
          <pc:docMk/>
          <pc:sldMk cId="1245256829" sldId="2147470810"/>
        </pc:sldMkLst>
      </pc:sldChg>
      <pc:sldChg chg="modSp add del mod">
        <pc:chgData name="Oluwafemi Sawyerr" userId="39590d94-d81e-44e1-9bcf-531aa22a9bc1" providerId="ADAL" clId="{4B04DF08-51DD-43A2-8FFF-8E05858A05BF}" dt="2025-05-27T04:54:34.375" v="34" actId="47"/>
        <pc:sldMkLst>
          <pc:docMk/>
          <pc:sldMk cId="1531938620" sldId="2147470815"/>
        </pc:sldMkLst>
        <pc:spChg chg="mod">
          <ac:chgData name="Oluwafemi Sawyerr" userId="39590d94-d81e-44e1-9bcf-531aa22a9bc1" providerId="ADAL" clId="{4B04DF08-51DD-43A2-8FFF-8E05858A05BF}" dt="2025-05-27T04:53:50.797" v="32"/>
          <ac:spMkLst>
            <pc:docMk/>
            <pc:sldMk cId="1531938620" sldId="2147470815"/>
            <ac:spMk id="3" creationId="{E537BACF-6CE2-2F9A-2912-4EA5BC3C5D4E}"/>
          </ac:spMkLst>
        </pc:spChg>
      </pc:sldChg>
      <pc:sldChg chg="add del">
        <pc:chgData name="Oluwafemi Sawyerr" userId="39590d94-d81e-44e1-9bcf-531aa22a9bc1" providerId="ADAL" clId="{4B04DF08-51DD-43A2-8FFF-8E05858A05BF}" dt="2025-05-27T04:54:34.375" v="34" actId="47"/>
        <pc:sldMkLst>
          <pc:docMk/>
          <pc:sldMk cId="129275968" sldId="2147470816"/>
        </pc:sldMkLst>
      </pc:sldChg>
      <pc:sldChg chg="modSp add del mod">
        <pc:chgData name="Oluwafemi Sawyerr" userId="39590d94-d81e-44e1-9bcf-531aa22a9bc1" providerId="ADAL" clId="{4B04DF08-51DD-43A2-8FFF-8E05858A05BF}" dt="2025-05-27T04:53:55.836" v="33"/>
        <pc:sldMkLst>
          <pc:docMk/>
          <pc:sldMk cId="747222455" sldId="2147470817"/>
        </pc:sldMkLst>
        <pc:spChg chg="mod">
          <ac:chgData name="Oluwafemi Sawyerr" userId="39590d94-d81e-44e1-9bcf-531aa22a9bc1" providerId="ADAL" clId="{4B04DF08-51DD-43A2-8FFF-8E05858A05BF}" dt="2025-05-27T04:53:50.797" v="32"/>
          <ac:spMkLst>
            <pc:docMk/>
            <pc:sldMk cId="747222455" sldId="2147470817"/>
            <ac:spMk id="8" creationId="{9723D20D-75DF-8073-B73B-B67F8C230D76}"/>
          </ac:spMkLst>
        </pc:spChg>
      </pc:sldChg>
      <pc:sldChg chg="add del">
        <pc:chgData name="Oluwafemi Sawyerr" userId="39590d94-d81e-44e1-9bcf-531aa22a9bc1" providerId="ADAL" clId="{4B04DF08-51DD-43A2-8FFF-8E05858A05BF}" dt="2025-05-27T04:53:55.836" v="33"/>
        <pc:sldMkLst>
          <pc:docMk/>
          <pc:sldMk cId="2433791212" sldId="2147470818"/>
        </pc:sldMkLst>
      </pc:sldChg>
      <pc:sldChg chg="add del">
        <pc:chgData name="Oluwafemi Sawyerr" userId="39590d94-d81e-44e1-9bcf-531aa22a9bc1" providerId="ADAL" clId="{4B04DF08-51DD-43A2-8FFF-8E05858A05BF}" dt="2025-05-27T04:53:55.836" v="33"/>
        <pc:sldMkLst>
          <pc:docMk/>
          <pc:sldMk cId="4006619213" sldId="2147470819"/>
        </pc:sldMkLst>
      </pc:sldChg>
      <pc:sldChg chg="modSp add del mod">
        <pc:chgData name="Oluwafemi Sawyerr" userId="39590d94-d81e-44e1-9bcf-531aa22a9bc1" providerId="ADAL" clId="{4B04DF08-51DD-43A2-8FFF-8E05858A05BF}" dt="2025-05-27T04:53:55.836" v="33"/>
        <pc:sldMkLst>
          <pc:docMk/>
          <pc:sldMk cId="2063163142" sldId="2147470820"/>
        </pc:sldMkLst>
        <pc:spChg chg="mod">
          <ac:chgData name="Oluwafemi Sawyerr" userId="39590d94-d81e-44e1-9bcf-531aa22a9bc1" providerId="ADAL" clId="{4B04DF08-51DD-43A2-8FFF-8E05858A05BF}" dt="2025-05-27T04:53:50.797" v="32"/>
          <ac:spMkLst>
            <pc:docMk/>
            <pc:sldMk cId="2063163142" sldId="2147470820"/>
            <ac:spMk id="5" creationId="{B86FFD09-6B0F-D209-E221-6F2B70F1EC2C}"/>
          </ac:spMkLst>
        </pc:spChg>
      </pc:sldChg>
      <pc:sldChg chg="modSp add del mod">
        <pc:chgData name="Oluwafemi Sawyerr" userId="39590d94-d81e-44e1-9bcf-531aa22a9bc1" providerId="ADAL" clId="{4B04DF08-51DD-43A2-8FFF-8E05858A05BF}" dt="2025-05-27T04:53:55.836" v="33"/>
        <pc:sldMkLst>
          <pc:docMk/>
          <pc:sldMk cId="3242841457" sldId="2147470823"/>
        </pc:sldMkLst>
        <pc:spChg chg="mod">
          <ac:chgData name="Oluwafemi Sawyerr" userId="39590d94-d81e-44e1-9bcf-531aa22a9bc1" providerId="ADAL" clId="{4B04DF08-51DD-43A2-8FFF-8E05858A05BF}" dt="2025-05-27T04:53:50.797" v="32"/>
          <ac:spMkLst>
            <pc:docMk/>
            <pc:sldMk cId="3242841457" sldId="2147470823"/>
            <ac:spMk id="3" creationId="{AF58EE7A-4FD0-268A-C0B1-D5A95717DC00}"/>
          </ac:spMkLst>
        </pc:spChg>
        <pc:spChg chg="mod">
          <ac:chgData name="Oluwafemi Sawyerr" userId="39590d94-d81e-44e1-9bcf-531aa22a9bc1" providerId="ADAL" clId="{4B04DF08-51DD-43A2-8FFF-8E05858A05BF}" dt="2025-05-27T04:53:50.797" v="32"/>
          <ac:spMkLst>
            <pc:docMk/>
            <pc:sldMk cId="3242841457" sldId="2147470823"/>
            <ac:spMk id="7" creationId="{1E3E3F39-E42D-4FE3-2EA4-AA5F5C6F1482}"/>
          </ac:spMkLst>
        </pc:spChg>
      </pc:sldChg>
      <pc:sldChg chg="modSp add del mod">
        <pc:chgData name="Oluwafemi Sawyerr" userId="39590d94-d81e-44e1-9bcf-531aa22a9bc1" providerId="ADAL" clId="{4B04DF08-51DD-43A2-8FFF-8E05858A05BF}" dt="2025-05-27T04:53:55.836" v="33"/>
        <pc:sldMkLst>
          <pc:docMk/>
          <pc:sldMk cId="1673295862" sldId="2147470826"/>
        </pc:sldMkLst>
        <pc:spChg chg="mod">
          <ac:chgData name="Oluwafemi Sawyerr" userId="39590d94-d81e-44e1-9bcf-531aa22a9bc1" providerId="ADAL" clId="{4B04DF08-51DD-43A2-8FFF-8E05858A05BF}" dt="2025-05-27T04:53:50.797" v="32"/>
          <ac:spMkLst>
            <pc:docMk/>
            <pc:sldMk cId="1673295862" sldId="2147470826"/>
            <ac:spMk id="3" creationId="{A2BA0716-A749-173F-DE92-E09BEB103A5B}"/>
          </ac:spMkLst>
        </pc:spChg>
      </pc:sldChg>
      <pc:sldChg chg="modSp add del mod">
        <pc:chgData name="Oluwafemi Sawyerr" userId="39590d94-d81e-44e1-9bcf-531aa22a9bc1" providerId="ADAL" clId="{4B04DF08-51DD-43A2-8FFF-8E05858A05BF}" dt="2025-05-27T04:53:55.836" v="33"/>
        <pc:sldMkLst>
          <pc:docMk/>
          <pc:sldMk cId="2330247630" sldId="2147470827"/>
        </pc:sldMkLst>
        <pc:spChg chg="mod">
          <ac:chgData name="Oluwafemi Sawyerr" userId="39590d94-d81e-44e1-9bcf-531aa22a9bc1" providerId="ADAL" clId="{4B04DF08-51DD-43A2-8FFF-8E05858A05BF}" dt="2025-05-27T04:53:50.797" v="32"/>
          <ac:spMkLst>
            <pc:docMk/>
            <pc:sldMk cId="2330247630" sldId="2147470827"/>
            <ac:spMk id="3" creationId="{F36B3A86-BBB5-A071-1EA5-87695CF6650B}"/>
          </ac:spMkLst>
        </pc:spChg>
      </pc:sldChg>
      <pc:sldChg chg="add del">
        <pc:chgData name="Oluwafemi Sawyerr" userId="39590d94-d81e-44e1-9bcf-531aa22a9bc1" providerId="ADAL" clId="{4B04DF08-51DD-43A2-8FFF-8E05858A05BF}" dt="2025-05-27T04:53:55.836" v="33"/>
        <pc:sldMkLst>
          <pc:docMk/>
          <pc:sldMk cId="2154093161" sldId="2147470828"/>
        </pc:sldMkLst>
      </pc:sldChg>
      <pc:sldChg chg="add del">
        <pc:chgData name="Oluwafemi Sawyerr" userId="39590d94-d81e-44e1-9bcf-531aa22a9bc1" providerId="ADAL" clId="{4B04DF08-51DD-43A2-8FFF-8E05858A05BF}" dt="2025-05-27T04:53:55.836" v="33"/>
        <pc:sldMkLst>
          <pc:docMk/>
          <pc:sldMk cId="322235147" sldId="2147470829"/>
        </pc:sldMkLst>
      </pc:sldChg>
      <pc:sldChg chg="add del">
        <pc:chgData name="Oluwafemi Sawyerr" userId="39590d94-d81e-44e1-9bcf-531aa22a9bc1" providerId="ADAL" clId="{4B04DF08-51DD-43A2-8FFF-8E05858A05BF}" dt="2025-05-27T04:53:55.836" v="33"/>
        <pc:sldMkLst>
          <pc:docMk/>
          <pc:sldMk cId="4037439568" sldId="2147470833"/>
        </pc:sldMkLst>
      </pc:sldChg>
      <pc:sldChg chg="add del">
        <pc:chgData name="Oluwafemi Sawyerr" userId="39590d94-d81e-44e1-9bcf-531aa22a9bc1" providerId="ADAL" clId="{4B04DF08-51DD-43A2-8FFF-8E05858A05BF}" dt="2025-05-27T04:53:55.836" v="33"/>
        <pc:sldMkLst>
          <pc:docMk/>
          <pc:sldMk cId="242710742" sldId="2147470835"/>
        </pc:sldMkLst>
      </pc:sldChg>
      <pc:sldChg chg="modSp add del mod">
        <pc:chgData name="Oluwafemi Sawyerr" userId="39590d94-d81e-44e1-9bcf-531aa22a9bc1" providerId="ADAL" clId="{4B04DF08-51DD-43A2-8FFF-8E05858A05BF}" dt="2025-05-27T04:53:55.836" v="33"/>
        <pc:sldMkLst>
          <pc:docMk/>
          <pc:sldMk cId="4290025037" sldId="2147470836"/>
        </pc:sldMkLst>
        <pc:spChg chg="mod">
          <ac:chgData name="Oluwafemi Sawyerr" userId="39590d94-d81e-44e1-9bcf-531aa22a9bc1" providerId="ADAL" clId="{4B04DF08-51DD-43A2-8FFF-8E05858A05BF}" dt="2025-05-27T04:53:50.797" v="32"/>
          <ac:spMkLst>
            <pc:docMk/>
            <pc:sldMk cId="4290025037" sldId="2147470836"/>
            <ac:spMk id="14" creationId="{9E7454DC-3EED-0186-58B3-20402EE4EE49}"/>
          </ac:spMkLst>
        </pc:spChg>
      </pc:sldChg>
      <pc:sldChg chg="modSp add del mod">
        <pc:chgData name="Oluwafemi Sawyerr" userId="39590d94-d81e-44e1-9bcf-531aa22a9bc1" providerId="ADAL" clId="{4B04DF08-51DD-43A2-8FFF-8E05858A05BF}" dt="2025-05-27T04:53:55.836" v="33"/>
        <pc:sldMkLst>
          <pc:docMk/>
          <pc:sldMk cId="4059308944" sldId="2147470837"/>
        </pc:sldMkLst>
        <pc:spChg chg="mod">
          <ac:chgData name="Oluwafemi Sawyerr" userId="39590d94-d81e-44e1-9bcf-531aa22a9bc1" providerId="ADAL" clId="{4B04DF08-51DD-43A2-8FFF-8E05858A05BF}" dt="2025-05-27T04:53:50.797" v="32"/>
          <ac:spMkLst>
            <pc:docMk/>
            <pc:sldMk cId="4059308944" sldId="2147470837"/>
            <ac:spMk id="2" creationId="{4F6D7F26-9768-4240-0BC8-4010683B97F8}"/>
          </ac:spMkLst>
        </pc:spChg>
        <pc:spChg chg="mod">
          <ac:chgData name="Oluwafemi Sawyerr" userId="39590d94-d81e-44e1-9bcf-531aa22a9bc1" providerId="ADAL" clId="{4B04DF08-51DD-43A2-8FFF-8E05858A05BF}" dt="2025-05-27T04:53:50.797" v="32"/>
          <ac:spMkLst>
            <pc:docMk/>
            <pc:sldMk cId="4059308944" sldId="2147470837"/>
            <ac:spMk id="3" creationId="{6AD3F529-A5EC-F035-CBC9-0BE7E987BBCE}"/>
          </ac:spMkLst>
        </pc:spChg>
      </pc:sldChg>
      <pc:sldChg chg="modSp add del mod">
        <pc:chgData name="Oluwafemi Sawyerr" userId="39590d94-d81e-44e1-9bcf-531aa22a9bc1" providerId="ADAL" clId="{4B04DF08-51DD-43A2-8FFF-8E05858A05BF}" dt="2025-05-27T04:53:55.836" v="33"/>
        <pc:sldMkLst>
          <pc:docMk/>
          <pc:sldMk cId="3275082530" sldId="2147470838"/>
        </pc:sldMkLst>
        <pc:spChg chg="mod">
          <ac:chgData name="Oluwafemi Sawyerr" userId="39590d94-d81e-44e1-9bcf-531aa22a9bc1" providerId="ADAL" clId="{4B04DF08-51DD-43A2-8FFF-8E05858A05BF}" dt="2025-05-27T04:53:50.797" v="32"/>
          <ac:spMkLst>
            <pc:docMk/>
            <pc:sldMk cId="3275082530" sldId="2147470838"/>
            <ac:spMk id="2" creationId="{CFA1742C-4AA8-95DA-1D99-26FA3109A399}"/>
          </ac:spMkLst>
        </pc:spChg>
        <pc:spChg chg="mod">
          <ac:chgData name="Oluwafemi Sawyerr" userId="39590d94-d81e-44e1-9bcf-531aa22a9bc1" providerId="ADAL" clId="{4B04DF08-51DD-43A2-8FFF-8E05858A05BF}" dt="2025-05-27T04:53:50.797" v="32"/>
          <ac:spMkLst>
            <pc:docMk/>
            <pc:sldMk cId="3275082530" sldId="2147470838"/>
            <ac:spMk id="3" creationId="{5F75A2D9-872E-C7CF-93F8-559A95F359C1}"/>
          </ac:spMkLst>
        </pc:spChg>
      </pc:sldChg>
      <pc:sldChg chg="add del">
        <pc:chgData name="Oluwafemi Sawyerr" userId="39590d94-d81e-44e1-9bcf-531aa22a9bc1" providerId="ADAL" clId="{4B04DF08-51DD-43A2-8FFF-8E05858A05BF}" dt="2025-05-27T04:54:34.375" v="34" actId="47"/>
        <pc:sldMkLst>
          <pc:docMk/>
          <pc:sldMk cId="1795553822" sldId="2147470844"/>
        </pc:sldMkLst>
      </pc:sldChg>
      <pc:sldChg chg="modSp add del mod">
        <pc:chgData name="Oluwafemi Sawyerr" userId="39590d94-d81e-44e1-9bcf-531aa22a9bc1" providerId="ADAL" clId="{4B04DF08-51DD-43A2-8FFF-8E05858A05BF}" dt="2025-05-27T04:53:55.836" v="33"/>
        <pc:sldMkLst>
          <pc:docMk/>
          <pc:sldMk cId="1132064348" sldId="2147470845"/>
        </pc:sldMkLst>
        <pc:spChg chg="mod">
          <ac:chgData name="Oluwafemi Sawyerr" userId="39590d94-d81e-44e1-9bcf-531aa22a9bc1" providerId="ADAL" clId="{4B04DF08-51DD-43A2-8FFF-8E05858A05BF}" dt="2025-05-27T04:53:50.797" v="32"/>
          <ac:spMkLst>
            <pc:docMk/>
            <pc:sldMk cId="1132064348" sldId="2147470845"/>
            <ac:spMk id="3" creationId="{FFA0960E-C8C4-29EE-CC9A-ECD76BB0CF92}"/>
          </ac:spMkLst>
        </pc:spChg>
      </pc:sldChg>
      <pc:sldChg chg="modSp add del mod">
        <pc:chgData name="Oluwafemi Sawyerr" userId="39590d94-d81e-44e1-9bcf-531aa22a9bc1" providerId="ADAL" clId="{4B04DF08-51DD-43A2-8FFF-8E05858A05BF}" dt="2025-05-27T04:53:55.836" v="33"/>
        <pc:sldMkLst>
          <pc:docMk/>
          <pc:sldMk cId="2785720029" sldId="2147470846"/>
        </pc:sldMkLst>
        <pc:spChg chg="mod">
          <ac:chgData name="Oluwafemi Sawyerr" userId="39590d94-d81e-44e1-9bcf-531aa22a9bc1" providerId="ADAL" clId="{4B04DF08-51DD-43A2-8FFF-8E05858A05BF}" dt="2025-05-27T04:53:50.797" v="32"/>
          <ac:spMkLst>
            <pc:docMk/>
            <pc:sldMk cId="2785720029" sldId="2147470846"/>
            <ac:spMk id="4" creationId="{F63698C2-F8D7-58A3-B60E-4EB4C6CCE2BC}"/>
          </ac:spMkLst>
        </pc:spChg>
      </pc:sldChg>
      <pc:sldChg chg="add del">
        <pc:chgData name="Oluwafemi Sawyerr" userId="39590d94-d81e-44e1-9bcf-531aa22a9bc1" providerId="ADAL" clId="{4B04DF08-51DD-43A2-8FFF-8E05858A05BF}" dt="2025-05-27T04:53:55.836" v="33"/>
        <pc:sldMkLst>
          <pc:docMk/>
          <pc:sldMk cId="3086513225" sldId="2147470847"/>
        </pc:sldMkLst>
      </pc:sldChg>
      <pc:sldChg chg="add del">
        <pc:chgData name="Oluwafemi Sawyerr" userId="39590d94-d81e-44e1-9bcf-531aa22a9bc1" providerId="ADAL" clId="{4B04DF08-51DD-43A2-8FFF-8E05858A05BF}" dt="2025-05-27T04:53:55.836" v="33"/>
        <pc:sldMkLst>
          <pc:docMk/>
          <pc:sldMk cId="2090978565" sldId="2147470862"/>
        </pc:sldMkLst>
      </pc:sldChg>
      <pc:sldChg chg="modSp add del mod">
        <pc:chgData name="Oluwafemi Sawyerr" userId="39590d94-d81e-44e1-9bcf-531aa22a9bc1" providerId="ADAL" clId="{4B04DF08-51DD-43A2-8FFF-8E05858A05BF}" dt="2025-05-27T04:53:55.836" v="33"/>
        <pc:sldMkLst>
          <pc:docMk/>
          <pc:sldMk cId="2331572802" sldId="2147470864"/>
        </pc:sldMkLst>
        <pc:spChg chg="mod">
          <ac:chgData name="Oluwafemi Sawyerr" userId="39590d94-d81e-44e1-9bcf-531aa22a9bc1" providerId="ADAL" clId="{4B04DF08-51DD-43A2-8FFF-8E05858A05BF}" dt="2025-05-27T04:53:50.797" v="32"/>
          <ac:spMkLst>
            <pc:docMk/>
            <pc:sldMk cId="2331572802" sldId="2147470864"/>
            <ac:spMk id="3" creationId="{6E180BDF-E83A-3D3F-B11A-EA18C6FB5DEA}"/>
          </ac:spMkLst>
        </pc:spChg>
      </pc:sldChg>
      <pc:sldChg chg="modSp add del mod">
        <pc:chgData name="Oluwafemi Sawyerr" userId="39590d94-d81e-44e1-9bcf-531aa22a9bc1" providerId="ADAL" clId="{4B04DF08-51DD-43A2-8FFF-8E05858A05BF}" dt="2025-05-27T04:54:34.375" v="34" actId="47"/>
        <pc:sldMkLst>
          <pc:docMk/>
          <pc:sldMk cId="3292992857" sldId="2147470868"/>
        </pc:sldMkLst>
        <pc:spChg chg="mod">
          <ac:chgData name="Oluwafemi Sawyerr" userId="39590d94-d81e-44e1-9bcf-531aa22a9bc1" providerId="ADAL" clId="{4B04DF08-51DD-43A2-8FFF-8E05858A05BF}" dt="2025-05-27T04:53:50.797" v="32"/>
          <ac:spMkLst>
            <pc:docMk/>
            <pc:sldMk cId="3292992857" sldId="2147470868"/>
            <ac:spMk id="2" creationId="{60ED26EA-FFCC-3FB0-30FA-B5D1DF345AE2}"/>
          </ac:spMkLst>
        </pc:spChg>
        <pc:spChg chg="mod">
          <ac:chgData name="Oluwafemi Sawyerr" userId="39590d94-d81e-44e1-9bcf-531aa22a9bc1" providerId="ADAL" clId="{4B04DF08-51DD-43A2-8FFF-8E05858A05BF}" dt="2025-05-27T04:53:50.797" v="32"/>
          <ac:spMkLst>
            <pc:docMk/>
            <pc:sldMk cId="3292992857" sldId="2147470868"/>
            <ac:spMk id="4" creationId="{20004AE4-CC2B-F0D8-6A8D-F046D7F744C9}"/>
          </ac:spMkLst>
        </pc:spChg>
      </pc:sldChg>
      <pc:sldChg chg="modSp add del mod">
        <pc:chgData name="Oluwafemi Sawyerr" userId="39590d94-d81e-44e1-9bcf-531aa22a9bc1" providerId="ADAL" clId="{4B04DF08-51DD-43A2-8FFF-8E05858A05BF}" dt="2025-05-27T04:54:34.375" v="34" actId="47"/>
        <pc:sldMkLst>
          <pc:docMk/>
          <pc:sldMk cId="2194241548" sldId="2147470869"/>
        </pc:sldMkLst>
        <pc:spChg chg="mod">
          <ac:chgData name="Oluwafemi Sawyerr" userId="39590d94-d81e-44e1-9bcf-531aa22a9bc1" providerId="ADAL" clId="{4B04DF08-51DD-43A2-8FFF-8E05858A05BF}" dt="2025-05-27T04:53:50.797" v="32"/>
          <ac:spMkLst>
            <pc:docMk/>
            <pc:sldMk cId="2194241548" sldId="2147470869"/>
            <ac:spMk id="2" creationId="{470DD499-6225-1F86-52E8-58748F8EC8C1}"/>
          </ac:spMkLst>
        </pc:spChg>
        <pc:spChg chg="mod">
          <ac:chgData name="Oluwafemi Sawyerr" userId="39590d94-d81e-44e1-9bcf-531aa22a9bc1" providerId="ADAL" clId="{4B04DF08-51DD-43A2-8FFF-8E05858A05BF}" dt="2025-05-27T04:53:50.797" v="32"/>
          <ac:spMkLst>
            <pc:docMk/>
            <pc:sldMk cId="2194241548" sldId="2147470869"/>
            <ac:spMk id="4" creationId="{D418BADF-4C1E-7C0C-E385-68DB5F4F0280}"/>
          </ac:spMkLst>
        </pc:spChg>
      </pc:sldChg>
      <pc:sldChg chg="modSp add del mod">
        <pc:chgData name="Oluwafemi Sawyerr" userId="39590d94-d81e-44e1-9bcf-531aa22a9bc1" providerId="ADAL" clId="{4B04DF08-51DD-43A2-8FFF-8E05858A05BF}" dt="2025-05-27T04:53:55.836" v="33"/>
        <pc:sldMkLst>
          <pc:docMk/>
          <pc:sldMk cId="4261959685" sldId="2147470870"/>
        </pc:sldMkLst>
        <pc:spChg chg="mod">
          <ac:chgData name="Oluwafemi Sawyerr" userId="39590d94-d81e-44e1-9bcf-531aa22a9bc1" providerId="ADAL" clId="{4B04DF08-51DD-43A2-8FFF-8E05858A05BF}" dt="2025-05-27T04:53:50.797" v="32"/>
          <ac:spMkLst>
            <pc:docMk/>
            <pc:sldMk cId="4261959685" sldId="2147470870"/>
            <ac:spMk id="2" creationId="{D88952A2-4BF9-D500-13F7-1DA835F2ACA2}"/>
          </ac:spMkLst>
        </pc:spChg>
        <pc:spChg chg="mod">
          <ac:chgData name="Oluwafemi Sawyerr" userId="39590d94-d81e-44e1-9bcf-531aa22a9bc1" providerId="ADAL" clId="{4B04DF08-51DD-43A2-8FFF-8E05858A05BF}" dt="2025-05-27T04:53:50.797" v="32"/>
          <ac:spMkLst>
            <pc:docMk/>
            <pc:sldMk cId="4261959685" sldId="2147470870"/>
            <ac:spMk id="4" creationId="{97384113-CB46-2511-90EA-C279780341E5}"/>
          </ac:spMkLst>
        </pc:spChg>
      </pc:sldChg>
      <pc:sldChg chg="modSp add del mod">
        <pc:chgData name="Oluwafemi Sawyerr" userId="39590d94-d81e-44e1-9bcf-531aa22a9bc1" providerId="ADAL" clId="{4B04DF08-51DD-43A2-8FFF-8E05858A05BF}" dt="2025-05-27T04:53:55.836" v="33"/>
        <pc:sldMkLst>
          <pc:docMk/>
          <pc:sldMk cId="2763782158" sldId="2147470871"/>
        </pc:sldMkLst>
        <pc:spChg chg="mod">
          <ac:chgData name="Oluwafemi Sawyerr" userId="39590d94-d81e-44e1-9bcf-531aa22a9bc1" providerId="ADAL" clId="{4B04DF08-51DD-43A2-8FFF-8E05858A05BF}" dt="2025-05-27T04:53:50.797" v="32"/>
          <ac:spMkLst>
            <pc:docMk/>
            <pc:sldMk cId="2763782158" sldId="2147470871"/>
            <ac:spMk id="2" creationId="{66681DF7-8CE3-8DA7-2EC4-44B1BFC80B77}"/>
          </ac:spMkLst>
        </pc:spChg>
        <pc:spChg chg="mod">
          <ac:chgData name="Oluwafemi Sawyerr" userId="39590d94-d81e-44e1-9bcf-531aa22a9bc1" providerId="ADAL" clId="{4B04DF08-51DD-43A2-8FFF-8E05858A05BF}" dt="2025-05-27T04:53:50.797" v="32"/>
          <ac:spMkLst>
            <pc:docMk/>
            <pc:sldMk cId="2763782158" sldId="2147470871"/>
            <ac:spMk id="4" creationId="{2FD6D092-A9E2-3637-2F21-15012A4CA735}"/>
          </ac:spMkLst>
        </pc:spChg>
      </pc:sldChg>
      <pc:sldChg chg="modSp add del mod">
        <pc:chgData name="Oluwafemi Sawyerr" userId="39590d94-d81e-44e1-9bcf-531aa22a9bc1" providerId="ADAL" clId="{4B04DF08-51DD-43A2-8FFF-8E05858A05BF}" dt="2025-05-27T04:53:55.836" v="33"/>
        <pc:sldMkLst>
          <pc:docMk/>
          <pc:sldMk cId="3920485142" sldId="2147470872"/>
        </pc:sldMkLst>
        <pc:spChg chg="mod">
          <ac:chgData name="Oluwafemi Sawyerr" userId="39590d94-d81e-44e1-9bcf-531aa22a9bc1" providerId="ADAL" clId="{4B04DF08-51DD-43A2-8FFF-8E05858A05BF}" dt="2025-05-27T04:53:50.797" v="32"/>
          <ac:spMkLst>
            <pc:docMk/>
            <pc:sldMk cId="3920485142" sldId="2147470872"/>
            <ac:spMk id="3" creationId="{68F14B0C-FD35-1EBD-A382-4A08EB07697E}"/>
          </ac:spMkLst>
        </pc:spChg>
      </pc:sldChg>
      <pc:sldChg chg="modSp add del mod">
        <pc:chgData name="Oluwafemi Sawyerr" userId="39590d94-d81e-44e1-9bcf-531aa22a9bc1" providerId="ADAL" clId="{4B04DF08-51DD-43A2-8FFF-8E05858A05BF}" dt="2025-05-27T04:55:11.396" v="37" actId="6549"/>
        <pc:sldMkLst>
          <pc:docMk/>
          <pc:sldMk cId="4202257383" sldId="2147470874"/>
        </pc:sldMkLst>
        <pc:spChg chg="mod">
          <ac:chgData name="Oluwafemi Sawyerr" userId="39590d94-d81e-44e1-9bcf-531aa22a9bc1" providerId="ADAL" clId="{4B04DF08-51DD-43A2-8FFF-8E05858A05BF}" dt="2025-05-27T04:55:11.396" v="37" actId="6549"/>
          <ac:spMkLst>
            <pc:docMk/>
            <pc:sldMk cId="4202257383" sldId="2147470874"/>
            <ac:spMk id="2" creationId="{8CAFB913-E0DB-7A08-8FCF-79139E4B1EB2}"/>
          </ac:spMkLst>
        </pc:spChg>
      </pc:sldChg>
      <pc:sldChg chg="add del">
        <pc:chgData name="Oluwafemi Sawyerr" userId="39590d94-d81e-44e1-9bcf-531aa22a9bc1" providerId="ADAL" clId="{4B04DF08-51DD-43A2-8FFF-8E05858A05BF}" dt="2025-05-27T04:53:55.836" v="33"/>
        <pc:sldMkLst>
          <pc:docMk/>
          <pc:sldMk cId="2299215083" sldId="2147471265"/>
        </pc:sldMkLst>
      </pc:sldChg>
      <pc:sldChg chg="add del">
        <pc:chgData name="Oluwafemi Sawyerr" userId="39590d94-d81e-44e1-9bcf-531aa22a9bc1" providerId="ADAL" clId="{4B04DF08-51DD-43A2-8FFF-8E05858A05BF}" dt="2025-05-27T04:53:55.836" v="33"/>
        <pc:sldMkLst>
          <pc:docMk/>
          <pc:sldMk cId="1176634293" sldId="2147471266"/>
        </pc:sldMkLst>
      </pc:sldChg>
    </pc:docChg>
  </pc:docChgLst>
  <pc:docChgLst>
    <pc:chgData name="Rachel Risley" userId="9af13229-b2e9-4ade-a878-08ca79d975ff" providerId="ADAL" clId="{34F2A41F-C851-4D09-82B1-8BA7F5E794F0}"/>
    <pc:docChg chg="undo custSel modSld">
      <pc:chgData name="Rachel Risley" userId="9af13229-b2e9-4ade-a878-08ca79d975ff" providerId="ADAL" clId="{34F2A41F-C851-4D09-82B1-8BA7F5E794F0}" dt="2024-07-22T20:09:53.417" v="419"/>
      <pc:docMkLst>
        <pc:docMk/>
      </pc:docMkLst>
      <pc:sldChg chg="addSp delSp modSp mod delCm modCm">
        <pc:chgData name="Rachel Risley" userId="9af13229-b2e9-4ade-a878-08ca79d975ff" providerId="ADAL" clId="{34F2A41F-C851-4D09-82B1-8BA7F5E794F0}" dt="2024-07-22T20:09:53.417" v="419"/>
        <pc:sldMkLst>
          <pc:docMk/>
          <pc:sldMk cId="1745435343" sldId="294"/>
        </pc:sldMkLst>
        <pc:extLst>
          <p:ext xmlns:p="http://schemas.openxmlformats.org/presentationml/2006/main" uri="{D6D511B9-2390-475A-947B-AFAB55BFBCF1}">
            <pc226:cmChg xmlns:pc226="http://schemas.microsoft.com/office/powerpoint/2022/06/main/command" chg="del mod">
              <pc226:chgData name="Rachel Risley" userId="9af13229-b2e9-4ade-a878-08ca79d975ff" providerId="ADAL" clId="{34F2A41F-C851-4D09-82B1-8BA7F5E794F0}" dt="2024-07-22T20:09:53.417" v="419"/>
              <pc2:cmMkLst xmlns:pc2="http://schemas.microsoft.com/office/powerpoint/2019/9/main/command">
                <pc:docMk/>
                <pc:sldMk cId="1745435343" sldId="294"/>
                <pc2:cmMk id="{4777FB71-6A99-459D-84A7-74771C4A2EF2}"/>
              </pc2:cmMkLst>
            </pc226:cmChg>
          </p:ext>
        </pc:extLst>
      </pc:sldChg>
    </pc:docChg>
  </pc:docChgLst>
  <pc:docChgLst>
    <pc:chgData name="Keegan Moyer" userId="e7297c32-85ec-46ad-a562-3763ddfe20b9" providerId="ADAL" clId="{2ED1D6B6-B656-4F0F-B808-5ADFED1FDCA7}"/>
    <pc:docChg chg="undo custSel addSld delSld modSld sldOrd">
      <pc:chgData name="Keegan Moyer" userId="e7297c32-85ec-46ad-a562-3763ddfe20b9" providerId="ADAL" clId="{2ED1D6B6-B656-4F0F-B808-5ADFED1FDCA7}" dt="2024-11-21T23:27:48.410" v="695" actId="20577"/>
      <pc:docMkLst>
        <pc:docMk/>
      </pc:docMkLst>
      <pc:sldChg chg="addSp modSp mod">
        <pc:chgData name="Keegan Moyer" userId="e7297c32-85ec-46ad-a562-3763ddfe20b9" providerId="ADAL" clId="{2ED1D6B6-B656-4F0F-B808-5ADFED1FDCA7}" dt="2024-11-21T21:50:10.796" v="54" actId="1076"/>
        <pc:sldMkLst>
          <pc:docMk/>
          <pc:sldMk cId="1692168486" sldId="2142532297"/>
        </pc:sldMkLst>
      </pc:sldChg>
      <pc:sldChg chg="del">
        <pc:chgData name="Keegan Moyer" userId="e7297c32-85ec-46ad-a562-3763ddfe20b9" providerId="ADAL" clId="{2ED1D6B6-B656-4F0F-B808-5ADFED1FDCA7}" dt="2024-11-21T22:03:14.519" v="294" actId="47"/>
        <pc:sldMkLst>
          <pc:docMk/>
          <pc:sldMk cId="1271665926" sldId="2142532395"/>
        </pc:sldMkLst>
      </pc:sldChg>
      <pc:sldChg chg="del">
        <pc:chgData name="Keegan Moyer" userId="e7297c32-85ec-46ad-a562-3763ddfe20b9" providerId="ADAL" clId="{2ED1D6B6-B656-4F0F-B808-5ADFED1FDCA7}" dt="2024-11-21T22:02:30.552" v="250" actId="47"/>
        <pc:sldMkLst>
          <pc:docMk/>
          <pc:sldMk cId="4155229360" sldId="2142532396"/>
        </pc:sldMkLst>
      </pc:sldChg>
      <pc:sldChg chg="ord">
        <pc:chgData name="Keegan Moyer" userId="e7297c32-85ec-46ad-a562-3763ddfe20b9" providerId="ADAL" clId="{2ED1D6B6-B656-4F0F-B808-5ADFED1FDCA7}" dt="2024-11-21T22:01:08.591" v="236"/>
        <pc:sldMkLst>
          <pc:docMk/>
          <pc:sldMk cId="2629002642" sldId="2142532397"/>
        </pc:sldMkLst>
      </pc:sldChg>
      <pc:sldChg chg="del">
        <pc:chgData name="Keegan Moyer" userId="e7297c32-85ec-46ad-a562-3763ddfe20b9" providerId="ADAL" clId="{2ED1D6B6-B656-4F0F-B808-5ADFED1FDCA7}" dt="2024-11-21T21:55:14.571" v="203" actId="47"/>
        <pc:sldMkLst>
          <pc:docMk/>
          <pc:sldMk cId="195076325" sldId="2142532399"/>
        </pc:sldMkLst>
      </pc:sldChg>
      <pc:sldChg chg="del">
        <pc:chgData name="Keegan Moyer" userId="e7297c32-85ec-46ad-a562-3763ddfe20b9" providerId="ADAL" clId="{2ED1D6B6-B656-4F0F-B808-5ADFED1FDCA7}" dt="2024-11-21T21:55:13.439" v="202" actId="47"/>
        <pc:sldMkLst>
          <pc:docMk/>
          <pc:sldMk cId="1864017363" sldId="2142532401"/>
        </pc:sldMkLst>
      </pc:sldChg>
      <pc:sldChg chg="addSp delSp modSp new mod setBg">
        <pc:chgData name="Keegan Moyer" userId="e7297c32-85ec-46ad-a562-3763ddfe20b9" providerId="ADAL" clId="{2ED1D6B6-B656-4F0F-B808-5ADFED1FDCA7}" dt="2024-11-21T23:22:11.567" v="672" actId="207"/>
        <pc:sldMkLst>
          <pc:docMk/>
          <pc:sldMk cId="3837386569" sldId="2147470857"/>
        </pc:sldMkLst>
      </pc:sldChg>
      <pc:sldChg chg="addSp delSp modSp add del mod">
        <pc:chgData name="Keegan Moyer" userId="e7297c32-85ec-46ad-a562-3763ddfe20b9" providerId="ADAL" clId="{2ED1D6B6-B656-4F0F-B808-5ADFED1FDCA7}" dt="2024-11-21T22:01:10.564" v="237" actId="47"/>
        <pc:sldMkLst>
          <pc:docMk/>
          <pc:sldMk cId="1481800336" sldId="2147470858"/>
        </pc:sldMkLst>
      </pc:sldChg>
      <pc:sldChg chg="addSp delSp modSp add mod ord modNotesTx">
        <pc:chgData name="Keegan Moyer" userId="e7297c32-85ec-46ad-a562-3763ddfe20b9" providerId="ADAL" clId="{2ED1D6B6-B656-4F0F-B808-5ADFED1FDCA7}" dt="2024-11-21T23:27:48.410" v="695" actId="20577"/>
        <pc:sldMkLst>
          <pc:docMk/>
          <pc:sldMk cId="2762214712" sldId="2147470859"/>
        </pc:sldMkLst>
      </pc:sldChg>
      <pc:sldChg chg="addSp delSp modSp add mod">
        <pc:chgData name="Keegan Moyer" userId="e7297c32-85ec-46ad-a562-3763ddfe20b9" providerId="ADAL" clId="{2ED1D6B6-B656-4F0F-B808-5ADFED1FDCA7}" dt="2024-11-21T23:22:14.803" v="673" actId="207"/>
        <pc:sldMkLst>
          <pc:docMk/>
          <pc:sldMk cId="4135571824" sldId="2147470860"/>
        </pc:sldMkLst>
      </pc:sldChg>
    </pc:docChg>
  </pc:docChgLst>
  <pc:docChgLst>
    <pc:chgData name="Kyra Green" userId="S::kyra.green_gdsassociates.com#ext#@nwppor.onmicrosoft.com::3236454b-0773-4f8e-ad56-3ba4fd7697ab" providerId="AD" clId="Web-{862A6555-DC5C-0E30-033B-DB4C9A883D97}"/>
    <pc:docChg chg="addSld delSld modSld">
      <pc:chgData name="Kyra Green" userId="S::kyra.green_gdsassociates.com#ext#@nwppor.onmicrosoft.com::3236454b-0773-4f8e-ad56-3ba4fd7697ab" providerId="AD" clId="Web-{862A6555-DC5C-0E30-033B-DB4C9A883D97}" dt="2024-11-21T23:59:36.890" v="46"/>
      <pc:docMkLst>
        <pc:docMk/>
      </pc:docMkLst>
      <pc:sldChg chg="del">
        <pc:chgData name="Kyra Green" userId="S::kyra.green_gdsassociates.com#ext#@nwppor.onmicrosoft.com::3236454b-0773-4f8e-ad56-3ba4fd7697ab" providerId="AD" clId="Web-{862A6555-DC5C-0E30-033B-DB4C9A883D97}" dt="2024-11-21T23:59:36.890" v="46"/>
        <pc:sldMkLst>
          <pc:docMk/>
          <pc:sldMk cId="2331281427" sldId="365"/>
        </pc:sldMkLst>
      </pc:sldChg>
      <pc:sldChg chg="addSp delSp modSp add">
        <pc:chgData name="Kyra Green" userId="S::kyra.green_gdsassociates.com#ext#@nwppor.onmicrosoft.com::3236454b-0773-4f8e-ad56-3ba4fd7697ab" providerId="AD" clId="Web-{862A6555-DC5C-0E30-033B-DB4C9A883D97}" dt="2024-11-21T23:58:10.624" v="45" actId="1076"/>
        <pc:sldMkLst>
          <pc:docMk/>
          <pc:sldMk cId="566650807" sldId="2147470886"/>
        </pc:sldMkLst>
      </pc:sldChg>
    </pc:docChg>
  </pc:docChgLst>
  <pc:docChgLst>
    <pc:chgData name="Kyra Green" userId="S::kyra.green_gdsassociates.com#ext#@nwppor.onmicrosoft.com::3236454b-0773-4f8e-ad56-3ba4fd7697ab" providerId="AD" clId="Web-{5260249D-DF78-2DE6-1709-AB5016AB4391}"/>
    <pc:docChg chg="addSld delSld">
      <pc:chgData name="Kyra Green" userId="S::kyra.green_gdsassociates.com#ext#@nwppor.onmicrosoft.com::3236454b-0773-4f8e-ad56-3ba4fd7697ab" providerId="AD" clId="Web-{5260249D-DF78-2DE6-1709-AB5016AB4391}" dt="2025-02-26T14:45:50.910" v="3"/>
      <pc:docMkLst>
        <pc:docMk/>
      </pc:docMkLst>
      <pc:sldChg chg="del">
        <pc:chgData name="Kyra Green" userId="S::kyra.green_gdsassociates.com#ext#@nwppor.onmicrosoft.com::3236454b-0773-4f8e-ad56-3ba4fd7697ab" providerId="AD" clId="Web-{5260249D-DF78-2DE6-1709-AB5016AB4391}" dt="2025-02-26T14:45:50.910" v="3"/>
        <pc:sldMkLst>
          <pc:docMk/>
          <pc:sldMk cId="2177434401" sldId="2147470889"/>
        </pc:sldMkLst>
      </pc:sldChg>
      <pc:sldChg chg="add del">
        <pc:chgData name="Kyra Green" userId="S::kyra.green_gdsassociates.com#ext#@nwppor.onmicrosoft.com::3236454b-0773-4f8e-ad56-3ba4fd7697ab" providerId="AD" clId="Web-{5260249D-DF78-2DE6-1709-AB5016AB4391}" dt="2025-02-26T14:45:08.533" v="2"/>
        <pc:sldMkLst>
          <pc:docMk/>
          <pc:sldMk cId="566650807" sldId="2147470890"/>
        </pc:sldMkLst>
      </pc:sldChg>
    </pc:docChg>
  </pc:docChgLst>
  <pc:docChgLst>
    <pc:chgData name="Jack Moore" userId="811c6a85-2743-4644-879e-76340f241e24" providerId="ADAL" clId="{754EB64E-96D1-644F-AB16-2B6D649A9B79}"/>
    <pc:docChg chg="undo custSel addSld delSld modSld">
      <pc:chgData name="Jack Moore" userId="811c6a85-2743-4644-879e-76340f241e24" providerId="ADAL" clId="{754EB64E-96D1-644F-AB16-2B6D649A9B79}" dt="2025-02-28T16:02:48.746" v="28" actId="2696"/>
      <pc:docMkLst>
        <pc:docMk/>
      </pc:docMkLst>
      <pc:sldChg chg="modSp add del mod">
        <pc:chgData name="Jack Moore" userId="811c6a85-2743-4644-879e-76340f241e24" providerId="ADAL" clId="{754EB64E-96D1-644F-AB16-2B6D649A9B79}" dt="2025-02-28T16:02:42.093" v="19"/>
        <pc:sldMkLst>
          <pc:docMk/>
          <pc:sldMk cId="1032001233" sldId="2147470881"/>
        </pc:sldMkLst>
      </pc:sldChg>
      <pc:sldChg chg="modSp add del mod">
        <pc:chgData name="Jack Moore" userId="811c6a85-2743-4644-879e-76340f241e24" providerId="ADAL" clId="{754EB64E-96D1-644F-AB16-2B6D649A9B79}" dt="2025-02-28T16:02:42.093" v="19"/>
        <pc:sldMkLst>
          <pc:docMk/>
          <pc:sldMk cId="4219514146" sldId="2147470920"/>
        </pc:sldMkLst>
      </pc:sldChg>
      <pc:sldChg chg="modSp add del mod">
        <pc:chgData name="Jack Moore" userId="811c6a85-2743-4644-879e-76340f241e24" providerId="ADAL" clId="{754EB64E-96D1-644F-AB16-2B6D649A9B79}" dt="2025-02-28T16:02:48.716" v="20" actId="2696"/>
        <pc:sldMkLst>
          <pc:docMk/>
          <pc:sldMk cId="4103953245" sldId="2147470985"/>
        </pc:sldMkLst>
      </pc:sldChg>
      <pc:sldChg chg="modSp add del">
        <pc:chgData name="Jack Moore" userId="811c6a85-2743-4644-879e-76340f241e24" providerId="ADAL" clId="{754EB64E-96D1-644F-AB16-2B6D649A9B79}" dt="2025-02-28T16:02:48.725" v="23" actId="2696"/>
        <pc:sldMkLst>
          <pc:docMk/>
          <pc:sldMk cId="3124349459" sldId="2147471050"/>
        </pc:sldMkLst>
      </pc:sldChg>
      <pc:sldChg chg="modSp add del">
        <pc:chgData name="Jack Moore" userId="811c6a85-2743-4644-879e-76340f241e24" providerId="ADAL" clId="{754EB64E-96D1-644F-AB16-2B6D649A9B79}" dt="2025-02-28T16:02:48.721" v="21" actId="2696"/>
        <pc:sldMkLst>
          <pc:docMk/>
          <pc:sldMk cId="549487274" sldId="2147471052"/>
        </pc:sldMkLst>
      </pc:sldChg>
      <pc:sldChg chg="modSp add del mod">
        <pc:chgData name="Jack Moore" userId="811c6a85-2743-4644-879e-76340f241e24" providerId="ADAL" clId="{754EB64E-96D1-644F-AB16-2B6D649A9B79}" dt="2025-02-28T16:02:48.728" v="24" actId="2696"/>
        <pc:sldMkLst>
          <pc:docMk/>
          <pc:sldMk cId="722874334" sldId="2147471053"/>
        </pc:sldMkLst>
      </pc:sldChg>
      <pc:sldChg chg="modSp add del mod">
        <pc:chgData name="Jack Moore" userId="811c6a85-2743-4644-879e-76340f241e24" providerId="ADAL" clId="{754EB64E-96D1-644F-AB16-2B6D649A9B79}" dt="2025-02-28T16:02:48.723" v="22" actId="2696"/>
        <pc:sldMkLst>
          <pc:docMk/>
          <pc:sldMk cId="2488204401" sldId="2147471054"/>
        </pc:sldMkLst>
      </pc:sldChg>
      <pc:sldChg chg="modSp add del mod">
        <pc:chgData name="Jack Moore" userId="811c6a85-2743-4644-879e-76340f241e24" providerId="ADAL" clId="{754EB64E-96D1-644F-AB16-2B6D649A9B79}" dt="2025-02-28T16:02:48.742" v="27" actId="2696"/>
        <pc:sldMkLst>
          <pc:docMk/>
          <pc:sldMk cId="779306130" sldId="2147471055"/>
        </pc:sldMkLst>
      </pc:sldChg>
      <pc:sldChg chg="modSp add del">
        <pc:chgData name="Jack Moore" userId="811c6a85-2743-4644-879e-76340f241e24" providerId="ADAL" clId="{754EB64E-96D1-644F-AB16-2B6D649A9B79}" dt="2025-02-28T16:02:48.746" v="28" actId="2696"/>
        <pc:sldMkLst>
          <pc:docMk/>
          <pc:sldMk cId="3059665113" sldId="2147471160"/>
        </pc:sldMkLst>
      </pc:sldChg>
      <pc:sldChg chg="modSp add del mod">
        <pc:chgData name="Jack Moore" userId="811c6a85-2743-4644-879e-76340f241e24" providerId="ADAL" clId="{754EB64E-96D1-644F-AB16-2B6D649A9B79}" dt="2025-02-28T16:02:48.740" v="26" actId="2696"/>
        <pc:sldMkLst>
          <pc:docMk/>
          <pc:sldMk cId="1591302800" sldId="2147471206"/>
        </pc:sldMkLst>
      </pc:sldChg>
      <pc:sldChg chg="modSp add del mod">
        <pc:chgData name="Jack Moore" userId="811c6a85-2743-4644-879e-76340f241e24" providerId="ADAL" clId="{754EB64E-96D1-644F-AB16-2B6D649A9B79}" dt="2025-02-28T16:02:48.731" v="25" actId="2696"/>
        <pc:sldMkLst>
          <pc:docMk/>
          <pc:sldMk cId="2017713083" sldId="2147471207"/>
        </pc:sldMkLst>
      </pc:sldChg>
      <pc:sldChg chg="add">
        <pc:chgData name="Jack Moore" userId="811c6a85-2743-4644-879e-76340f241e24" providerId="ADAL" clId="{754EB64E-96D1-644F-AB16-2B6D649A9B79}" dt="2025-02-28T16:02:42.093" v="19"/>
        <pc:sldMkLst>
          <pc:docMk/>
          <pc:sldMk cId="850081473" sldId="2147471208"/>
        </pc:sldMkLst>
      </pc:sldChg>
      <pc:sldChg chg="add">
        <pc:chgData name="Jack Moore" userId="811c6a85-2743-4644-879e-76340f241e24" providerId="ADAL" clId="{754EB64E-96D1-644F-AB16-2B6D649A9B79}" dt="2025-02-28T16:02:42.093" v="19"/>
        <pc:sldMkLst>
          <pc:docMk/>
          <pc:sldMk cId="4026335009" sldId="2147471209"/>
        </pc:sldMkLst>
      </pc:sldChg>
      <pc:sldChg chg="add">
        <pc:chgData name="Jack Moore" userId="811c6a85-2743-4644-879e-76340f241e24" providerId="ADAL" clId="{754EB64E-96D1-644F-AB16-2B6D649A9B79}" dt="2025-02-28T16:02:42.093" v="19"/>
        <pc:sldMkLst>
          <pc:docMk/>
          <pc:sldMk cId="854300377" sldId="2147471210"/>
        </pc:sldMkLst>
      </pc:sldChg>
      <pc:sldChg chg="add">
        <pc:chgData name="Jack Moore" userId="811c6a85-2743-4644-879e-76340f241e24" providerId="ADAL" clId="{754EB64E-96D1-644F-AB16-2B6D649A9B79}" dt="2025-02-28T16:02:42.093" v="19"/>
        <pc:sldMkLst>
          <pc:docMk/>
          <pc:sldMk cId="2219705471" sldId="2147471211"/>
        </pc:sldMkLst>
      </pc:sldChg>
      <pc:sldChg chg="add">
        <pc:chgData name="Jack Moore" userId="811c6a85-2743-4644-879e-76340f241e24" providerId="ADAL" clId="{754EB64E-96D1-644F-AB16-2B6D649A9B79}" dt="2025-02-28T16:02:42.093" v="19"/>
        <pc:sldMkLst>
          <pc:docMk/>
          <pc:sldMk cId="2321846559" sldId="2147471212"/>
        </pc:sldMkLst>
      </pc:sldChg>
      <pc:sldChg chg="add">
        <pc:chgData name="Jack Moore" userId="811c6a85-2743-4644-879e-76340f241e24" providerId="ADAL" clId="{754EB64E-96D1-644F-AB16-2B6D649A9B79}" dt="2025-02-28T16:02:42.093" v="19"/>
        <pc:sldMkLst>
          <pc:docMk/>
          <pc:sldMk cId="1691665227" sldId="2147471213"/>
        </pc:sldMkLst>
      </pc:sldChg>
      <pc:sldChg chg="add">
        <pc:chgData name="Jack Moore" userId="811c6a85-2743-4644-879e-76340f241e24" providerId="ADAL" clId="{754EB64E-96D1-644F-AB16-2B6D649A9B79}" dt="2025-02-28T16:02:42.093" v="19"/>
        <pc:sldMkLst>
          <pc:docMk/>
          <pc:sldMk cId="784980195" sldId="2147471214"/>
        </pc:sldMkLst>
      </pc:sldChg>
    </pc:docChg>
  </pc:docChgLst>
  <pc:docChgLst>
    <pc:chgData name="Oluwafemi Sawyerr" userId="39590d94-d81e-44e1-9bcf-531aa22a9bc1" providerId="ADAL" clId="{35AF3140-E1F4-45DD-8464-92DB96FF88D4}"/>
    <pc:docChg chg="delSld modSld">
      <pc:chgData name="Oluwafemi Sawyerr" userId="39590d94-d81e-44e1-9bcf-531aa22a9bc1" providerId="ADAL" clId="{35AF3140-E1F4-45DD-8464-92DB96FF88D4}" dt="2024-11-22T14:30:53.736" v="17" actId="20577"/>
      <pc:docMkLst>
        <pc:docMk/>
      </pc:docMkLst>
      <pc:sldChg chg="modSp mod">
        <pc:chgData name="Oluwafemi Sawyerr" userId="39590d94-d81e-44e1-9bcf-531aa22a9bc1" providerId="ADAL" clId="{35AF3140-E1F4-45DD-8464-92DB96FF88D4}" dt="2024-11-22T14:30:53.736" v="17" actId="20577"/>
        <pc:sldMkLst>
          <pc:docMk/>
          <pc:sldMk cId="3830640579" sldId="2147470792"/>
        </pc:sldMkLst>
      </pc:sldChg>
      <pc:sldChg chg="addSp modSp">
        <pc:chgData name="Oluwafemi Sawyerr" userId="39590d94-d81e-44e1-9bcf-531aa22a9bc1" providerId="ADAL" clId="{35AF3140-E1F4-45DD-8464-92DB96FF88D4}" dt="2024-11-22T14:29:37.859" v="0"/>
        <pc:sldMkLst>
          <pc:docMk/>
          <pc:sldMk cId="1159749614" sldId="2147470875"/>
        </pc:sldMkLst>
      </pc:sldChg>
      <pc:sldChg chg="del">
        <pc:chgData name="Oluwafemi Sawyerr" userId="39590d94-d81e-44e1-9bcf-531aa22a9bc1" providerId="ADAL" clId="{35AF3140-E1F4-45DD-8464-92DB96FF88D4}" dt="2024-11-22T14:29:56.233" v="1" actId="47"/>
        <pc:sldMkLst>
          <pc:docMk/>
          <pc:sldMk cId="458152278" sldId="2147470876"/>
        </pc:sldMkLst>
      </pc:sldChg>
    </pc:docChg>
  </pc:docChgLst>
  <pc:docChgLst>
    <pc:chgData name="Chelsea Loomis (WPP)" userId="S::chelsea.loomis@westernpowerpool.org::22dd336d-11ac-4349-ac98-15be5ced874e" providerId="AD" clId="Web-{720C6296-F19E-BFCD-9CAC-29A4AC54F7C5}"/>
    <pc:docChg chg="modSld">
      <pc:chgData name="Chelsea Loomis (WPP)" userId="S::chelsea.loomis@westernpowerpool.org::22dd336d-11ac-4349-ac98-15be5ced874e" providerId="AD" clId="Web-{720C6296-F19E-BFCD-9CAC-29A4AC54F7C5}" dt="2025-05-23T17:52:27.267" v="4" actId="14100"/>
      <pc:docMkLst>
        <pc:docMk/>
      </pc:docMkLst>
      <pc:sldChg chg="addSp delSp modSp">
        <pc:chgData name="Chelsea Loomis (WPP)" userId="S::chelsea.loomis@westernpowerpool.org::22dd336d-11ac-4349-ac98-15be5ced874e" providerId="AD" clId="Web-{720C6296-F19E-BFCD-9CAC-29A4AC54F7C5}" dt="2025-05-23T17:52:27.267" v="4" actId="14100"/>
        <pc:sldMkLst>
          <pc:docMk/>
          <pc:sldMk cId="922534977" sldId="319"/>
        </pc:sldMkLst>
        <pc:picChg chg="add mod">
          <ac:chgData name="Chelsea Loomis (WPP)" userId="S::chelsea.loomis@westernpowerpool.org::22dd336d-11ac-4349-ac98-15be5ced874e" providerId="AD" clId="Web-{720C6296-F19E-BFCD-9CAC-29A4AC54F7C5}" dt="2025-05-23T17:52:27.267" v="4" actId="14100"/>
          <ac:picMkLst>
            <pc:docMk/>
            <pc:sldMk cId="922534977" sldId="319"/>
            <ac:picMk id="2" creationId="{EAA284B4-F780-2FDE-D669-4FC68B17A1E1}"/>
          </ac:picMkLst>
        </pc:picChg>
      </pc:sldChg>
    </pc:docChg>
  </pc:docChgLst>
  <pc:docChgLst>
    <pc:chgData name="Kyra Green" userId="S::kyra.green_gdsassociates.com#ext#@nwppor.onmicrosoft.com::3236454b-0773-4f8e-ad56-3ba4fd7697ab" providerId="AD" clId="Web-{871891AE-932F-C9F7-144C-61E7071D4283}"/>
    <pc:docChg chg="delSld modSld">
      <pc:chgData name="Kyra Green" userId="S::kyra.green_gdsassociates.com#ext#@nwppor.onmicrosoft.com::3236454b-0773-4f8e-ad56-3ba4fd7697ab" providerId="AD" clId="Web-{871891AE-932F-C9F7-144C-61E7071D4283}" dt="2025-05-19T14:02:09.339" v="40" actId="14100"/>
      <pc:docMkLst>
        <pc:docMk/>
      </pc:docMkLst>
      <pc:sldChg chg="modSp">
        <pc:chgData name="Kyra Green" userId="S::kyra.green_gdsassociates.com#ext#@nwppor.onmicrosoft.com::3236454b-0773-4f8e-ad56-3ba4fd7697ab" providerId="AD" clId="Web-{871891AE-932F-C9F7-144C-61E7071D4283}" dt="2025-05-19T14:01:22.650" v="33" actId="20577"/>
        <pc:sldMkLst>
          <pc:docMk/>
          <pc:sldMk cId="2450767003" sldId="280"/>
        </pc:sldMkLst>
        <pc:spChg chg="mod">
          <ac:chgData name="Kyra Green" userId="S::kyra.green_gdsassociates.com#ext#@nwppor.onmicrosoft.com::3236454b-0773-4f8e-ad56-3ba4fd7697ab" providerId="AD" clId="Web-{871891AE-932F-C9F7-144C-61E7071D4283}" dt="2025-05-19T14:01:22.650" v="33" actId="20577"/>
          <ac:spMkLst>
            <pc:docMk/>
            <pc:sldMk cId="2450767003" sldId="280"/>
            <ac:spMk id="3" creationId="{29AC7C6B-8C86-0085-C689-BA7B7A1FA73E}"/>
          </ac:spMkLst>
        </pc:spChg>
      </pc:sldChg>
      <pc:sldChg chg="del">
        <pc:chgData name="Kyra Green" userId="S::kyra.green_gdsassociates.com#ext#@nwppor.onmicrosoft.com::3236454b-0773-4f8e-ad56-3ba4fd7697ab" providerId="AD" clId="Web-{871891AE-932F-C9F7-144C-61E7071D4283}" dt="2025-05-19T13:58:46.145" v="2"/>
        <pc:sldMkLst>
          <pc:docMk/>
          <pc:sldMk cId="1032001233" sldId="2147470881"/>
        </pc:sldMkLst>
      </pc:sldChg>
      <pc:sldChg chg="modSp">
        <pc:chgData name="Kyra Green" userId="S::kyra.green_gdsassociates.com#ext#@nwppor.onmicrosoft.com::3236454b-0773-4f8e-ad56-3ba4fd7697ab" providerId="AD" clId="Web-{871891AE-932F-C9F7-144C-61E7071D4283}" dt="2025-05-19T14:02:09.339" v="40" actId="14100"/>
        <pc:sldMkLst>
          <pc:docMk/>
          <pc:sldMk cId="2351014615" sldId="2147470887"/>
        </pc:sldMkLst>
        <pc:spChg chg="mod">
          <ac:chgData name="Kyra Green" userId="S::kyra.green_gdsassociates.com#ext#@nwppor.onmicrosoft.com::3236454b-0773-4f8e-ad56-3ba4fd7697ab" providerId="AD" clId="Web-{871891AE-932F-C9F7-144C-61E7071D4283}" dt="2025-05-19T14:02:09.339" v="40" actId="14100"/>
          <ac:spMkLst>
            <pc:docMk/>
            <pc:sldMk cId="2351014615" sldId="2147470887"/>
            <ac:spMk id="2" creationId="{A320DDE9-E5F7-0137-1527-8A296FB085C8}"/>
          </ac:spMkLst>
        </pc:spChg>
      </pc:sldChg>
      <pc:sldChg chg="del">
        <pc:chgData name="Kyra Green" userId="S::kyra.green_gdsassociates.com#ext#@nwppor.onmicrosoft.com::3236454b-0773-4f8e-ad56-3ba4fd7697ab" providerId="AD" clId="Web-{871891AE-932F-C9F7-144C-61E7071D4283}" dt="2025-05-19T13:58:20.347" v="0"/>
        <pc:sldMkLst>
          <pc:docMk/>
          <pc:sldMk cId="3629687045" sldId="2147470894"/>
        </pc:sldMkLst>
      </pc:sldChg>
      <pc:sldChg chg="del">
        <pc:chgData name="Kyra Green" userId="S::kyra.green_gdsassociates.com#ext#@nwppor.onmicrosoft.com::3236454b-0773-4f8e-ad56-3ba4fd7697ab" providerId="AD" clId="Web-{871891AE-932F-C9F7-144C-61E7071D4283}" dt="2025-05-19T14:00:05.007" v="9"/>
        <pc:sldMkLst>
          <pc:docMk/>
          <pc:sldMk cId="1853008294" sldId="2147471118"/>
        </pc:sldMkLst>
      </pc:sldChg>
      <pc:sldChg chg="del">
        <pc:chgData name="Kyra Green" userId="S::kyra.green_gdsassociates.com#ext#@nwppor.onmicrosoft.com::3236454b-0773-4f8e-ad56-3ba4fd7697ab" providerId="AD" clId="Web-{871891AE-932F-C9F7-144C-61E7071D4283}" dt="2025-05-19T14:00:19.570" v="13"/>
        <pc:sldMkLst>
          <pc:docMk/>
          <pc:sldMk cId="1830360546" sldId="2147471147"/>
        </pc:sldMkLst>
      </pc:sldChg>
      <pc:sldChg chg="del">
        <pc:chgData name="Kyra Green" userId="S::kyra.green_gdsassociates.com#ext#@nwppor.onmicrosoft.com::3236454b-0773-4f8e-ad56-3ba4fd7697ab" providerId="AD" clId="Web-{871891AE-932F-C9F7-144C-61E7071D4283}" dt="2025-05-19T13:59:40.584" v="5"/>
        <pc:sldMkLst>
          <pc:docMk/>
          <pc:sldMk cId="1068263490" sldId="2147471154"/>
        </pc:sldMkLst>
      </pc:sldChg>
      <pc:sldChg chg="del">
        <pc:chgData name="Kyra Green" userId="S::kyra.green_gdsassociates.com#ext#@nwppor.onmicrosoft.com::3236454b-0773-4f8e-ad56-3ba4fd7697ab" providerId="AD" clId="Web-{871891AE-932F-C9F7-144C-61E7071D4283}" dt="2025-05-19T13:59:51.897" v="7"/>
        <pc:sldMkLst>
          <pc:docMk/>
          <pc:sldMk cId="3948862699" sldId="2147471156"/>
        </pc:sldMkLst>
      </pc:sldChg>
      <pc:sldChg chg="del">
        <pc:chgData name="Kyra Green" userId="S::kyra.green_gdsassociates.com#ext#@nwppor.onmicrosoft.com::3236454b-0773-4f8e-ad56-3ba4fd7697ab" providerId="AD" clId="Web-{871891AE-932F-C9F7-144C-61E7071D4283}" dt="2025-05-19T14:00:14.101" v="12"/>
        <pc:sldMkLst>
          <pc:docMk/>
          <pc:sldMk cId="3217181082" sldId="2147471158"/>
        </pc:sldMkLst>
      </pc:sldChg>
      <pc:sldChg chg="del">
        <pc:chgData name="Kyra Green" userId="S::kyra.green_gdsassociates.com#ext#@nwppor.onmicrosoft.com::3236454b-0773-4f8e-ad56-3ba4fd7697ab" providerId="AD" clId="Web-{871891AE-932F-C9F7-144C-61E7071D4283}" dt="2025-05-19T13:59:33.850" v="4"/>
        <pc:sldMkLst>
          <pc:docMk/>
          <pc:sldMk cId="379403619" sldId="2147471200"/>
        </pc:sldMkLst>
      </pc:sldChg>
      <pc:sldChg chg="del">
        <pc:chgData name="Kyra Green" userId="S::kyra.green_gdsassociates.com#ext#@nwppor.onmicrosoft.com::3236454b-0773-4f8e-ad56-3ba4fd7697ab" providerId="AD" clId="Web-{871891AE-932F-C9F7-144C-61E7071D4283}" dt="2025-05-19T13:59:45.397" v="6"/>
        <pc:sldMkLst>
          <pc:docMk/>
          <pc:sldMk cId="1128523393" sldId="2147471201"/>
        </pc:sldMkLst>
      </pc:sldChg>
      <pc:sldChg chg="del">
        <pc:chgData name="Kyra Green" userId="S::kyra.green_gdsassociates.com#ext#@nwppor.onmicrosoft.com::3236454b-0773-4f8e-ad56-3ba4fd7697ab" providerId="AD" clId="Web-{871891AE-932F-C9F7-144C-61E7071D4283}" dt="2025-05-19T13:59:58.725" v="8"/>
        <pc:sldMkLst>
          <pc:docMk/>
          <pc:sldMk cId="2232039664" sldId="2147471202"/>
        </pc:sldMkLst>
      </pc:sldChg>
      <pc:sldChg chg="del">
        <pc:chgData name="Kyra Green" userId="S::kyra.green_gdsassociates.com#ext#@nwppor.onmicrosoft.com::3236454b-0773-4f8e-ad56-3ba4fd7697ab" providerId="AD" clId="Web-{871891AE-932F-C9F7-144C-61E7071D4283}" dt="2025-05-19T14:00:07.319" v="10"/>
        <pc:sldMkLst>
          <pc:docMk/>
          <pc:sldMk cId="2559470226" sldId="2147471203"/>
        </pc:sldMkLst>
      </pc:sldChg>
      <pc:sldChg chg="del">
        <pc:chgData name="Kyra Green" userId="S::kyra.green_gdsassociates.com#ext#@nwppor.onmicrosoft.com::3236454b-0773-4f8e-ad56-3ba4fd7697ab" providerId="AD" clId="Web-{871891AE-932F-C9F7-144C-61E7071D4283}" dt="2025-05-19T14:00:10.413" v="11"/>
        <pc:sldMkLst>
          <pc:docMk/>
          <pc:sldMk cId="4112400394" sldId="2147471204"/>
        </pc:sldMkLst>
      </pc:sldChg>
      <pc:sldChg chg="del">
        <pc:chgData name="Kyra Green" userId="S::kyra.green_gdsassociates.com#ext#@nwppor.onmicrosoft.com::3236454b-0773-4f8e-ad56-3ba4fd7697ab" providerId="AD" clId="Web-{871891AE-932F-C9F7-144C-61E7071D4283}" dt="2025-05-19T13:58:35.082" v="1"/>
        <pc:sldMkLst>
          <pc:docMk/>
          <pc:sldMk cId="850081473" sldId="2147471208"/>
        </pc:sldMkLst>
      </pc:sldChg>
      <pc:sldChg chg="del">
        <pc:chgData name="Kyra Green" userId="S::kyra.green_gdsassociates.com#ext#@nwppor.onmicrosoft.com::3236454b-0773-4f8e-ad56-3ba4fd7697ab" providerId="AD" clId="Web-{871891AE-932F-C9F7-144C-61E7071D4283}" dt="2025-05-19T13:59:14.943" v="3"/>
        <pc:sldMkLst>
          <pc:docMk/>
          <pc:sldMk cId="2219705471" sldId="2147471211"/>
        </pc:sldMkLst>
      </pc:sldChg>
    </pc:docChg>
  </pc:docChgLst>
  <pc:docChgLst>
    <pc:chgData name="Keegan Moyer" userId="e7297c32-85ec-46ad-a562-3763ddfe20b9" providerId="ADAL" clId="{03FA08CE-753C-4290-9CBD-2A9BE1087BEF}"/>
    <pc:docChg chg="undo custSel addSld delSld modSld sldOrd">
      <pc:chgData name="Keegan Moyer" userId="e7297c32-85ec-46ad-a562-3763ddfe20b9" providerId="ADAL" clId="{03FA08CE-753C-4290-9CBD-2A9BE1087BEF}" dt="2025-02-27T16:38:09.134" v="3372" actId="20577"/>
      <pc:docMkLst>
        <pc:docMk/>
      </pc:docMkLst>
      <pc:sldChg chg="addSp modSp add del mod ord modShow">
        <pc:chgData name="Keegan Moyer" userId="e7297c32-85ec-46ad-a562-3763ddfe20b9" providerId="ADAL" clId="{03FA08CE-753C-4290-9CBD-2A9BE1087BEF}" dt="2025-02-27T16:32:13.669" v="2715" actId="729"/>
        <pc:sldMkLst>
          <pc:docMk/>
          <pc:sldMk cId="1957349113" sldId="307"/>
        </pc:sldMkLst>
      </pc:sldChg>
      <pc:sldChg chg="modSp add del">
        <pc:chgData name="Keegan Moyer" userId="e7297c32-85ec-46ad-a562-3763ddfe20b9" providerId="ADAL" clId="{03FA08CE-753C-4290-9CBD-2A9BE1087BEF}" dt="2025-02-27T16:29:18.311" v="2569"/>
        <pc:sldMkLst>
          <pc:docMk/>
          <pc:sldMk cId="1812191604" sldId="311"/>
        </pc:sldMkLst>
      </pc:sldChg>
      <pc:sldChg chg="modSp add del mod modClrScheme chgLayout">
        <pc:chgData name="Keegan Moyer" userId="e7297c32-85ec-46ad-a562-3763ddfe20b9" providerId="ADAL" clId="{03FA08CE-753C-4290-9CBD-2A9BE1087BEF}" dt="2025-02-27T16:30:19.216" v="2605" actId="47"/>
        <pc:sldMkLst>
          <pc:docMk/>
          <pc:sldMk cId="1898803837" sldId="329"/>
        </pc:sldMkLst>
      </pc:sldChg>
      <pc:sldChg chg="modNotesTx">
        <pc:chgData name="Keegan Moyer" userId="e7297c32-85ec-46ad-a562-3763ddfe20b9" providerId="ADAL" clId="{03FA08CE-753C-4290-9CBD-2A9BE1087BEF}" dt="2025-02-27T15:58:16.724" v="11" actId="20577"/>
        <pc:sldMkLst>
          <pc:docMk/>
          <pc:sldMk cId="357660644" sldId="364"/>
        </pc:sldMkLst>
      </pc:sldChg>
      <pc:sldChg chg="addSp delSp modSp new mod modClrScheme chgLayout">
        <pc:chgData name="Keegan Moyer" userId="e7297c32-85ec-46ad-a562-3763ddfe20b9" providerId="ADAL" clId="{03FA08CE-753C-4290-9CBD-2A9BE1087BEF}" dt="2025-02-27T15:58:37.374" v="13" actId="700"/>
        <pc:sldMkLst>
          <pc:docMk/>
          <pc:sldMk cId="3554356199" sldId="2147470892"/>
        </pc:sldMkLst>
      </pc:sldChg>
      <pc:sldChg chg="addSp delSp modSp new mod modClrScheme chgLayout modNotesTx">
        <pc:chgData name="Keegan Moyer" userId="e7297c32-85ec-46ad-a562-3763ddfe20b9" providerId="ADAL" clId="{03FA08CE-753C-4290-9CBD-2A9BE1087BEF}" dt="2025-02-27T16:26:48.870" v="2563" actId="1076"/>
        <pc:sldMkLst>
          <pc:docMk/>
          <pc:sldMk cId="2934148103" sldId="2147470893"/>
        </pc:sldMkLst>
      </pc:sldChg>
      <pc:sldChg chg="addSp modSp add mod ord modShow">
        <pc:chgData name="Keegan Moyer" userId="e7297c32-85ec-46ad-a562-3763ddfe20b9" providerId="ADAL" clId="{03FA08CE-753C-4290-9CBD-2A9BE1087BEF}" dt="2025-02-27T16:32:13.669" v="2715" actId="729"/>
        <pc:sldMkLst>
          <pc:docMk/>
          <pc:sldMk cId="3629687045" sldId="2147470894"/>
        </pc:sldMkLst>
      </pc:sldChg>
      <pc:sldChg chg="addSp delSp modSp new mod modClrScheme chgLayout">
        <pc:chgData name="Keegan Moyer" userId="e7297c32-85ec-46ad-a562-3763ddfe20b9" providerId="ADAL" clId="{03FA08CE-753C-4290-9CBD-2A9BE1087BEF}" dt="2025-02-27T16:27:13.685" v="2565" actId="700"/>
        <pc:sldMkLst>
          <pc:docMk/>
          <pc:sldMk cId="498417670" sldId="2147470895"/>
        </pc:sldMkLst>
      </pc:sldChg>
      <pc:sldChg chg="modSp add mod modClrScheme chgLayout">
        <pc:chgData name="Keegan Moyer" userId="e7297c32-85ec-46ad-a562-3763ddfe20b9" providerId="ADAL" clId="{03FA08CE-753C-4290-9CBD-2A9BE1087BEF}" dt="2025-02-27T16:30:16.331" v="2604" actId="1035"/>
        <pc:sldMkLst>
          <pc:docMk/>
          <pc:sldMk cId="2381998811" sldId="2147470896"/>
        </pc:sldMkLst>
      </pc:sldChg>
      <pc:sldChg chg="addSp delSp modSp new mod modNotesTx">
        <pc:chgData name="Keegan Moyer" userId="e7297c32-85ec-46ad-a562-3763ddfe20b9" providerId="ADAL" clId="{03FA08CE-753C-4290-9CBD-2A9BE1087BEF}" dt="2025-02-27T16:38:09.134" v="3372" actId="20577"/>
        <pc:sldMkLst>
          <pc:docMk/>
          <pc:sldMk cId="2252236174" sldId="2147470897"/>
        </pc:sldMkLst>
        <pc:spChg chg="mod">
          <ac:chgData name="Keegan Moyer" userId="e7297c32-85ec-46ad-a562-3763ddfe20b9" providerId="ADAL" clId="{03FA08CE-753C-4290-9CBD-2A9BE1087BEF}" dt="2025-02-27T16:30:36.451" v="2629" actId="404"/>
          <ac:spMkLst>
            <pc:docMk/>
            <pc:sldMk cId="2252236174" sldId="2147470897"/>
            <ac:spMk id="2" creationId="{660B4937-FEEB-A07D-C130-54759DB709D1}"/>
          </ac:spMkLst>
        </pc:spChg>
        <pc:spChg chg="add mod">
          <ac:chgData name="Keegan Moyer" userId="e7297c32-85ec-46ad-a562-3763ddfe20b9" providerId="ADAL" clId="{03FA08CE-753C-4290-9CBD-2A9BE1087BEF}" dt="2025-02-27T16:33:29.484" v="2782" actId="1035"/>
          <ac:spMkLst>
            <pc:docMk/>
            <pc:sldMk cId="2252236174" sldId="2147470897"/>
            <ac:spMk id="5" creationId="{DE2243E1-28F8-98E6-60DC-0418506B04D1}"/>
          </ac:spMkLst>
        </pc:spChg>
        <pc:spChg chg="add mod">
          <ac:chgData name="Keegan Moyer" userId="e7297c32-85ec-46ad-a562-3763ddfe20b9" providerId="ADAL" clId="{03FA08CE-753C-4290-9CBD-2A9BE1087BEF}" dt="2025-02-27T16:33:28.614" v="2781" actId="1035"/>
          <ac:spMkLst>
            <pc:docMk/>
            <pc:sldMk cId="2252236174" sldId="2147470897"/>
            <ac:spMk id="6" creationId="{3A3130AA-1626-74C1-9DA0-27A6E1D544EC}"/>
          </ac:spMkLst>
        </pc:spChg>
        <pc:spChg chg="add mod">
          <ac:chgData name="Keegan Moyer" userId="e7297c32-85ec-46ad-a562-3763ddfe20b9" providerId="ADAL" clId="{03FA08CE-753C-4290-9CBD-2A9BE1087BEF}" dt="2025-02-27T16:33:30.924" v="2784" actId="1036"/>
          <ac:spMkLst>
            <pc:docMk/>
            <pc:sldMk cId="2252236174" sldId="2147470897"/>
            <ac:spMk id="7" creationId="{F649D9FE-A58C-3160-F6AA-A725E7E08639}"/>
          </ac:spMkLst>
        </pc:spChg>
        <pc:spChg chg="add mod">
          <ac:chgData name="Keegan Moyer" userId="e7297c32-85ec-46ad-a562-3763ddfe20b9" providerId="ADAL" clId="{03FA08CE-753C-4290-9CBD-2A9BE1087BEF}" dt="2025-02-27T16:33:15.832" v="2764" actId="1076"/>
          <ac:spMkLst>
            <pc:docMk/>
            <pc:sldMk cId="2252236174" sldId="2147470897"/>
            <ac:spMk id="8" creationId="{4581B5D9-3C24-54C7-6091-C214F14B8D6E}"/>
          </ac:spMkLst>
        </pc:spChg>
        <pc:spChg chg="add mod">
          <ac:chgData name="Keegan Moyer" userId="e7297c32-85ec-46ad-a562-3763ddfe20b9" providerId="ADAL" clId="{03FA08CE-753C-4290-9CBD-2A9BE1087BEF}" dt="2025-02-27T16:37:14.185" v="3291" actId="113"/>
          <ac:spMkLst>
            <pc:docMk/>
            <pc:sldMk cId="2252236174" sldId="2147470897"/>
            <ac:spMk id="28" creationId="{EA90F6CB-D4C1-D5FC-ED06-B94EE2E2CFA8}"/>
          </ac:spMkLst>
        </pc:spChg>
        <pc:spChg chg="add mod">
          <ac:chgData name="Keegan Moyer" userId="e7297c32-85ec-46ad-a562-3763ddfe20b9" providerId="ADAL" clId="{03FA08CE-753C-4290-9CBD-2A9BE1087BEF}" dt="2025-02-27T16:37:27.047" v="3315" actId="20577"/>
          <ac:spMkLst>
            <pc:docMk/>
            <pc:sldMk cId="2252236174" sldId="2147470897"/>
            <ac:spMk id="29" creationId="{A37680BF-3B3C-2773-A1B7-7583D1B9F3BD}"/>
          </ac:spMkLst>
        </pc:spChg>
        <pc:spChg chg="add mod">
          <ac:chgData name="Keegan Moyer" userId="e7297c32-85ec-46ad-a562-3763ddfe20b9" providerId="ADAL" clId="{03FA08CE-753C-4290-9CBD-2A9BE1087BEF}" dt="2025-02-27T16:37:40.179" v="3338" actId="20577"/>
          <ac:spMkLst>
            <pc:docMk/>
            <pc:sldMk cId="2252236174" sldId="2147470897"/>
            <ac:spMk id="30" creationId="{9F94FBBD-3303-EB26-2653-70D1667058A9}"/>
          </ac:spMkLst>
        </pc:spChg>
        <pc:spChg chg="add mod">
          <ac:chgData name="Keegan Moyer" userId="e7297c32-85ec-46ad-a562-3763ddfe20b9" providerId="ADAL" clId="{03FA08CE-753C-4290-9CBD-2A9BE1087BEF}" dt="2025-02-27T16:37:14.185" v="3291" actId="113"/>
          <ac:spMkLst>
            <pc:docMk/>
            <pc:sldMk cId="2252236174" sldId="2147470897"/>
            <ac:spMk id="31" creationId="{76810C95-8DE1-8DA7-007F-49E32486C85A}"/>
          </ac:spMkLst>
        </pc:spChg>
        <pc:cxnChg chg="add mod">
          <ac:chgData name="Keegan Moyer" userId="e7297c32-85ec-46ad-a562-3763ddfe20b9" providerId="ADAL" clId="{03FA08CE-753C-4290-9CBD-2A9BE1087BEF}" dt="2025-02-27T16:33:30.924" v="2784" actId="1036"/>
          <ac:cxnSpMkLst>
            <pc:docMk/>
            <pc:sldMk cId="2252236174" sldId="2147470897"/>
            <ac:cxnSpMk id="14" creationId="{1F3C0E64-5559-9DE0-681F-FD69A85C4641}"/>
          </ac:cxnSpMkLst>
        </pc:cxnChg>
      </pc:sldChg>
    </pc:docChg>
  </pc:docChgLst>
  <pc:docChgLst>
    <pc:chgData name="Rachel Risley" userId="9af13229-b2e9-4ade-a878-08ca79d975ff" providerId="ADAL" clId="{DA482DED-C882-4725-AA15-C7B760F30461}"/>
    <pc:docChg chg="custSel addSld delSld modSld">
      <pc:chgData name="Rachel Risley" userId="9af13229-b2e9-4ade-a878-08ca79d975ff" providerId="ADAL" clId="{DA482DED-C882-4725-AA15-C7B760F30461}" dt="2024-11-08T20:41:39.028" v="623" actId="20577"/>
      <pc:docMkLst>
        <pc:docMk/>
      </pc:docMkLst>
      <pc:sldChg chg="modSp mod">
        <pc:chgData name="Rachel Risley" userId="9af13229-b2e9-4ade-a878-08ca79d975ff" providerId="ADAL" clId="{DA482DED-C882-4725-AA15-C7B760F30461}" dt="2024-11-08T20:34:52.931" v="24" actId="20577"/>
        <pc:sldMkLst>
          <pc:docMk/>
          <pc:sldMk cId="145016425" sldId="256"/>
        </pc:sldMkLst>
      </pc:sldChg>
      <pc:sldChg chg="modSp mod">
        <pc:chgData name="Rachel Risley" userId="9af13229-b2e9-4ade-a878-08ca79d975ff" providerId="ADAL" clId="{DA482DED-C882-4725-AA15-C7B760F30461}" dt="2024-11-08T20:38:19.368" v="367" actId="20577"/>
        <pc:sldMkLst>
          <pc:docMk/>
          <pc:sldMk cId="3094830843" sldId="260"/>
        </pc:sldMkLst>
      </pc:sldChg>
      <pc:sldChg chg="del">
        <pc:chgData name="Rachel Risley" userId="9af13229-b2e9-4ade-a878-08ca79d975ff" providerId="ADAL" clId="{DA482DED-C882-4725-AA15-C7B760F30461}" dt="2024-11-08T20:38:02.037" v="344" actId="47"/>
        <pc:sldMkLst>
          <pc:docMk/>
          <pc:sldMk cId="3007284364" sldId="266"/>
        </pc:sldMkLst>
      </pc:sldChg>
      <pc:sldChg chg="modSp mod">
        <pc:chgData name="Rachel Risley" userId="9af13229-b2e9-4ade-a878-08ca79d975ff" providerId="ADAL" clId="{DA482DED-C882-4725-AA15-C7B760F30461}" dt="2024-11-08T20:40:33.719" v="449" actId="13926"/>
        <pc:sldMkLst>
          <pc:docMk/>
          <pc:sldMk cId="92124253" sldId="278"/>
        </pc:sldMkLst>
      </pc:sldChg>
      <pc:sldChg chg="del">
        <pc:chgData name="Rachel Risley" userId="9af13229-b2e9-4ade-a878-08ca79d975ff" providerId="ADAL" clId="{DA482DED-C882-4725-AA15-C7B760F30461}" dt="2024-11-08T20:40:12.870" v="448" actId="47"/>
        <pc:sldMkLst>
          <pc:docMk/>
          <pc:sldMk cId="566650807" sldId="279"/>
        </pc:sldMkLst>
      </pc:sldChg>
      <pc:sldChg chg="del">
        <pc:chgData name="Rachel Risley" userId="9af13229-b2e9-4ade-a878-08ca79d975ff" providerId="ADAL" clId="{DA482DED-C882-4725-AA15-C7B760F30461}" dt="2024-11-08T20:37:44.091" v="342" actId="47"/>
        <pc:sldMkLst>
          <pc:docMk/>
          <pc:sldMk cId="1469340803" sldId="282"/>
        </pc:sldMkLst>
      </pc:sldChg>
      <pc:sldChg chg="del">
        <pc:chgData name="Rachel Risley" userId="9af13229-b2e9-4ade-a878-08ca79d975ff" providerId="ADAL" clId="{DA482DED-C882-4725-AA15-C7B760F30461}" dt="2024-11-08T20:37:43.354" v="341" actId="47"/>
        <pc:sldMkLst>
          <pc:docMk/>
          <pc:sldMk cId="1745435343" sldId="294"/>
        </pc:sldMkLst>
      </pc:sldChg>
      <pc:sldChg chg="add">
        <pc:chgData name="Rachel Risley" userId="9af13229-b2e9-4ade-a878-08ca79d975ff" providerId="ADAL" clId="{DA482DED-C882-4725-AA15-C7B760F30461}" dt="2024-11-08T20:37:59.075" v="343"/>
        <pc:sldMkLst>
          <pc:docMk/>
          <pc:sldMk cId="3597249365" sldId="299"/>
        </pc:sldMkLst>
      </pc:sldChg>
      <pc:sldChg chg="del">
        <pc:chgData name="Rachel Risley" userId="9af13229-b2e9-4ade-a878-08ca79d975ff" providerId="ADAL" clId="{DA482DED-C882-4725-AA15-C7B760F30461}" dt="2024-11-08T20:39:10.725" v="373" actId="47"/>
        <pc:sldMkLst>
          <pc:docMk/>
          <pc:sldMk cId="1812191604" sldId="311"/>
        </pc:sldMkLst>
      </pc:sldChg>
      <pc:sldChg chg="del">
        <pc:chgData name="Rachel Risley" userId="9af13229-b2e9-4ade-a878-08ca79d975ff" providerId="ADAL" clId="{DA482DED-C882-4725-AA15-C7B760F30461}" dt="2024-11-08T20:39:11.120" v="374" actId="47"/>
        <pc:sldMkLst>
          <pc:docMk/>
          <pc:sldMk cId="3651439030" sldId="323"/>
        </pc:sldMkLst>
      </pc:sldChg>
      <pc:sldChg chg="del">
        <pc:chgData name="Rachel Risley" userId="9af13229-b2e9-4ade-a878-08ca79d975ff" providerId="ADAL" clId="{DA482DED-C882-4725-AA15-C7B760F30461}" dt="2024-11-08T20:39:10.283" v="372" actId="47"/>
        <pc:sldMkLst>
          <pc:docMk/>
          <pc:sldMk cId="99463029" sldId="325"/>
        </pc:sldMkLst>
      </pc:sldChg>
      <pc:sldChg chg="del">
        <pc:chgData name="Rachel Risley" userId="9af13229-b2e9-4ade-a878-08ca79d975ff" providerId="ADAL" clId="{DA482DED-C882-4725-AA15-C7B760F30461}" dt="2024-11-08T20:39:12.164" v="375" actId="47"/>
        <pc:sldMkLst>
          <pc:docMk/>
          <pc:sldMk cId="134879327" sldId="328"/>
        </pc:sldMkLst>
      </pc:sldChg>
      <pc:sldChg chg="del">
        <pc:chgData name="Rachel Risley" userId="9af13229-b2e9-4ade-a878-08ca79d975ff" providerId="ADAL" clId="{DA482DED-C882-4725-AA15-C7B760F30461}" dt="2024-11-08T20:39:09.843" v="371" actId="47"/>
        <pc:sldMkLst>
          <pc:docMk/>
          <pc:sldMk cId="1898803837" sldId="329"/>
        </pc:sldMkLst>
      </pc:sldChg>
      <pc:sldChg chg="del">
        <pc:chgData name="Rachel Risley" userId="9af13229-b2e9-4ade-a878-08ca79d975ff" providerId="ADAL" clId="{DA482DED-C882-4725-AA15-C7B760F30461}" dt="2024-11-08T20:40:10.566" v="447" actId="47"/>
        <pc:sldMkLst>
          <pc:docMk/>
          <pc:sldMk cId="1177327640" sldId="336"/>
        </pc:sldMkLst>
      </pc:sldChg>
      <pc:sldChg chg="del">
        <pc:chgData name="Rachel Risley" userId="9af13229-b2e9-4ade-a878-08ca79d975ff" providerId="ADAL" clId="{DA482DED-C882-4725-AA15-C7B760F30461}" dt="2024-11-08T20:40:37.133" v="450" actId="47"/>
        <pc:sldMkLst>
          <pc:docMk/>
          <pc:sldMk cId="1307219715" sldId="359"/>
        </pc:sldMkLst>
      </pc:sldChg>
      <pc:sldChg chg="del">
        <pc:chgData name="Rachel Risley" userId="9af13229-b2e9-4ade-a878-08ca79d975ff" providerId="ADAL" clId="{DA482DED-C882-4725-AA15-C7B760F30461}" dt="2024-11-08T20:40:09.010" v="446" actId="47"/>
        <pc:sldMkLst>
          <pc:docMk/>
          <pc:sldMk cId="2460665046" sldId="360"/>
        </pc:sldMkLst>
      </pc:sldChg>
      <pc:sldChg chg="del">
        <pc:chgData name="Rachel Risley" userId="9af13229-b2e9-4ade-a878-08ca79d975ff" providerId="ADAL" clId="{DA482DED-C882-4725-AA15-C7B760F30461}" dt="2024-11-08T20:39:12.592" v="376" actId="47"/>
        <pc:sldMkLst>
          <pc:docMk/>
          <pc:sldMk cId="3221844000" sldId="361"/>
        </pc:sldMkLst>
      </pc:sldChg>
      <pc:sldChg chg="new del">
        <pc:chgData name="Rachel Risley" userId="9af13229-b2e9-4ade-a878-08ca79d975ff" providerId="ADAL" clId="{DA482DED-C882-4725-AA15-C7B760F30461}" dt="2024-11-08T20:38:57.668" v="370" actId="47"/>
        <pc:sldMkLst>
          <pc:docMk/>
          <pc:sldMk cId="2181511216" sldId="362"/>
        </pc:sldMkLst>
      </pc:sldChg>
      <pc:sldChg chg="modSp new mod">
        <pc:chgData name="Rachel Risley" userId="9af13229-b2e9-4ade-a878-08ca79d975ff" providerId="ADAL" clId="{DA482DED-C882-4725-AA15-C7B760F30461}" dt="2024-11-08T20:39:37.972" v="445" actId="20577"/>
        <pc:sldMkLst>
          <pc:docMk/>
          <pc:sldMk cId="3984566658" sldId="363"/>
        </pc:sldMkLst>
      </pc:sldChg>
      <pc:sldChg chg="modSp add mod">
        <pc:chgData name="Rachel Risley" userId="9af13229-b2e9-4ade-a878-08ca79d975ff" providerId="ADAL" clId="{DA482DED-C882-4725-AA15-C7B760F30461}" dt="2024-11-08T20:40:49.612" v="483" actId="20577"/>
        <pc:sldMkLst>
          <pc:docMk/>
          <pc:sldMk cId="357660644" sldId="364"/>
        </pc:sldMkLst>
      </pc:sldChg>
      <pc:sldChg chg="modSp add mod">
        <pc:chgData name="Rachel Risley" userId="9af13229-b2e9-4ade-a878-08ca79d975ff" providerId="ADAL" clId="{DA482DED-C882-4725-AA15-C7B760F30461}" dt="2024-11-08T20:41:02.993" v="525" actId="20577"/>
        <pc:sldMkLst>
          <pc:docMk/>
          <pc:sldMk cId="2331281427" sldId="365"/>
        </pc:sldMkLst>
      </pc:sldChg>
      <pc:sldChg chg="modSp add mod">
        <pc:chgData name="Rachel Risley" userId="9af13229-b2e9-4ade-a878-08ca79d975ff" providerId="ADAL" clId="{DA482DED-C882-4725-AA15-C7B760F30461}" dt="2024-11-08T20:41:17.585" v="569" actId="20577"/>
        <pc:sldMkLst>
          <pc:docMk/>
          <pc:sldMk cId="2679680862" sldId="366"/>
        </pc:sldMkLst>
      </pc:sldChg>
      <pc:sldChg chg="modSp new mod">
        <pc:chgData name="Rachel Risley" userId="9af13229-b2e9-4ade-a878-08ca79d975ff" providerId="ADAL" clId="{DA482DED-C882-4725-AA15-C7B760F30461}" dt="2024-11-08T20:41:31.284" v="619" actId="20577"/>
        <pc:sldMkLst>
          <pc:docMk/>
          <pc:sldMk cId="1837650292" sldId="367"/>
        </pc:sldMkLst>
      </pc:sldChg>
      <pc:sldChg chg="add">
        <pc:chgData name="Rachel Risley" userId="9af13229-b2e9-4ade-a878-08ca79d975ff" providerId="ADAL" clId="{DA482DED-C882-4725-AA15-C7B760F30461}" dt="2024-11-08T20:41:34.975" v="620"/>
        <pc:sldMkLst>
          <pc:docMk/>
          <pc:sldMk cId="157127733" sldId="368"/>
        </pc:sldMkLst>
      </pc:sldChg>
      <pc:sldChg chg="modSp add mod">
        <pc:chgData name="Rachel Risley" userId="9af13229-b2e9-4ade-a878-08ca79d975ff" providerId="ADAL" clId="{DA482DED-C882-4725-AA15-C7B760F30461}" dt="2024-11-08T20:41:39.028" v="623" actId="20577"/>
        <pc:sldMkLst>
          <pc:docMk/>
          <pc:sldMk cId="2701325299" sldId="36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ethreesf.sharepoint.com/sites/WestTECE32385TransmissionPlanAnalysis/Shared%20Documents/PLEXOS%20Modeling/PLEXOS%20Results/ELCC%20Checks/Marginal%20ELCC%20Curve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ethreesf.sharepoint.com/sites/WestTECE32385TransmissionPlanAnalysis/Shared%20Documents/PLEXOS%20Modeling/PLEXOS%20Results/ELCC%20Checks/ELCC%20Charts_2035_2045_72dpy_20250519.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energystrategy.sharepoint.com/sites/EnergyStrategies797/Project%20Folders/WestTEC/Reference%20Case%20Development/Load%20Data/2024-11-15_WestTEC%20Proposed%20Load.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energystrategy.sharepoint.com/sites/EnergyStrategies797/Project%20Folders/WestTEC/Assessment%20and%20Results/2035%20WestTEC%20v1.3.1/High%20Solar%20and%20Wind%20Analysi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10.5.0.8\esi\CLIENTS%20&amp;%20PROJECTS\WestTEC\3_Working%20Files\Assessment%20and%20Results\2035%20PCM\2035%20WestTEC%20v1.4_w%20Tx%20Wheeling_90th%20percential%20day%20ahead\Report2_2035%20WestTEC%20v1.4.xlsx"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oleObject" Target="https://ethreesf.sharepoint.com/sites/WestTECE32385TransmissionPlanAnalysis/Shared%20Documents/PLEXOS%20Modeling/PLEXOS%20Results/ELCC%20Checks/Marginal%20ELCC%20Curv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ethreesf.sharepoint.com/sites/WestTECE32385TransmissionPlanAnalysis/Shared%20Documents/PLEXOS%20Modeling/PLEXOS%20Results/ELCC%20Checks/Marginal%20ELCC%20Curv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ethreesf.sharepoint.com/sites/WestTECE32385TransmissionPlanAnalysis/Shared%20Documents/PLEXOS%20Modeling/PLEXOS%20Results/ELCC%20Checks/Marginal%20ELCC%20Curv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CZhang\Box\Chen.Zhang%20-%20Personal\Projects%20Temp\2024%20WestTEC\Assumptions%20Book_CAISO_2024%20edition_Core_formulas%20-%20Copy_20250131.xlsb"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C:\Users\CZhang\Box\Chen.Zhang%20-%20Personal\Projects%20Temp\2024%20WestTEC\Assumptions%20Book_CAISO_2024%20edition_Core_formulas%20-%20Copy_20250131.xlsb"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https://ethreesf.sharepoint.com/sites/WestTECE32385TransmissionPlanAnalysis/Shared%20Documents/PLEXOS%20Modeling/PLEXOS%20Results/ELCC%20Checks/ELCC%20Charts_2035_2045_72dpy_20250519.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ethreesf.sharepoint.com/sites/WestTECE32385TransmissionPlanAnalysis/Shared%20Documents/PLEXOS%20Modeling/PLEXOS%20Results/ELCC%20Checks/ELCC%20Charts_2035_2045_72dpy_20250519.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ethreesf.sharepoint.com/sites/WestTECE32385TransmissionPlanAnalysis/Shared%20Documents/PLEXOS%20Modeling/PLEXOS%20Results/ELCC%20Checks/ELCC%20Charts_2035_2045_72dpy_20250519.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r>
              <a:rPr lang="en-US">
                <a:solidFill>
                  <a:schemeClr val="tx2"/>
                </a:solidFill>
              </a:rPr>
              <a:t>CA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endParaRPr lang="en-US"/>
        </a:p>
      </c:txPr>
    </c:title>
    <c:autoTitleDeleted val="0"/>
    <c:plotArea>
      <c:layout/>
      <c:scatterChart>
        <c:scatterStyle val="lineMarker"/>
        <c:varyColors val="0"/>
        <c:ser>
          <c:idx val="0"/>
          <c:order val="0"/>
          <c:tx>
            <c:strRef>
              <c:f>CA!$C$2</c:f>
              <c:strCache>
                <c:ptCount val="1"/>
                <c:pt idx="0">
                  <c:v>CA_InState_Wind_Aggregate_ELCC</c:v>
                </c:pt>
              </c:strCache>
            </c:strRef>
          </c:tx>
          <c:spPr>
            <a:ln w="19050" cap="rnd">
              <a:solidFill>
                <a:srgbClr val="00B0F0"/>
              </a:solidFill>
              <a:round/>
            </a:ln>
            <a:effectLst/>
          </c:spPr>
          <c:marker>
            <c:symbol val="circle"/>
            <c:size val="5"/>
            <c:spPr>
              <a:solidFill>
                <a:srgbClr val="00B0F0"/>
              </a:solidFill>
              <a:ln w="9525">
                <a:solidFill>
                  <a:srgbClr val="00B0F0"/>
                </a:solidFill>
              </a:ln>
              <a:effectLst/>
            </c:spPr>
          </c:marker>
          <c:xVal>
            <c:numRef>
              <c:f>CA!$T$5:$T$7</c:f>
              <c:numCache>
                <c:formatCode>General</c:formatCode>
                <c:ptCount val="3"/>
                <c:pt idx="0">
                  <c:v>8063.6556</c:v>
                </c:pt>
                <c:pt idx="1">
                  <c:v>16127.3112</c:v>
                </c:pt>
                <c:pt idx="2">
                  <c:v>24190.966800000002</c:v>
                </c:pt>
              </c:numCache>
            </c:numRef>
          </c:xVal>
          <c:yVal>
            <c:numRef>
              <c:f>CA!$E$2:$E$4</c:f>
              <c:numCache>
                <c:formatCode>General</c:formatCode>
                <c:ptCount val="3"/>
                <c:pt idx="0">
                  <c:v>0.13600000000000001</c:v>
                </c:pt>
                <c:pt idx="1">
                  <c:v>0.114</c:v>
                </c:pt>
                <c:pt idx="2">
                  <c:v>0.108</c:v>
                </c:pt>
              </c:numCache>
            </c:numRef>
          </c:yVal>
          <c:smooth val="0"/>
          <c:extLst>
            <c:ext xmlns:c16="http://schemas.microsoft.com/office/drawing/2014/chart" uri="{C3380CC4-5D6E-409C-BE32-E72D297353CC}">
              <c16:uniqueId val="{00000000-62D8-144F-8DAF-452C4377EEF6}"/>
            </c:ext>
          </c:extLst>
        </c:ser>
        <c:ser>
          <c:idx val="1"/>
          <c:order val="1"/>
          <c:tx>
            <c:strRef>
              <c:f>CA!$C$8</c:f>
              <c:strCache>
                <c:ptCount val="1"/>
                <c:pt idx="0">
                  <c:v>CA_Offshore_Wind_Aggregate_ELCC</c:v>
                </c:pt>
              </c:strCache>
            </c:strRef>
          </c:tx>
          <c:spPr>
            <a:ln w="19050" cap="rnd">
              <a:solidFill>
                <a:schemeClr val="tx1">
                  <a:lumMod val="20000"/>
                  <a:lumOff val="80000"/>
                </a:schemeClr>
              </a:solidFill>
              <a:round/>
            </a:ln>
            <a:effectLst/>
          </c:spPr>
          <c:marker>
            <c:symbol val="circle"/>
            <c:size val="5"/>
            <c:spPr>
              <a:solidFill>
                <a:schemeClr val="tx1">
                  <a:lumMod val="20000"/>
                  <a:lumOff val="80000"/>
                </a:schemeClr>
              </a:solidFill>
              <a:ln w="9525">
                <a:solidFill>
                  <a:schemeClr val="tx1">
                    <a:lumMod val="20000"/>
                    <a:lumOff val="80000"/>
                  </a:schemeClr>
                </a:solidFill>
              </a:ln>
              <a:effectLst/>
            </c:spPr>
          </c:marker>
          <c:xVal>
            <c:numRef>
              <c:f>CA!$T$10:$T$11</c:f>
              <c:numCache>
                <c:formatCode>General</c:formatCode>
                <c:ptCount val="2"/>
                <c:pt idx="0">
                  <c:v>4840.0729999999994</c:v>
                </c:pt>
                <c:pt idx="1">
                  <c:v>9680.1459999999988</c:v>
                </c:pt>
              </c:numCache>
            </c:numRef>
          </c:xVal>
          <c:yVal>
            <c:numRef>
              <c:f>CA!$E$8:$E$9</c:f>
              <c:numCache>
                <c:formatCode>General</c:formatCode>
                <c:ptCount val="2"/>
                <c:pt idx="0">
                  <c:v>0.5</c:v>
                </c:pt>
                <c:pt idx="1">
                  <c:v>0.426666667</c:v>
                </c:pt>
              </c:numCache>
            </c:numRef>
          </c:yVal>
          <c:smooth val="0"/>
          <c:extLst>
            <c:ext xmlns:c16="http://schemas.microsoft.com/office/drawing/2014/chart" uri="{C3380CC4-5D6E-409C-BE32-E72D297353CC}">
              <c16:uniqueId val="{00000001-62D8-144F-8DAF-452C4377EEF6}"/>
            </c:ext>
          </c:extLst>
        </c:ser>
        <c:ser>
          <c:idx val="2"/>
          <c:order val="2"/>
          <c:tx>
            <c:strRef>
              <c:f>CA!$C$12</c:f>
              <c:strCache>
                <c:ptCount val="1"/>
                <c:pt idx="0">
                  <c:v>CA_OOS_Wind_Aggregate_ELCC</c:v>
                </c:pt>
              </c:strCache>
            </c:strRef>
          </c:tx>
          <c:spPr>
            <a:ln w="19050" cap="rnd">
              <a:solidFill>
                <a:schemeClr val="tx1"/>
              </a:solidFill>
              <a:round/>
            </a:ln>
            <a:effectLst/>
          </c:spPr>
          <c:marker>
            <c:symbol val="circle"/>
            <c:size val="5"/>
            <c:spPr>
              <a:solidFill>
                <a:schemeClr val="tx1"/>
              </a:solidFill>
              <a:ln w="9525">
                <a:solidFill>
                  <a:schemeClr val="tx1"/>
                </a:solidFill>
              </a:ln>
              <a:effectLst/>
            </c:spPr>
          </c:marker>
          <c:xVal>
            <c:numRef>
              <c:f>CA!$T$15:$T$17</c:f>
              <c:numCache>
                <c:formatCode>General</c:formatCode>
                <c:ptCount val="3"/>
                <c:pt idx="0">
                  <c:v>4840.0729999999994</c:v>
                </c:pt>
                <c:pt idx="1">
                  <c:v>9680.1459999999988</c:v>
                </c:pt>
                <c:pt idx="2">
                  <c:v>14520.218999999997</c:v>
                </c:pt>
              </c:numCache>
            </c:numRef>
          </c:xVal>
          <c:yVal>
            <c:numRef>
              <c:f>CA!$E$12:$E$14</c:f>
              <c:numCache>
                <c:formatCode>General</c:formatCode>
                <c:ptCount val="3"/>
                <c:pt idx="0">
                  <c:v>0.233333333</c:v>
                </c:pt>
                <c:pt idx="1">
                  <c:v>0.21666666700000001</c:v>
                </c:pt>
                <c:pt idx="2">
                  <c:v>0.193333333</c:v>
                </c:pt>
              </c:numCache>
            </c:numRef>
          </c:yVal>
          <c:smooth val="0"/>
          <c:extLst>
            <c:ext xmlns:c16="http://schemas.microsoft.com/office/drawing/2014/chart" uri="{C3380CC4-5D6E-409C-BE32-E72D297353CC}">
              <c16:uniqueId val="{00000002-62D8-144F-8DAF-452C4377EEF6}"/>
            </c:ext>
          </c:extLst>
        </c:ser>
        <c:ser>
          <c:idx val="3"/>
          <c:order val="3"/>
          <c:tx>
            <c:strRef>
              <c:f>CA!$C$18</c:f>
              <c:strCache>
                <c:ptCount val="1"/>
                <c:pt idx="0">
                  <c:v>CA_Solar_Aggregate_ELCC</c:v>
                </c:pt>
              </c:strCache>
            </c:strRef>
          </c:tx>
          <c:spPr>
            <a:ln w="19050" cap="rnd">
              <a:solidFill>
                <a:srgbClr val="FFC000"/>
              </a:solidFill>
              <a:round/>
            </a:ln>
            <a:effectLst/>
          </c:spPr>
          <c:marker>
            <c:symbol val="circle"/>
            <c:size val="5"/>
            <c:spPr>
              <a:solidFill>
                <a:srgbClr val="FFC000"/>
              </a:solidFill>
              <a:ln w="9525">
                <a:solidFill>
                  <a:srgbClr val="FFC000"/>
                </a:solidFill>
              </a:ln>
              <a:effectLst/>
            </c:spPr>
          </c:marker>
          <c:xVal>
            <c:numRef>
              <c:f>CA!$T$34:$T$49</c:f>
              <c:numCache>
                <c:formatCode>General</c:formatCode>
                <c:ptCount val="16"/>
                <c:pt idx="0">
                  <c:v>8063.6556</c:v>
                </c:pt>
                <c:pt idx="1">
                  <c:v>16127.3112</c:v>
                </c:pt>
                <c:pt idx="2">
                  <c:v>24190.966800000002</c:v>
                </c:pt>
                <c:pt idx="3">
                  <c:v>32254.6224</c:v>
                </c:pt>
                <c:pt idx="4">
                  <c:v>40318.277999999998</c:v>
                </c:pt>
                <c:pt idx="5">
                  <c:v>48381.933599999997</c:v>
                </c:pt>
                <c:pt idx="6">
                  <c:v>56445.589199999995</c:v>
                </c:pt>
                <c:pt idx="7">
                  <c:v>64509.244799999993</c:v>
                </c:pt>
                <c:pt idx="8">
                  <c:v>72572.900399999999</c:v>
                </c:pt>
                <c:pt idx="9">
                  <c:v>80636.555999999997</c:v>
                </c:pt>
                <c:pt idx="10">
                  <c:v>88700.211599999995</c:v>
                </c:pt>
                <c:pt idx="11">
                  <c:v>96763.867199999993</c:v>
                </c:pt>
                <c:pt idx="12">
                  <c:v>104827.52279999999</c:v>
                </c:pt>
                <c:pt idx="13">
                  <c:v>112891.17839999999</c:v>
                </c:pt>
                <c:pt idx="14">
                  <c:v>120954.83399999999</c:v>
                </c:pt>
                <c:pt idx="15">
                  <c:v>129018.48959999999</c:v>
                </c:pt>
              </c:numCache>
            </c:numRef>
          </c:xVal>
          <c:yVal>
            <c:numRef>
              <c:f>CA!$E$18:$E$33</c:f>
              <c:numCache>
                <c:formatCode>General</c:formatCode>
                <c:ptCount val="16"/>
                <c:pt idx="0">
                  <c:v>0.28499999999999998</c:v>
                </c:pt>
                <c:pt idx="1">
                  <c:v>0.26700000000000002</c:v>
                </c:pt>
                <c:pt idx="2">
                  <c:v>0.251</c:v>
                </c:pt>
                <c:pt idx="3">
                  <c:v>0.23599999999999999</c:v>
                </c:pt>
                <c:pt idx="4">
                  <c:v>0.221</c:v>
                </c:pt>
                <c:pt idx="5">
                  <c:v>0.20799999999999999</c:v>
                </c:pt>
                <c:pt idx="6">
                  <c:v>0.19600000000000001</c:v>
                </c:pt>
                <c:pt idx="7">
                  <c:v>0.184</c:v>
                </c:pt>
                <c:pt idx="8">
                  <c:v>0.17399999999999999</c:v>
                </c:pt>
                <c:pt idx="9">
                  <c:v>0.16500000000000001</c:v>
                </c:pt>
                <c:pt idx="10">
                  <c:v>0.156</c:v>
                </c:pt>
                <c:pt idx="11">
                  <c:v>0.14899999999999999</c:v>
                </c:pt>
                <c:pt idx="12">
                  <c:v>0.14299999999999999</c:v>
                </c:pt>
                <c:pt idx="13">
                  <c:v>0.13800000000000001</c:v>
                </c:pt>
                <c:pt idx="14">
                  <c:v>0.13400000000000001</c:v>
                </c:pt>
                <c:pt idx="15">
                  <c:v>0.13</c:v>
                </c:pt>
              </c:numCache>
            </c:numRef>
          </c:yVal>
          <c:smooth val="0"/>
          <c:extLst>
            <c:ext xmlns:c16="http://schemas.microsoft.com/office/drawing/2014/chart" uri="{C3380CC4-5D6E-409C-BE32-E72D297353CC}">
              <c16:uniqueId val="{00000003-62D8-144F-8DAF-452C4377EEF6}"/>
            </c:ext>
          </c:extLst>
        </c:ser>
        <c:ser>
          <c:idx val="4"/>
          <c:order val="4"/>
          <c:tx>
            <c:strRef>
              <c:f>CA!$C$50</c:f>
              <c:strCache>
                <c:ptCount val="1"/>
                <c:pt idx="0">
                  <c:v>CA_Storage_Aggregate_ELCC</c:v>
                </c:pt>
              </c:strCache>
            </c:strRef>
          </c:tx>
          <c:spPr>
            <a:ln w="19050" cap="rnd">
              <a:solidFill>
                <a:srgbClr val="7030A0"/>
              </a:solidFill>
              <a:round/>
            </a:ln>
            <a:effectLst/>
          </c:spPr>
          <c:marker>
            <c:symbol val="circle"/>
            <c:size val="5"/>
            <c:spPr>
              <a:solidFill>
                <a:srgbClr val="7030A0"/>
              </a:solidFill>
              <a:ln w="9525">
                <a:solidFill>
                  <a:srgbClr val="7030A0"/>
                </a:solidFill>
              </a:ln>
              <a:effectLst/>
            </c:spPr>
          </c:marker>
          <c:xVal>
            <c:numRef>
              <c:f>CA!$T$64:$T$77</c:f>
              <c:numCache>
                <c:formatCode>General</c:formatCode>
                <c:ptCount val="14"/>
                <c:pt idx="0">
                  <c:v>8063.6556</c:v>
                </c:pt>
                <c:pt idx="1">
                  <c:v>16127.3112</c:v>
                </c:pt>
                <c:pt idx="2">
                  <c:v>24190.966800000002</c:v>
                </c:pt>
                <c:pt idx="3">
                  <c:v>32254.6224</c:v>
                </c:pt>
                <c:pt idx="4">
                  <c:v>40318.277999999998</c:v>
                </c:pt>
                <c:pt idx="5">
                  <c:v>48381.933599999997</c:v>
                </c:pt>
                <c:pt idx="6">
                  <c:v>56445.589199999995</c:v>
                </c:pt>
                <c:pt idx="7">
                  <c:v>64509.244799999993</c:v>
                </c:pt>
                <c:pt idx="8">
                  <c:v>72572.900399999999</c:v>
                </c:pt>
                <c:pt idx="9">
                  <c:v>80636.555999999997</c:v>
                </c:pt>
                <c:pt idx="10">
                  <c:v>88700.211599999995</c:v>
                </c:pt>
                <c:pt idx="11">
                  <c:v>96763.867199999993</c:v>
                </c:pt>
                <c:pt idx="12">
                  <c:v>104827.52279999999</c:v>
                </c:pt>
                <c:pt idx="13">
                  <c:v>112891.17839999999</c:v>
                </c:pt>
              </c:numCache>
            </c:numRef>
          </c:xVal>
          <c:yVal>
            <c:numRef>
              <c:f>CA!$E$50:$E$63</c:f>
              <c:numCache>
                <c:formatCode>General</c:formatCode>
                <c:ptCount val="14"/>
                <c:pt idx="0">
                  <c:v>0.759692688</c:v>
                </c:pt>
                <c:pt idx="1">
                  <c:v>0.66039619000000005</c:v>
                </c:pt>
                <c:pt idx="2">
                  <c:v>0.56872997300000006</c:v>
                </c:pt>
                <c:pt idx="3">
                  <c:v>0.48469403599999999</c:v>
                </c:pt>
                <c:pt idx="4">
                  <c:v>0.40828838000000001</c:v>
                </c:pt>
                <c:pt idx="5">
                  <c:v>0.33951300400000001</c:v>
                </c:pt>
                <c:pt idx="6">
                  <c:v>0.278367908</c:v>
                </c:pt>
                <c:pt idx="7">
                  <c:v>0.224853093</c:v>
                </c:pt>
                <c:pt idx="8">
                  <c:v>0.178968558</c:v>
                </c:pt>
                <c:pt idx="9">
                  <c:v>0.14071430400000001</c:v>
                </c:pt>
                <c:pt idx="10">
                  <c:v>0.11009033</c:v>
                </c:pt>
                <c:pt idx="11">
                  <c:v>8.7096637000000005E-2</c:v>
                </c:pt>
                <c:pt idx="12">
                  <c:v>7.1733223999999998E-2</c:v>
                </c:pt>
                <c:pt idx="13">
                  <c:v>6.4000090999999995E-2</c:v>
                </c:pt>
              </c:numCache>
            </c:numRef>
          </c:yVal>
          <c:smooth val="0"/>
          <c:extLst>
            <c:ext xmlns:c16="http://schemas.microsoft.com/office/drawing/2014/chart" uri="{C3380CC4-5D6E-409C-BE32-E72D297353CC}">
              <c16:uniqueId val="{00000004-62D8-144F-8DAF-452C4377EEF6}"/>
            </c:ext>
          </c:extLst>
        </c:ser>
        <c:dLbls>
          <c:showLegendKey val="0"/>
          <c:showVal val="0"/>
          <c:showCatName val="0"/>
          <c:showSerName val="0"/>
          <c:showPercent val="0"/>
          <c:showBubbleSize val="0"/>
        </c:dLbls>
        <c:axId val="1440671375"/>
        <c:axId val="1440673087"/>
      </c:scatterChart>
      <c:valAx>
        <c:axId val="1440671375"/>
        <c:scaling>
          <c:orientation val="minMax"/>
        </c:scaling>
        <c:delete val="0"/>
        <c:axPos val="b"/>
        <c:majorGridlines>
          <c:spPr>
            <a:ln w="9525" cap="flat" cmpd="sng" algn="ctr">
              <a:solidFill>
                <a:schemeClr val="bg1">
                  <a:lumMod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r>
                  <a:rPr lang="en-US">
                    <a:solidFill>
                      <a:schemeClr val="tx2"/>
                    </a:solidFill>
                  </a:rPr>
                  <a:t>Installed</a:t>
                </a:r>
                <a:r>
                  <a:rPr lang="en-US" baseline="0">
                    <a:solidFill>
                      <a:schemeClr val="tx2"/>
                    </a:solidFill>
                  </a:rPr>
                  <a:t> Capacity (MW)</a:t>
                </a:r>
                <a:endParaRPr lang="en-US">
                  <a:solidFill>
                    <a:schemeClr val="tx2"/>
                  </a:solidFill>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440673087"/>
        <c:crosses val="autoZero"/>
        <c:crossBetween val="midCat"/>
      </c:valAx>
      <c:valAx>
        <c:axId val="1440673087"/>
        <c:scaling>
          <c:orientation val="minMax"/>
          <c:max val="1"/>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2"/>
                    </a:solidFill>
                    <a:latin typeface="+mn-lt"/>
                    <a:ea typeface="+mn-ea"/>
                    <a:cs typeface="+mn-cs"/>
                  </a:defRPr>
                </a:pPr>
                <a:r>
                  <a:rPr lang="en-US">
                    <a:solidFill>
                      <a:schemeClr val="tx2"/>
                    </a:solidFill>
                  </a:rPr>
                  <a:t>Firm Capacity (MW)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440671375"/>
        <c:crosses val="autoZero"/>
        <c:crossBetween val="midCat"/>
        <c:majorUnit val="0.2"/>
      </c:valAx>
      <c:spPr>
        <a:noFill/>
        <a:ln>
          <a:noFill/>
        </a:ln>
        <a:effectLst/>
      </c:spPr>
    </c:plotArea>
    <c:legend>
      <c:legendPos val="r"/>
      <c:layout>
        <c:manualLayout>
          <c:xMode val="edge"/>
          <c:yMode val="edge"/>
          <c:x val="0.58661964193851868"/>
          <c:y val="9.5357400624224792E-2"/>
          <c:w val="0.41338035806148127"/>
          <c:h val="0.6819414049121421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'Firm Capacity Charts'!$A$16</c:f>
          <c:strCache>
            <c:ptCount val="1"/>
            <c:pt idx="0">
              <c:v>Rockies</c:v>
            </c:pt>
          </c:strCache>
        </c:strRef>
      </c:tx>
      <c:overlay val="0"/>
      <c:spPr>
        <a:noFill/>
        <a:ln>
          <a:noFill/>
        </a:ln>
        <a:effectLst/>
      </c:spPr>
      <c:txPr>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endParaRPr lang="en-US"/>
        </a:p>
      </c:txPr>
    </c:title>
    <c:autoTitleDeleted val="0"/>
    <c:plotArea>
      <c:layout/>
      <c:barChart>
        <c:barDir val="col"/>
        <c:grouping val="stacked"/>
        <c:varyColors val="0"/>
        <c:ser>
          <c:idx val="13"/>
          <c:order val="0"/>
          <c:tx>
            <c:strRef>
              <c:f>'Firm Capacity Charts'!$N$1</c:f>
              <c:strCache>
                <c:ptCount val="1"/>
                <c:pt idx="0">
                  <c:v>Nuclear</c:v>
                </c:pt>
              </c:strCache>
            </c:strRef>
          </c:tx>
          <c:spPr>
            <a:solidFill>
              <a:srgbClr val="C4BD97"/>
            </a:solidFill>
            <a:ln>
              <a:noFill/>
            </a:ln>
            <a:effectLst/>
          </c:spPr>
          <c:invertIfNegative val="0"/>
          <c:cat>
            <c:numRef>
              <c:f>'Firm Capacity Charts'!$A$2:$A$3</c:f>
              <c:numCache>
                <c:formatCode>General</c:formatCode>
                <c:ptCount val="2"/>
                <c:pt idx="0">
                  <c:v>2035</c:v>
                </c:pt>
                <c:pt idx="1">
                  <c:v>2045</c:v>
                </c:pt>
              </c:numCache>
            </c:numRef>
          </c:cat>
          <c:val>
            <c:numRef>
              <c:f>'Firm Capacity Charts'!$N$17:$N$18</c:f>
              <c:numCache>
                <c:formatCode>General</c:formatCode>
                <c:ptCount val="2"/>
                <c:pt idx="0">
                  <c:v>0</c:v>
                </c:pt>
                <c:pt idx="1">
                  <c:v>0</c:v>
                </c:pt>
              </c:numCache>
            </c:numRef>
          </c:val>
          <c:extLst>
            <c:ext xmlns:c16="http://schemas.microsoft.com/office/drawing/2014/chart" uri="{C3380CC4-5D6E-409C-BE32-E72D297353CC}">
              <c16:uniqueId val="{00000000-F6E8-EC40-8F9A-086EC8C482E2}"/>
            </c:ext>
          </c:extLst>
        </c:ser>
        <c:ser>
          <c:idx val="16"/>
          <c:order val="1"/>
          <c:tx>
            <c:strRef>
              <c:f>'Firm Capacity Charts'!$Q$1</c:f>
              <c:strCache>
                <c:ptCount val="1"/>
                <c:pt idx="0">
                  <c:v>Coal</c:v>
                </c:pt>
              </c:strCache>
            </c:strRef>
          </c:tx>
          <c:spPr>
            <a:solidFill>
              <a:schemeClr val="tx2"/>
            </a:solidFill>
            <a:ln>
              <a:noFill/>
            </a:ln>
            <a:effectLst/>
          </c:spPr>
          <c:invertIfNegative val="0"/>
          <c:cat>
            <c:numRef>
              <c:f>'Firm Capacity Charts'!$A$2:$A$3</c:f>
              <c:numCache>
                <c:formatCode>General</c:formatCode>
                <c:ptCount val="2"/>
                <c:pt idx="0">
                  <c:v>2035</c:v>
                </c:pt>
                <c:pt idx="1">
                  <c:v>2045</c:v>
                </c:pt>
              </c:numCache>
            </c:numRef>
          </c:cat>
          <c:val>
            <c:numRef>
              <c:f>'Firm Capacity Charts'!$Q$17:$Q$18</c:f>
              <c:numCache>
                <c:formatCode>General</c:formatCode>
                <c:ptCount val="2"/>
                <c:pt idx="0">
                  <c:v>1494.04</c:v>
                </c:pt>
                <c:pt idx="1">
                  <c:v>1494.04</c:v>
                </c:pt>
              </c:numCache>
            </c:numRef>
          </c:val>
          <c:extLst>
            <c:ext xmlns:c16="http://schemas.microsoft.com/office/drawing/2014/chart" uri="{C3380CC4-5D6E-409C-BE32-E72D297353CC}">
              <c16:uniqueId val="{00000001-F6E8-EC40-8F9A-086EC8C482E2}"/>
            </c:ext>
          </c:extLst>
        </c:ser>
        <c:ser>
          <c:idx val="14"/>
          <c:order val="2"/>
          <c:tx>
            <c:strRef>
              <c:f>'Firm Capacity Charts'!$O$1</c:f>
              <c:strCache>
                <c:ptCount val="1"/>
                <c:pt idx="0">
                  <c:v>Gas</c:v>
                </c:pt>
              </c:strCache>
            </c:strRef>
          </c:tx>
          <c:spPr>
            <a:solidFill>
              <a:srgbClr val="6E6E6E"/>
            </a:solidFill>
            <a:ln>
              <a:noFill/>
            </a:ln>
            <a:effectLst/>
          </c:spPr>
          <c:invertIfNegative val="0"/>
          <c:cat>
            <c:numRef>
              <c:f>'Firm Capacity Charts'!$A$2:$A$3</c:f>
              <c:numCache>
                <c:formatCode>General</c:formatCode>
                <c:ptCount val="2"/>
                <c:pt idx="0">
                  <c:v>2035</c:v>
                </c:pt>
                <c:pt idx="1">
                  <c:v>2045</c:v>
                </c:pt>
              </c:numCache>
            </c:numRef>
          </c:cat>
          <c:val>
            <c:numRef>
              <c:f>'Firm Capacity Charts'!$O$17:$O$18</c:f>
              <c:numCache>
                <c:formatCode>General</c:formatCode>
                <c:ptCount val="2"/>
                <c:pt idx="0">
                  <c:v>7277.2696159999996</c:v>
                </c:pt>
                <c:pt idx="1">
                  <c:v>7020.6894169999996</c:v>
                </c:pt>
              </c:numCache>
            </c:numRef>
          </c:val>
          <c:extLst>
            <c:ext xmlns:c16="http://schemas.microsoft.com/office/drawing/2014/chart" uri="{C3380CC4-5D6E-409C-BE32-E72D297353CC}">
              <c16:uniqueId val="{00000002-F6E8-EC40-8F9A-086EC8C482E2}"/>
            </c:ext>
          </c:extLst>
        </c:ser>
        <c:ser>
          <c:idx val="15"/>
          <c:order val="3"/>
          <c:tx>
            <c:strRef>
              <c:f>'Firm Capacity Charts'!$P$1</c:f>
              <c:strCache>
                <c:ptCount val="1"/>
                <c:pt idx="0">
                  <c:v>Gas CCS</c:v>
                </c:pt>
              </c:strCache>
            </c:strRef>
          </c:tx>
          <c:spPr>
            <a:solidFill>
              <a:srgbClr val="765400"/>
            </a:solidFill>
            <a:ln>
              <a:noFill/>
            </a:ln>
            <a:effectLst/>
          </c:spPr>
          <c:invertIfNegative val="0"/>
          <c:cat>
            <c:numRef>
              <c:f>'Firm Capacity Charts'!$A$2:$A$3</c:f>
              <c:numCache>
                <c:formatCode>General</c:formatCode>
                <c:ptCount val="2"/>
                <c:pt idx="0">
                  <c:v>2035</c:v>
                </c:pt>
                <c:pt idx="1">
                  <c:v>2045</c:v>
                </c:pt>
              </c:numCache>
            </c:numRef>
          </c:cat>
          <c:val>
            <c:numRef>
              <c:f>'Firm Capacity Charts'!$P$17:$P$18</c:f>
              <c:numCache>
                <c:formatCode>General</c:formatCode>
                <c:ptCount val="2"/>
                <c:pt idx="0">
                  <c:v>0</c:v>
                </c:pt>
                <c:pt idx="1">
                  <c:v>0</c:v>
                </c:pt>
              </c:numCache>
            </c:numRef>
          </c:val>
          <c:extLst>
            <c:ext xmlns:c16="http://schemas.microsoft.com/office/drawing/2014/chart" uri="{C3380CC4-5D6E-409C-BE32-E72D297353CC}">
              <c16:uniqueId val="{00000003-F6E8-EC40-8F9A-086EC8C482E2}"/>
            </c:ext>
          </c:extLst>
        </c:ser>
        <c:ser>
          <c:idx val="17"/>
          <c:order val="4"/>
          <c:tx>
            <c:strRef>
              <c:f>'Firm Capacity Charts'!$R$1</c:f>
              <c:strCache>
                <c:ptCount val="1"/>
                <c:pt idx="0">
                  <c:v>Oil</c:v>
                </c:pt>
              </c:strCache>
            </c:strRef>
          </c:tx>
          <c:spPr>
            <a:solidFill>
              <a:srgbClr val="B4B4B4"/>
            </a:solidFill>
            <a:ln>
              <a:noFill/>
            </a:ln>
            <a:effectLst/>
          </c:spPr>
          <c:invertIfNegative val="0"/>
          <c:cat>
            <c:numRef>
              <c:f>'Firm Capacity Charts'!$A$2:$A$3</c:f>
              <c:numCache>
                <c:formatCode>General</c:formatCode>
                <c:ptCount val="2"/>
                <c:pt idx="0">
                  <c:v>2035</c:v>
                </c:pt>
                <c:pt idx="1">
                  <c:v>2045</c:v>
                </c:pt>
              </c:numCache>
            </c:numRef>
          </c:cat>
          <c:val>
            <c:numRef>
              <c:f>'Firm Capacity Charts'!$R$17:$R$18</c:f>
              <c:numCache>
                <c:formatCode>General</c:formatCode>
                <c:ptCount val="2"/>
                <c:pt idx="0">
                  <c:v>135.464</c:v>
                </c:pt>
                <c:pt idx="1">
                  <c:v>133.49600000000001</c:v>
                </c:pt>
              </c:numCache>
            </c:numRef>
          </c:val>
          <c:extLst>
            <c:ext xmlns:c16="http://schemas.microsoft.com/office/drawing/2014/chart" uri="{C3380CC4-5D6E-409C-BE32-E72D297353CC}">
              <c16:uniqueId val="{00000004-F6E8-EC40-8F9A-086EC8C482E2}"/>
            </c:ext>
          </c:extLst>
        </c:ser>
        <c:ser>
          <c:idx val="18"/>
          <c:order val="5"/>
          <c:tx>
            <c:strRef>
              <c:f>'Firm Capacity Charts'!$S$1</c:f>
              <c:strCache>
                <c:ptCount val="1"/>
                <c:pt idx="0">
                  <c:v>Other</c:v>
                </c:pt>
              </c:strCache>
            </c:strRef>
          </c:tx>
          <c:spPr>
            <a:solidFill>
              <a:srgbClr val="008A37"/>
            </a:solidFill>
            <a:ln>
              <a:noFill/>
            </a:ln>
            <a:effectLst/>
          </c:spPr>
          <c:invertIfNegative val="0"/>
          <c:cat>
            <c:numRef>
              <c:f>'Firm Capacity Charts'!$A$2:$A$3</c:f>
              <c:numCache>
                <c:formatCode>General</c:formatCode>
                <c:ptCount val="2"/>
                <c:pt idx="0">
                  <c:v>2035</c:v>
                </c:pt>
                <c:pt idx="1">
                  <c:v>2045</c:v>
                </c:pt>
              </c:numCache>
            </c:numRef>
          </c:cat>
          <c:val>
            <c:numRef>
              <c:f>'Firm Capacity Charts'!$S$17:$S$18</c:f>
              <c:numCache>
                <c:formatCode>General</c:formatCode>
                <c:ptCount val="2"/>
                <c:pt idx="0">
                  <c:v>33.585999999999999</c:v>
                </c:pt>
                <c:pt idx="1">
                  <c:v>0</c:v>
                </c:pt>
              </c:numCache>
            </c:numRef>
          </c:val>
          <c:extLst>
            <c:ext xmlns:c16="http://schemas.microsoft.com/office/drawing/2014/chart" uri="{C3380CC4-5D6E-409C-BE32-E72D297353CC}">
              <c16:uniqueId val="{00000005-F6E8-EC40-8F9A-086EC8C482E2}"/>
            </c:ext>
          </c:extLst>
        </c:ser>
        <c:ser>
          <c:idx val="12"/>
          <c:order val="6"/>
          <c:tx>
            <c:strRef>
              <c:f>'Firm Capacity Charts'!$M$1</c:f>
              <c:strCache>
                <c:ptCount val="1"/>
                <c:pt idx="0">
                  <c:v>Hydrogen</c:v>
                </c:pt>
              </c:strCache>
            </c:strRef>
          </c:tx>
          <c:spPr>
            <a:solidFill>
              <a:srgbClr val="A07000"/>
            </a:solidFill>
            <a:ln>
              <a:noFill/>
            </a:ln>
            <a:effectLst/>
          </c:spPr>
          <c:invertIfNegative val="0"/>
          <c:cat>
            <c:numRef>
              <c:f>'Firm Capacity Charts'!$A$2:$A$3</c:f>
              <c:numCache>
                <c:formatCode>General</c:formatCode>
                <c:ptCount val="2"/>
                <c:pt idx="0">
                  <c:v>2035</c:v>
                </c:pt>
                <c:pt idx="1">
                  <c:v>2045</c:v>
                </c:pt>
              </c:numCache>
            </c:numRef>
          </c:cat>
          <c:val>
            <c:numRef>
              <c:f>'Firm Capacity Charts'!$M$17:$M$18</c:f>
              <c:numCache>
                <c:formatCode>General</c:formatCode>
                <c:ptCount val="2"/>
                <c:pt idx="0">
                  <c:v>0</c:v>
                </c:pt>
                <c:pt idx="1">
                  <c:v>0</c:v>
                </c:pt>
              </c:numCache>
            </c:numRef>
          </c:val>
          <c:extLst>
            <c:ext xmlns:c16="http://schemas.microsoft.com/office/drawing/2014/chart" uri="{C3380CC4-5D6E-409C-BE32-E72D297353CC}">
              <c16:uniqueId val="{00000006-F6E8-EC40-8F9A-086EC8C482E2}"/>
            </c:ext>
          </c:extLst>
        </c:ser>
        <c:ser>
          <c:idx val="11"/>
          <c:order val="7"/>
          <c:tx>
            <c:strRef>
              <c:f>'Firm Capacity Charts'!$L$1</c:f>
              <c:strCache>
                <c:ptCount val="1"/>
                <c:pt idx="0">
                  <c:v>Geothermal</c:v>
                </c:pt>
              </c:strCache>
            </c:strRef>
          </c:tx>
          <c:spPr>
            <a:solidFill>
              <a:srgbClr val="AF2200"/>
            </a:solidFill>
            <a:ln>
              <a:noFill/>
            </a:ln>
            <a:effectLst/>
          </c:spPr>
          <c:invertIfNegative val="0"/>
          <c:cat>
            <c:numRef>
              <c:f>'Firm Capacity Charts'!$A$2:$A$3</c:f>
              <c:numCache>
                <c:formatCode>General</c:formatCode>
                <c:ptCount val="2"/>
                <c:pt idx="0">
                  <c:v>2035</c:v>
                </c:pt>
                <c:pt idx="1">
                  <c:v>2045</c:v>
                </c:pt>
              </c:numCache>
            </c:numRef>
          </c:cat>
          <c:val>
            <c:numRef>
              <c:f>'Firm Capacity Charts'!$L$17:$L$18</c:f>
              <c:numCache>
                <c:formatCode>General</c:formatCode>
                <c:ptCount val="2"/>
                <c:pt idx="0">
                  <c:v>3.78</c:v>
                </c:pt>
                <c:pt idx="1">
                  <c:v>3.78</c:v>
                </c:pt>
              </c:numCache>
            </c:numRef>
          </c:val>
          <c:extLst>
            <c:ext xmlns:c16="http://schemas.microsoft.com/office/drawing/2014/chart" uri="{C3380CC4-5D6E-409C-BE32-E72D297353CC}">
              <c16:uniqueId val="{00000007-F6E8-EC40-8F9A-086EC8C482E2}"/>
            </c:ext>
          </c:extLst>
        </c:ser>
        <c:ser>
          <c:idx val="10"/>
          <c:order val="8"/>
          <c:tx>
            <c:strRef>
              <c:f>'Firm Capacity Charts'!$K$1</c:f>
              <c:strCache>
                <c:ptCount val="1"/>
                <c:pt idx="0">
                  <c:v>Hydro</c:v>
                </c:pt>
              </c:strCache>
            </c:strRef>
          </c:tx>
          <c:spPr>
            <a:solidFill>
              <a:srgbClr val="034E6E"/>
            </a:solidFill>
            <a:ln>
              <a:noFill/>
            </a:ln>
            <a:effectLst/>
          </c:spPr>
          <c:invertIfNegative val="0"/>
          <c:cat>
            <c:numRef>
              <c:f>'Firm Capacity Charts'!$A$2:$A$3</c:f>
              <c:numCache>
                <c:formatCode>General</c:formatCode>
                <c:ptCount val="2"/>
                <c:pt idx="0">
                  <c:v>2035</c:v>
                </c:pt>
                <c:pt idx="1">
                  <c:v>2045</c:v>
                </c:pt>
              </c:numCache>
            </c:numRef>
          </c:cat>
          <c:val>
            <c:numRef>
              <c:f>'Firm Capacity Charts'!$K$17:$K$18</c:f>
              <c:numCache>
                <c:formatCode>General</c:formatCode>
                <c:ptCount val="2"/>
                <c:pt idx="0">
                  <c:v>829.7700000000001</c:v>
                </c:pt>
                <c:pt idx="1">
                  <c:v>829.7700000000001</c:v>
                </c:pt>
              </c:numCache>
            </c:numRef>
          </c:val>
          <c:extLst>
            <c:ext xmlns:c16="http://schemas.microsoft.com/office/drawing/2014/chart" uri="{C3380CC4-5D6E-409C-BE32-E72D297353CC}">
              <c16:uniqueId val="{00000008-F6E8-EC40-8F9A-086EC8C482E2}"/>
            </c:ext>
          </c:extLst>
        </c:ser>
        <c:ser>
          <c:idx val="4"/>
          <c:order val="9"/>
          <c:tx>
            <c:strRef>
              <c:f>'Firm Capacity Charts'!$E$1</c:f>
              <c:strCache>
                <c:ptCount val="1"/>
                <c:pt idx="0">
                  <c:v>Wind ELCC</c:v>
                </c:pt>
              </c:strCache>
            </c:strRef>
          </c:tx>
          <c:spPr>
            <a:solidFill>
              <a:srgbClr val="15B5F9"/>
            </a:solidFill>
            <a:ln>
              <a:noFill/>
            </a:ln>
            <a:effectLst/>
          </c:spPr>
          <c:invertIfNegative val="0"/>
          <c:cat>
            <c:numRef>
              <c:f>'Firm Capacity Charts'!$A$2:$A$3</c:f>
              <c:numCache>
                <c:formatCode>General</c:formatCode>
                <c:ptCount val="2"/>
                <c:pt idx="0">
                  <c:v>2035</c:v>
                </c:pt>
                <c:pt idx="1">
                  <c:v>2045</c:v>
                </c:pt>
              </c:numCache>
            </c:numRef>
          </c:cat>
          <c:val>
            <c:numRef>
              <c:f>'Firm Capacity Charts'!$E$17:$E$18</c:f>
              <c:numCache>
                <c:formatCode>General</c:formatCode>
                <c:ptCount val="2"/>
                <c:pt idx="0">
                  <c:v>1856.3939620000001</c:v>
                </c:pt>
                <c:pt idx="1">
                  <c:v>3077.0246940000002</c:v>
                </c:pt>
              </c:numCache>
            </c:numRef>
          </c:val>
          <c:extLst>
            <c:ext xmlns:c16="http://schemas.microsoft.com/office/drawing/2014/chart" uri="{C3380CC4-5D6E-409C-BE32-E72D297353CC}">
              <c16:uniqueId val="{00000009-F6E8-EC40-8F9A-086EC8C482E2}"/>
            </c:ext>
          </c:extLst>
        </c:ser>
        <c:ser>
          <c:idx val="1"/>
          <c:order val="10"/>
          <c:tx>
            <c:strRef>
              <c:f>'Firm Capacity Charts'!$B$1</c:f>
              <c:strCache>
                <c:ptCount val="1"/>
                <c:pt idx="0">
                  <c:v>Solar ELCC</c:v>
                </c:pt>
              </c:strCache>
            </c:strRef>
          </c:tx>
          <c:spPr>
            <a:solidFill>
              <a:srgbClr val="FFAF00"/>
            </a:solidFill>
            <a:ln>
              <a:noFill/>
            </a:ln>
            <a:effectLst/>
          </c:spPr>
          <c:invertIfNegative val="0"/>
          <c:cat>
            <c:numRef>
              <c:f>'Firm Capacity Charts'!$A$2:$A$3</c:f>
              <c:numCache>
                <c:formatCode>General</c:formatCode>
                <c:ptCount val="2"/>
                <c:pt idx="0">
                  <c:v>2035</c:v>
                </c:pt>
                <c:pt idx="1">
                  <c:v>2045</c:v>
                </c:pt>
              </c:numCache>
            </c:numRef>
          </c:cat>
          <c:val>
            <c:numRef>
              <c:f>'Firm Capacity Charts'!$B$17:$B$18</c:f>
              <c:numCache>
                <c:formatCode>General</c:formatCode>
                <c:ptCount val="2"/>
                <c:pt idx="0">
                  <c:v>1990.30315</c:v>
                </c:pt>
                <c:pt idx="1">
                  <c:v>2784.379293</c:v>
                </c:pt>
              </c:numCache>
            </c:numRef>
          </c:val>
          <c:extLst>
            <c:ext xmlns:c16="http://schemas.microsoft.com/office/drawing/2014/chart" uri="{C3380CC4-5D6E-409C-BE32-E72D297353CC}">
              <c16:uniqueId val="{0000000A-F6E8-EC40-8F9A-086EC8C482E2}"/>
            </c:ext>
          </c:extLst>
        </c:ser>
        <c:ser>
          <c:idx val="7"/>
          <c:order val="11"/>
          <c:tx>
            <c:strRef>
              <c:f>'Firm Capacity Charts'!$H$1</c:f>
              <c:strCache>
                <c:ptCount val="1"/>
                <c:pt idx="0">
                  <c:v>Battery ELCC</c:v>
                </c:pt>
              </c:strCache>
            </c:strRef>
          </c:tx>
          <c:spPr>
            <a:solidFill>
              <a:srgbClr val="7030A0"/>
            </a:solidFill>
            <a:ln>
              <a:noFill/>
            </a:ln>
            <a:effectLst/>
          </c:spPr>
          <c:invertIfNegative val="0"/>
          <c:cat>
            <c:numRef>
              <c:f>'Firm Capacity Charts'!$A$2:$A$3</c:f>
              <c:numCache>
                <c:formatCode>General</c:formatCode>
                <c:ptCount val="2"/>
                <c:pt idx="0">
                  <c:v>2035</c:v>
                </c:pt>
                <c:pt idx="1">
                  <c:v>2045</c:v>
                </c:pt>
              </c:numCache>
            </c:numRef>
          </c:cat>
          <c:val>
            <c:numRef>
              <c:f>'Firm Capacity Charts'!$H$17:$H$18</c:f>
              <c:numCache>
                <c:formatCode>General</c:formatCode>
                <c:ptCount val="2"/>
                <c:pt idx="0">
                  <c:v>1901.0920289999999</c:v>
                </c:pt>
                <c:pt idx="1">
                  <c:v>2097.2997650000002</c:v>
                </c:pt>
              </c:numCache>
            </c:numRef>
          </c:val>
          <c:extLst>
            <c:ext xmlns:c16="http://schemas.microsoft.com/office/drawing/2014/chart" uri="{C3380CC4-5D6E-409C-BE32-E72D297353CC}">
              <c16:uniqueId val="{0000000B-F6E8-EC40-8F9A-086EC8C482E2}"/>
            </c:ext>
          </c:extLst>
        </c:ser>
        <c:ser>
          <c:idx val="9"/>
          <c:order val="12"/>
          <c:tx>
            <c:strRef>
              <c:f>'Firm Capacity Charts'!$J$1</c:f>
              <c:strCache>
                <c:ptCount val="1"/>
                <c:pt idx="0">
                  <c:v>Pumped Hydro</c:v>
                </c:pt>
              </c:strCache>
            </c:strRef>
          </c:tx>
          <c:spPr>
            <a:solidFill>
              <a:srgbClr val="B381D9"/>
            </a:solidFill>
            <a:ln>
              <a:noFill/>
            </a:ln>
            <a:effectLst/>
          </c:spPr>
          <c:invertIfNegative val="0"/>
          <c:cat>
            <c:numRef>
              <c:f>'Firm Capacity Charts'!$A$2:$A$3</c:f>
              <c:numCache>
                <c:formatCode>General</c:formatCode>
                <c:ptCount val="2"/>
                <c:pt idx="0">
                  <c:v>2035</c:v>
                </c:pt>
                <c:pt idx="1">
                  <c:v>2045</c:v>
                </c:pt>
              </c:numCache>
            </c:numRef>
          </c:cat>
          <c:val>
            <c:numRef>
              <c:f>'Firm Capacity Charts'!$J$17:$J$18</c:f>
              <c:numCache>
                <c:formatCode>General</c:formatCode>
                <c:ptCount val="2"/>
                <c:pt idx="0">
                  <c:v>360.096</c:v>
                </c:pt>
                <c:pt idx="1">
                  <c:v>360.096</c:v>
                </c:pt>
              </c:numCache>
            </c:numRef>
          </c:val>
          <c:extLst>
            <c:ext xmlns:c16="http://schemas.microsoft.com/office/drawing/2014/chart" uri="{C3380CC4-5D6E-409C-BE32-E72D297353CC}">
              <c16:uniqueId val="{0000000C-F6E8-EC40-8F9A-086EC8C482E2}"/>
            </c:ext>
          </c:extLst>
        </c:ser>
        <c:dLbls>
          <c:showLegendKey val="0"/>
          <c:showVal val="0"/>
          <c:showCatName val="0"/>
          <c:showSerName val="0"/>
          <c:showPercent val="0"/>
          <c:showBubbleSize val="0"/>
        </c:dLbls>
        <c:gapWidth val="150"/>
        <c:overlap val="100"/>
        <c:axId val="605190816"/>
        <c:axId val="605147952"/>
      </c:barChart>
      <c:scatterChart>
        <c:scatterStyle val="lineMarker"/>
        <c:varyColors val="0"/>
        <c:ser>
          <c:idx val="0"/>
          <c:order val="13"/>
          <c:tx>
            <c:strRef>
              <c:f>'Firm Capacity Charts'!$T$16</c:f>
              <c:strCache>
                <c:ptCount val="1"/>
                <c:pt idx="0">
                  <c:v>PRM Requirement</c:v>
                </c:pt>
              </c:strCache>
            </c:strRef>
          </c:tx>
          <c:spPr>
            <a:ln w="25400" cap="rnd">
              <a:noFill/>
              <a:round/>
            </a:ln>
            <a:effectLst/>
          </c:spPr>
          <c:marker>
            <c:symbol val="diamond"/>
            <c:size val="10"/>
            <c:spPr>
              <a:solidFill>
                <a:schemeClr val="tx2"/>
              </a:solidFill>
              <a:ln w="9525">
                <a:solidFill>
                  <a:schemeClr val="tx2"/>
                </a:solidFill>
              </a:ln>
              <a:effectLst/>
            </c:spPr>
          </c:marker>
          <c:yVal>
            <c:numRef>
              <c:f>'Firm Capacity Charts'!$T$17:$T$18</c:f>
              <c:numCache>
                <c:formatCode>General</c:formatCode>
                <c:ptCount val="2"/>
                <c:pt idx="0">
                  <c:v>15881.795</c:v>
                </c:pt>
                <c:pt idx="1">
                  <c:v>17800.850999999999</c:v>
                </c:pt>
              </c:numCache>
            </c:numRef>
          </c:yVal>
          <c:smooth val="0"/>
          <c:extLst>
            <c:ext xmlns:c16="http://schemas.microsoft.com/office/drawing/2014/chart" uri="{C3380CC4-5D6E-409C-BE32-E72D297353CC}">
              <c16:uniqueId val="{0000000D-F6E8-EC40-8F9A-086EC8C482E2}"/>
            </c:ext>
          </c:extLst>
        </c:ser>
        <c:dLbls>
          <c:showLegendKey val="0"/>
          <c:showVal val="0"/>
          <c:showCatName val="0"/>
          <c:showSerName val="0"/>
          <c:showPercent val="0"/>
          <c:showBubbleSize val="0"/>
        </c:dLbls>
        <c:axId val="605190816"/>
        <c:axId val="605147952"/>
      </c:scatterChart>
      <c:catAx>
        <c:axId val="605190816"/>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605147952"/>
        <c:crosses val="autoZero"/>
        <c:auto val="0"/>
        <c:lblAlgn val="ctr"/>
        <c:lblOffset val="100"/>
        <c:noMultiLvlLbl val="0"/>
      </c:catAx>
      <c:valAx>
        <c:axId val="605147952"/>
        <c:scaling>
          <c:orientation val="minMax"/>
        </c:scaling>
        <c:delete val="0"/>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6051908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accent4"/>
                </a:solidFill>
                <a:latin typeface="+mn-lt"/>
                <a:ea typeface="+mn-ea"/>
                <a:cs typeface="+mn-cs"/>
              </a:defRPr>
            </a:pPr>
            <a:r>
              <a:rPr lang="en-US">
                <a:solidFill>
                  <a:schemeClr val="accent4"/>
                </a:solidFill>
              </a:rPr>
              <a:t>Western Interconnect Annual Peak Demand (MW)</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accent4"/>
              </a:solidFill>
              <a:latin typeface="+mn-lt"/>
              <a:ea typeface="+mn-ea"/>
              <a:cs typeface="+mn-cs"/>
            </a:defRPr>
          </a:pPr>
          <a:endParaRPr lang="en-US"/>
        </a:p>
      </c:txPr>
    </c:title>
    <c:autoTitleDeleted val="0"/>
    <c:plotArea>
      <c:layout/>
      <c:lineChart>
        <c:grouping val="standard"/>
        <c:varyColors val="0"/>
        <c:ser>
          <c:idx val="1"/>
          <c:order val="0"/>
          <c:tx>
            <c:v>2035 WestTEC</c:v>
          </c:tx>
          <c:spPr>
            <a:ln w="28575" cap="rnd">
              <a:solidFill>
                <a:schemeClr val="accent2"/>
              </a:solidFill>
              <a:round/>
            </a:ln>
            <a:effectLst/>
          </c:spPr>
          <c:marker>
            <c:symbol val="none"/>
          </c:marker>
          <c:cat>
            <c:numRef>
              <c:f>'[2024-11-15_WestTEC Proposed Load.xlsx]Proposed Data Summary'!$Q$28:$Q$40</c:f>
              <c:numCache>
                <c:formatCode>General</c:formatCode>
                <c:ptCount val="13"/>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numCache>
            </c:numRef>
          </c:cat>
          <c:val>
            <c:numRef>
              <c:f>'[2024-11-15_WestTEC Proposed Load.xlsx]Proposed Data Summary'!$S$28:$S$40</c:f>
              <c:numCache>
                <c:formatCode>#,##0</c:formatCode>
                <c:ptCount val="13"/>
                <c:pt idx="0">
                  <c:v>170655.58762472693</c:v>
                </c:pt>
                <c:pt idx="1">
                  <c:v>174219.08465610462</c:v>
                </c:pt>
                <c:pt idx="2">
                  <c:v>177856.9918563457</c:v>
                </c:pt>
                <c:pt idx="3">
                  <c:v>181570.86300062708</c:v>
                </c:pt>
                <c:pt idx="4">
                  <c:v>185362.28430884841</c:v>
                </c:pt>
                <c:pt idx="5">
                  <c:v>189232.87512311756</c:v>
                </c:pt>
                <c:pt idx="6">
                  <c:v>193184.28859938271</c:v>
                </c:pt>
                <c:pt idx="7">
                  <c:v>197218.21241350673</c:v>
                </c:pt>
                <c:pt idx="8">
                  <c:v>201336.36948208499</c:v>
                </c:pt>
                <c:pt idx="9">
                  <c:v>205540.51869831502</c:v>
                </c:pt>
                <c:pt idx="10">
                  <c:v>209832.45568323182</c:v>
                </c:pt>
                <c:pt idx="11">
                  <c:v>214214.01355262997</c:v>
                </c:pt>
                <c:pt idx="12">
                  <c:v>218687.06369999994</c:v>
                </c:pt>
              </c:numCache>
            </c:numRef>
          </c:val>
          <c:smooth val="0"/>
          <c:extLst>
            <c:ext xmlns:c16="http://schemas.microsoft.com/office/drawing/2014/chart" uri="{C3380CC4-5D6E-409C-BE32-E72D297353CC}">
              <c16:uniqueId val="{00000001-4ACA-4036-B197-5BA7E53826E8}"/>
            </c:ext>
          </c:extLst>
        </c:ser>
        <c:dLbls>
          <c:showLegendKey val="0"/>
          <c:showVal val="0"/>
          <c:showCatName val="0"/>
          <c:showSerName val="0"/>
          <c:showPercent val="0"/>
          <c:showBubbleSize val="0"/>
        </c:dLbls>
        <c:smooth val="0"/>
        <c:axId val="185569311"/>
        <c:axId val="185564991"/>
      </c:lineChart>
      <c:catAx>
        <c:axId val="1855693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85564991"/>
        <c:crosses val="autoZero"/>
        <c:auto val="1"/>
        <c:lblAlgn val="ctr"/>
        <c:lblOffset val="100"/>
        <c:tickLblSkip val="3"/>
        <c:tickMarkSkip val="1"/>
        <c:noMultiLvlLbl val="0"/>
      </c:catAx>
      <c:valAx>
        <c:axId val="185564991"/>
        <c:scaling>
          <c:orientation val="minMax"/>
          <c:min val="15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855693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a:t>Onshore Wind</a:t>
            </a:r>
            <a:r>
              <a:rPr lang="en-US" sz="1200" baseline="0"/>
              <a:t> Dispatch in Study (% of nameplate)</a:t>
            </a:r>
            <a:endParaRPr lang="en-US" sz="120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'High Wind Dispatch'!$T$2</c:f>
              <c:strCache>
                <c:ptCount val="1"/>
                <c:pt idx="0">
                  <c:v>Onshore Wind</c:v>
                </c:pt>
              </c:strCache>
            </c:strRef>
          </c:tx>
          <c:spPr>
            <a:solidFill>
              <a:schemeClr val="accent1"/>
            </a:solidFill>
            <a:ln>
              <a:noFill/>
            </a:ln>
            <a:effectLst/>
          </c:spPr>
          <c:invertIfNegative val="0"/>
          <c:cat>
            <c:strRef>
              <c:f>'High Wind Dispatch'!$A$3:$A$123</c:f>
              <c:strCache>
                <c:ptCount val="41"/>
                <c:pt idx="0">
                  <c:v>AESO</c:v>
                </c:pt>
                <c:pt idx="1">
                  <c:v>AVA</c:v>
                </c:pt>
                <c:pt idx="2">
                  <c:v>AZPS</c:v>
                </c:pt>
                <c:pt idx="3">
                  <c:v>BANC</c:v>
                </c:pt>
                <c:pt idx="4">
                  <c:v>BCHA</c:v>
                </c:pt>
                <c:pt idx="5">
                  <c:v>BPAT</c:v>
                </c:pt>
                <c:pt idx="6">
                  <c:v>CFE</c:v>
                </c:pt>
                <c:pt idx="7">
                  <c:v>CHPD</c:v>
                </c:pt>
                <c:pt idx="8">
                  <c:v>CIPB</c:v>
                </c:pt>
                <c:pt idx="9">
                  <c:v>CIPV</c:v>
                </c:pt>
                <c:pt idx="10">
                  <c:v>CISC</c:v>
                </c:pt>
                <c:pt idx="11">
                  <c:v>CISD</c:v>
                </c:pt>
                <c:pt idx="12">
                  <c:v>DOPD</c:v>
                </c:pt>
                <c:pt idx="13">
                  <c:v>EPE</c:v>
                </c:pt>
                <c:pt idx="14">
                  <c:v>GCPD</c:v>
                </c:pt>
                <c:pt idx="15">
                  <c:v>Hoover</c:v>
                </c:pt>
                <c:pt idx="16">
                  <c:v>IID</c:v>
                </c:pt>
                <c:pt idx="17">
                  <c:v>IPFE</c:v>
                </c:pt>
                <c:pt idx="18">
                  <c:v>IPMV</c:v>
                </c:pt>
                <c:pt idx="19">
                  <c:v>IPTV</c:v>
                </c:pt>
                <c:pt idx="20">
                  <c:v>LDWP</c:v>
                </c:pt>
                <c:pt idx="21">
                  <c:v>NEVP</c:v>
                </c:pt>
                <c:pt idx="22">
                  <c:v>NWMT</c:v>
                </c:pt>
                <c:pt idx="23">
                  <c:v>PACW</c:v>
                </c:pt>
                <c:pt idx="24">
                  <c:v>PAID</c:v>
                </c:pt>
                <c:pt idx="25">
                  <c:v>PAUT</c:v>
                </c:pt>
                <c:pt idx="26">
                  <c:v>PAWY</c:v>
                </c:pt>
                <c:pt idx="27">
                  <c:v>PGE</c:v>
                </c:pt>
                <c:pt idx="28">
                  <c:v>PNM</c:v>
                </c:pt>
                <c:pt idx="29">
                  <c:v>PSCO</c:v>
                </c:pt>
                <c:pt idx="30">
                  <c:v>PSEI</c:v>
                </c:pt>
                <c:pt idx="31">
                  <c:v>SCL</c:v>
                </c:pt>
                <c:pt idx="32">
                  <c:v>SPPC</c:v>
                </c:pt>
                <c:pt idx="33">
                  <c:v>SRP</c:v>
                </c:pt>
                <c:pt idx="34">
                  <c:v>TEPC</c:v>
                </c:pt>
                <c:pt idx="35">
                  <c:v>TIDC</c:v>
                </c:pt>
                <c:pt idx="36">
                  <c:v>TPWR</c:v>
                </c:pt>
                <c:pt idx="37">
                  <c:v>VEA</c:v>
                </c:pt>
                <c:pt idx="38">
                  <c:v>WACM</c:v>
                </c:pt>
                <c:pt idx="39">
                  <c:v>WALC</c:v>
                </c:pt>
                <c:pt idx="40">
                  <c:v>WAUW</c:v>
                </c:pt>
              </c:strCache>
            </c:strRef>
          </c:cat>
          <c:val>
            <c:numRef>
              <c:f>'High Wind Dispatch'!$T$3:$T$123</c:f>
              <c:numCache>
                <c:formatCode>0.0%</c:formatCode>
                <c:ptCount val="41"/>
                <c:pt idx="0">
                  <c:v>0.54577240333593502</c:v>
                </c:pt>
                <c:pt idx="1">
                  <c:v>0.64887213822894096</c:v>
                </c:pt>
                <c:pt idx="2">
                  <c:v>0.582094254660521</c:v>
                </c:pt>
                <c:pt idx="3">
                  <c:v>0</c:v>
                </c:pt>
                <c:pt idx="4">
                  <c:v>0</c:v>
                </c:pt>
                <c:pt idx="5">
                  <c:v>0.70787494698273901</c:v>
                </c:pt>
                <c:pt idx="6">
                  <c:v>0.78640000499999996</c:v>
                </c:pt>
                <c:pt idx="7">
                  <c:v>0</c:v>
                </c:pt>
                <c:pt idx="8">
                  <c:v>0.48472456903396499</c:v>
                </c:pt>
                <c:pt idx="9">
                  <c:v>0.54668493965614595</c:v>
                </c:pt>
                <c:pt idx="10">
                  <c:v>0.89905676563175196</c:v>
                </c:pt>
                <c:pt idx="11">
                  <c:v>0.838432034584774</c:v>
                </c:pt>
                <c:pt idx="12">
                  <c:v>0</c:v>
                </c:pt>
                <c:pt idx="13">
                  <c:v>0.48899999999999999</c:v>
                </c:pt>
                <c:pt idx="14">
                  <c:v>0.14579998</c:v>
                </c:pt>
                <c:pt idx="15">
                  <c:v>0</c:v>
                </c:pt>
                <c:pt idx="16">
                  <c:v>0</c:v>
                </c:pt>
                <c:pt idx="17">
                  <c:v>0.600525714285714</c:v>
                </c:pt>
                <c:pt idx="18">
                  <c:v>0.67821771541125597</c:v>
                </c:pt>
                <c:pt idx="19">
                  <c:v>0.48604209494880202</c:v>
                </c:pt>
                <c:pt idx="20">
                  <c:v>0.87104871589840005</c:v>
                </c:pt>
                <c:pt idx="21">
                  <c:v>0</c:v>
                </c:pt>
                <c:pt idx="22">
                  <c:v>0.48187416214527701</c:v>
                </c:pt>
                <c:pt idx="23">
                  <c:v>0.42271535507443098</c:v>
                </c:pt>
                <c:pt idx="24">
                  <c:v>0.70430431041532804</c:v>
                </c:pt>
                <c:pt idx="25">
                  <c:v>0.80269477643908904</c:v>
                </c:pt>
                <c:pt idx="26">
                  <c:v>0.74455428121706302</c:v>
                </c:pt>
                <c:pt idx="27">
                  <c:v>0.88081404047452805</c:v>
                </c:pt>
                <c:pt idx="28">
                  <c:v>0.72218129361595196</c:v>
                </c:pt>
                <c:pt idx="29">
                  <c:v>0.74086129345167295</c:v>
                </c:pt>
                <c:pt idx="30">
                  <c:v>0.61951338192963201</c:v>
                </c:pt>
                <c:pt idx="31">
                  <c:v>0</c:v>
                </c:pt>
                <c:pt idx="32">
                  <c:v>0</c:v>
                </c:pt>
                <c:pt idx="33">
                  <c:v>0.54580495779099303</c:v>
                </c:pt>
                <c:pt idx="34">
                  <c:v>0.58503430942371204</c:v>
                </c:pt>
                <c:pt idx="35">
                  <c:v>0.38419999999999999</c:v>
                </c:pt>
                <c:pt idx="36">
                  <c:v>0</c:v>
                </c:pt>
                <c:pt idx="37">
                  <c:v>0.76919999999999999</c:v>
                </c:pt>
                <c:pt idx="38">
                  <c:v>0.71044797407123506</c:v>
                </c:pt>
                <c:pt idx="39">
                  <c:v>0.66807372554744504</c:v>
                </c:pt>
                <c:pt idx="40">
                  <c:v>0</c:v>
                </c:pt>
              </c:numCache>
            </c:numRef>
          </c:val>
          <c:extLst>
            <c:ext xmlns:c16="http://schemas.microsoft.com/office/drawing/2014/chart" uri="{C3380CC4-5D6E-409C-BE32-E72D297353CC}">
              <c16:uniqueId val="{00000000-C57A-46D8-8407-D8E456A79512}"/>
            </c:ext>
          </c:extLst>
        </c:ser>
        <c:dLbls>
          <c:showLegendKey val="0"/>
          <c:showVal val="0"/>
          <c:showCatName val="0"/>
          <c:showSerName val="0"/>
          <c:showPercent val="0"/>
          <c:showBubbleSize val="0"/>
        </c:dLbls>
        <c:gapWidth val="219"/>
        <c:overlap val="-27"/>
        <c:axId val="118692815"/>
        <c:axId val="135829151"/>
      </c:barChart>
      <c:catAx>
        <c:axId val="118692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829151"/>
        <c:crosses val="autoZero"/>
        <c:auto val="1"/>
        <c:lblAlgn val="ctr"/>
        <c:lblOffset val="100"/>
        <c:noMultiLvlLbl val="0"/>
      </c:catAx>
      <c:valAx>
        <c:axId val="13582915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86928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400" b="0" i="0" u="none" strike="noStrike" kern="1200" spc="0" baseline="0">
                <a:solidFill>
                  <a:schemeClr val="tx1"/>
                </a:solidFill>
                <a:latin typeface="+mn-lt"/>
                <a:ea typeface="+mn-ea"/>
                <a:cs typeface="+mn-cs"/>
              </a:defRPr>
            </a:pPr>
            <a:r>
              <a:rPr lang="en-US"/>
              <a:t>WECC Path Average Shadow Price vs Hours Congested</a:t>
            </a:r>
          </a:p>
        </c:rich>
      </c:tx>
      <c:overlay val="0"/>
      <c:spPr>
        <a:noFill/>
        <a:ln>
          <a:noFill/>
        </a:ln>
        <a:effectLst/>
      </c:spPr>
      <c:txPr>
        <a:bodyPr rot="0" spcFirstLastPara="1" vertOverflow="ellipsis" vert="horz" wrap="square" anchor="ctr" anchorCtr="1"/>
        <a:lstStyle/>
        <a:p>
          <a:pPr algn="ctr" rtl="0">
            <a:defRPr sz="1400" b="0" i="0" u="none" strike="noStrike" kern="1200" spc="0" baseline="0">
              <a:solidFill>
                <a:schemeClr val="tx1"/>
              </a:solidFill>
              <a:latin typeface="+mn-lt"/>
              <a:ea typeface="+mn-ea"/>
              <a:cs typeface="+mn-cs"/>
            </a:defRPr>
          </a:pPr>
          <a:endParaRPr lang="en-US"/>
        </a:p>
      </c:txPr>
    </c:title>
    <c:autoTitleDeleted val="0"/>
    <c:plotArea>
      <c:layout/>
      <c:scatterChart>
        <c:scatterStyle val="lineMarker"/>
        <c:varyColors val="0"/>
        <c:ser>
          <c:idx val="0"/>
          <c:order val="0"/>
          <c:tx>
            <c:strRef>
              <c:f>'[Report2_2035 WestTEC v1.4.xlsx]Sheet1'!$D$2</c:f>
              <c:strCache>
                <c:ptCount val="1"/>
                <c:pt idx="0">
                  <c:v>Congested Hours</c:v>
                </c:pt>
              </c:strCache>
            </c:strRef>
          </c:tx>
          <c:spPr>
            <a:ln w="28575" cap="rnd">
              <a:noFill/>
              <a:round/>
            </a:ln>
            <a:effectLst/>
          </c:spPr>
          <c:marker>
            <c:symbol val="circle"/>
            <c:size val="5"/>
            <c:spPr>
              <a:solidFill>
                <a:schemeClr val="accent1"/>
              </a:solidFill>
              <a:ln w="9525">
                <a:solidFill>
                  <a:schemeClr val="accent1"/>
                </a:solidFill>
              </a:ln>
              <a:effectLst/>
            </c:spPr>
          </c:marker>
          <c:dLbls>
            <c:dLbl>
              <c:idx val="0"/>
              <c:tx>
                <c:rich>
                  <a:bodyPr/>
                  <a:lstStyle/>
                  <a:p>
                    <a:fld id="{5FAA49C1-7FB9-4C47-9AAE-C1942B27B36D}"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3719-4185-97E4-F3B0FFAF117F}"/>
                </c:ext>
              </c:extLst>
            </c:dLbl>
            <c:dLbl>
              <c:idx val="1"/>
              <c:tx>
                <c:rich>
                  <a:bodyPr/>
                  <a:lstStyle/>
                  <a:p>
                    <a:fld id="{6DD6E2BF-FC4E-4388-AB84-F26D76BB61D9}"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3719-4185-97E4-F3B0FFAF117F}"/>
                </c:ext>
              </c:extLst>
            </c:dLbl>
            <c:dLbl>
              <c:idx val="2"/>
              <c:tx>
                <c:rich>
                  <a:bodyPr/>
                  <a:lstStyle/>
                  <a:p>
                    <a:fld id="{3C57581C-661C-4021-AD96-D1C939F55E2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3719-4185-97E4-F3B0FFAF117F}"/>
                </c:ext>
              </c:extLst>
            </c:dLbl>
            <c:dLbl>
              <c:idx val="3"/>
              <c:tx>
                <c:rich>
                  <a:bodyPr/>
                  <a:lstStyle/>
                  <a:p>
                    <a:fld id="{84066EFB-96D8-4BE7-82EE-73943B72FD61}"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3719-4185-97E4-F3B0FFAF117F}"/>
                </c:ext>
              </c:extLst>
            </c:dLbl>
            <c:dLbl>
              <c:idx val="4"/>
              <c:layout>
                <c:manualLayout>
                  <c:x val="1.9122609673790777E-3"/>
                  <c:y val="-1.7895888013998249E-2"/>
                </c:manualLayout>
              </c:layout>
              <c:tx>
                <c:rich>
                  <a:bodyPr/>
                  <a:lstStyle/>
                  <a:p>
                    <a:fld id="{32146612-6F8D-4744-BA91-DDBDFE8A639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3719-4185-97E4-F3B0FFAF117F}"/>
                </c:ext>
              </c:extLst>
            </c:dLbl>
            <c:dLbl>
              <c:idx val="5"/>
              <c:tx>
                <c:rich>
                  <a:bodyPr/>
                  <a:lstStyle/>
                  <a:p>
                    <a:fld id="{A3D53B3F-183D-47EB-B31B-933006DFC704}"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3719-4185-97E4-F3B0FFAF117F}"/>
                </c:ext>
              </c:extLst>
            </c:dLbl>
            <c:dLbl>
              <c:idx val="6"/>
              <c:tx>
                <c:rich>
                  <a:bodyPr/>
                  <a:lstStyle/>
                  <a:p>
                    <a:fld id="{6857B5A2-2798-450C-8E62-A988EDCE97B3}"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3719-4185-97E4-F3B0FFAF117F}"/>
                </c:ext>
              </c:extLst>
            </c:dLbl>
            <c:dLbl>
              <c:idx val="7"/>
              <c:layout>
                <c:manualLayout>
                  <c:x val="-1.2710911136107986E-2"/>
                  <c:y val="-2.9006999125109463E-2"/>
                </c:manualLayout>
              </c:layout>
              <c:tx>
                <c:rich>
                  <a:bodyPr/>
                  <a:lstStyle/>
                  <a:p>
                    <a:fld id="{2FA88C1F-F402-4985-9127-522F578EAF3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3719-4185-97E4-F3B0FFAF117F}"/>
                </c:ext>
              </c:extLst>
            </c:dLbl>
            <c:dLbl>
              <c:idx val="8"/>
              <c:tx>
                <c:rich>
                  <a:bodyPr/>
                  <a:lstStyle/>
                  <a:p>
                    <a:fld id="{FFA4EC70-AD25-4826-B98F-BD747D88F74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3719-4185-97E4-F3B0FFAF117F}"/>
                </c:ext>
              </c:extLst>
            </c:dLbl>
            <c:dLbl>
              <c:idx val="9"/>
              <c:tx>
                <c:rich>
                  <a:bodyPr/>
                  <a:lstStyle/>
                  <a:p>
                    <a:fld id="{93B3D7E6-4084-4284-935C-43D5B7E548D1}"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3719-4185-97E4-F3B0FFAF117F}"/>
                </c:ext>
              </c:extLst>
            </c:dLbl>
            <c:dLbl>
              <c:idx val="10"/>
              <c:tx>
                <c:rich>
                  <a:bodyPr/>
                  <a:lstStyle/>
                  <a:p>
                    <a:fld id="{88BCE04B-3487-4489-92CF-D55451997C3D}"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3719-4185-97E4-F3B0FFAF117F}"/>
                </c:ext>
              </c:extLst>
            </c:dLbl>
            <c:dLbl>
              <c:idx val="11"/>
              <c:tx>
                <c:rich>
                  <a:bodyPr/>
                  <a:lstStyle/>
                  <a:p>
                    <a:fld id="{8E7BBCF3-DF8B-4A03-97B9-5BBCDC21EB4A}"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3719-4185-97E4-F3B0FFAF117F}"/>
                </c:ext>
              </c:extLst>
            </c:dLbl>
            <c:dLbl>
              <c:idx val="12"/>
              <c:tx>
                <c:rich>
                  <a:bodyPr/>
                  <a:lstStyle/>
                  <a:p>
                    <a:fld id="{F53D303B-59B7-4687-9700-D2242B5F4155}"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3719-4185-97E4-F3B0FFAF117F}"/>
                </c:ext>
              </c:extLst>
            </c:dLbl>
            <c:dLbl>
              <c:idx val="13"/>
              <c:layout>
                <c:manualLayout>
                  <c:x val="-2.5871766029246343E-3"/>
                  <c:y val="-2.0673665791776027E-2"/>
                </c:manualLayout>
              </c:layout>
              <c:tx>
                <c:rich>
                  <a:bodyPr/>
                  <a:lstStyle/>
                  <a:p>
                    <a:fld id="{83BC1387-B2DE-446C-B133-D85535AC040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3719-4185-97E4-F3B0FFAF117F}"/>
                </c:ext>
              </c:extLst>
            </c:dLbl>
            <c:dLbl>
              <c:idx val="14"/>
              <c:tx>
                <c:rich>
                  <a:bodyPr/>
                  <a:lstStyle/>
                  <a:p>
                    <a:fld id="{9E3D2878-02F3-4BD9-8370-BD2F5151C725}"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3719-4185-97E4-F3B0FFAF117F}"/>
                </c:ext>
              </c:extLst>
            </c:dLbl>
            <c:dLbl>
              <c:idx val="15"/>
              <c:tx>
                <c:rich>
                  <a:bodyPr/>
                  <a:lstStyle/>
                  <a:p>
                    <a:fld id="{5872522F-9929-447E-8F5C-570C1C59622C}"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3719-4185-97E4-F3B0FFAF117F}"/>
                </c:ext>
              </c:extLst>
            </c:dLbl>
            <c:dLbl>
              <c:idx val="16"/>
              <c:tx>
                <c:rich>
                  <a:bodyPr/>
                  <a:lstStyle/>
                  <a:p>
                    <a:fld id="{7984402D-DF80-4EDE-96DC-559CCFEA4E7B}"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3719-4185-97E4-F3B0FFAF117F}"/>
                </c:ext>
              </c:extLst>
            </c:dLbl>
            <c:dLbl>
              <c:idx val="17"/>
              <c:tx>
                <c:rich>
                  <a:bodyPr/>
                  <a:lstStyle/>
                  <a:p>
                    <a:fld id="{B6F6EC90-FEE1-45C6-84B2-941B038CD8DB}"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3719-4185-97E4-F3B0FFAF117F}"/>
                </c:ext>
              </c:extLst>
            </c:dLbl>
            <c:dLbl>
              <c:idx val="18"/>
              <c:layout>
                <c:manualLayout>
                  <c:x val="-1.2710911136107986E-2"/>
                  <c:y val="-3.1784776902887141E-2"/>
                </c:manualLayout>
              </c:layout>
              <c:tx>
                <c:rich>
                  <a:bodyPr/>
                  <a:lstStyle/>
                  <a:p>
                    <a:fld id="{4620C58C-E109-443C-AE8F-3264F3B43E0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3719-4185-97E4-F3B0FFAF117F}"/>
                </c:ext>
              </c:extLst>
            </c:dLbl>
            <c:dLbl>
              <c:idx val="19"/>
              <c:tx>
                <c:rich>
                  <a:bodyPr/>
                  <a:lstStyle/>
                  <a:p>
                    <a:fld id="{262DA15A-1AE4-4FAD-B587-C3E4297BE756}"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3719-4185-97E4-F3B0FFAF117F}"/>
                </c:ext>
              </c:extLst>
            </c:dLbl>
            <c:dLbl>
              <c:idx val="20"/>
              <c:tx>
                <c:rich>
                  <a:bodyPr/>
                  <a:lstStyle/>
                  <a:p>
                    <a:fld id="{96B3ABBE-90D4-412A-A231-2F983ACDE9B0}"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3719-4185-97E4-F3B0FFAF117F}"/>
                </c:ext>
              </c:extLst>
            </c:dLbl>
            <c:dLbl>
              <c:idx val="21"/>
              <c:tx>
                <c:rich>
                  <a:bodyPr/>
                  <a:lstStyle/>
                  <a:p>
                    <a:fld id="{203DF229-CDBC-4628-BB51-6A1DE15699A4}"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3719-4185-97E4-F3B0FFAF117F}"/>
                </c:ext>
              </c:extLst>
            </c:dLbl>
            <c:dLbl>
              <c:idx val="22"/>
              <c:tx>
                <c:rich>
                  <a:bodyPr/>
                  <a:lstStyle/>
                  <a:p>
                    <a:fld id="{78D38C2E-B394-442B-9D86-3E0521DCB064}"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3719-4185-97E4-F3B0FFAF117F}"/>
                </c:ext>
              </c:extLst>
            </c:dLbl>
            <c:dLbl>
              <c:idx val="23"/>
              <c:tx>
                <c:rich>
                  <a:bodyPr/>
                  <a:lstStyle/>
                  <a:p>
                    <a:fld id="{D9AC7F78-58A9-439A-86E6-30221A1CCF1D}"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3719-4185-97E4-F3B0FFAF117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'[Report2_2035 WestTEC v1.4.xlsx]Sheet1'!$C$3:$C$26</c:f>
              <c:numCache>
                <c:formatCode>#,##0</c:formatCode>
                <c:ptCount val="24"/>
                <c:pt idx="0">
                  <c:v>35.437220283897794</c:v>
                </c:pt>
                <c:pt idx="1">
                  <c:v>126.68786388316556</c:v>
                </c:pt>
                <c:pt idx="2">
                  <c:v>11.2294943561804</c:v>
                </c:pt>
                <c:pt idx="3">
                  <c:v>21.165368521480215</c:v>
                </c:pt>
                <c:pt idx="4">
                  <c:v>23.41842791199624</c:v>
                </c:pt>
                <c:pt idx="5">
                  <c:v>7.4633956446844838</c:v>
                </c:pt>
                <c:pt idx="6">
                  <c:v>22.78596261309421</c:v>
                </c:pt>
                <c:pt idx="7">
                  <c:v>34.431601281420832</c:v>
                </c:pt>
                <c:pt idx="8">
                  <c:v>13.739607209398221</c:v>
                </c:pt>
                <c:pt idx="9">
                  <c:v>11.841065546542566</c:v>
                </c:pt>
                <c:pt idx="10">
                  <c:v>8.2876236294605903</c:v>
                </c:pt>
                <c:pt idx="11">
                  <c:v>7.4684722354066375</c:v>
                </c:pt>
                <c:pt idx="12">
                  <c:v>2.9047927779256768</c:v>
                </c:pt>
                <c:pt idx="13">
                  <c:v>14.407105048494701</c:v>
                </c:pt>
                <c:pt idx="14">
                  <c:v>4.5816782564412719</c:v>
                </c:pt>
                <c:pt idx="15">
                  <c:v>416.83167883771512</c:v>
                </c:pt>
                <c:pt idx="16">
                  <c:v>38.358791671276165</c:v>
                </c:pt>
                <c:pt idx="17">
                  <c:v>3.1938711213498308</c:v>
                </c:pt>
                <c:pt idx="18">
                  <c:v>71.348927872933871</c:v>
                </c:pt>
                <c:pt idx="19">
                  <c:v>14.051963409702703</c:v>
                </c:pt>
                <c:pt idx="20">
                  <c:v>0.66475221947072227</c:v>
                </c:pt>
                <c:pt idx="21">
                  <c:v>119.45539875326085</c:v>
                </c:pt>
                <c:pt idx="22">
                  <c:v>8.0730694448993283</c:v>
                </c:pt>
                <c:pt idx="23">
                  <c:v>3.9367453923999989</c:v>
                </c:pt>
              </c:numCache>
            </c:numRef>
          </c:xVal>
          <c:yVal>
            <c:numRef>
              <c:f>'[Report2_2035 WestTEC v1.4.xlsx]Sheet1'!$D$3:$D$26</c:f>
              <c:numCache>
                <c:formatCode>#,##0</c:formatCode>
                <c:ptCount val="24"/>
                <c:pt idx="0">
                  <c:v>6125</c:v>
                </c:pt>
                <c:pt idx="1">
                  <c:v>5028</c:v>
                </c:pt>
                <c:pt idx="2">
                  <c:v>3670</c:v>
                </c:pt>
                <c:pt idx="3">
                  <c:v>3237</c:v>
                </c:pt>
                <c:pt idx="4">
                  <c:v>3176</c:v>
                </c:pt>
                <c:pt idx="5">
                  <c:v>2751</c:v>
                </c:pt>
                <c:pt idx="6">
                  <c:v>2377</c:v>
                </c:pt>
                <c:pt idx="7">
                  <c:v>2238</c:v>
                </c:pt>
                <c:pt idx="8">
                  <c:v>2198</c:v>
                </c:pt>
                <c:pt idx="9">
                  <c:v>1635</c:v>
                </c:pt>
                <c:pt idx="10">
                  <c:v>1512</c:v>
                </c:pt>
                <c:pt idx="11">
                  <c:v>1459</c:v>
                </c:pt>
                <c:pt idx="12">
                  <c:v>1453</c:v>
                </c:pt>
                <c:pt idx="13">
                  <c:v>1322</c:v>
                </c:pt>
                <c:pt idx="14">
                  <c:v>1284</c:v>
                </c:pt>
                <c:pt idx="15">
                  <c:v>1125</c:v>
                </c:pt>
                <c:pt idx="16">
                  <c:v>1083</c:v>
                </c:pt>
                <c:pt idx="17">
                  <c:v>889</c:v>
                </c:pt>
                <c:pt idx="18">
                  <c:v>559</c:v>
                </c:pt>
                <c:pt idx="19">
                  <c:v>296</c:v>
                </c:pt>
                <c:pt idx="20">
                  <c:v>263</c:v>
                </c:pt>
                <c:pt idx="21">
                  <c:v>184</c:v>
                </c:pt>
                <c:pt idx="22">
                  <c:v>149</c:v>
                </c:pt>
                <c:pt idx="23">
                  <c:v>125</c:v>
                </c:pt>
              </c:numCache>
            </c:numRef>
          </c:yVal>
          <c:smooth val="0"/>
          <c:extLst>
            <c:ext xmlns:c15="http://schemas.microsoft.com/office/drawing/2012/chart" uri="{02D57815-91ED-43cb-92C2-25804820EDAC}">
              <c15:datalabelsRange>
                <c15:f>'[Report2_2035 WestTEC v1.4.xlsx]Sheet1'!$A$3:$A$26</c15:f>
                <c15:dlblRangeCache>
                  <c:ptCount val="24"/>
                  <c:pt idx="0">
                    <c:v>P83</c:v>
                  </c:pt>
                  <c:pt idx="1">
                    <c:v>P03 E</c:v>
                  </c:pt>
                  <c:pt idx="2">
                    <c:v>P65</c:v>
                  </c:pt>
                  <c:pt idx="3">
                    <c:v>P36</c:v>
                  </c:pt>
                  <c:pt idx="4">
                    <c:v>P45</c:v>
                  </c:pt>
                  <c:pt idx="5">
                    <c:v>P77</c:v>
                  </c:pt>
                  <c:pt idx="6">
                    <c:v>P60</c:v>
                  </c:pt>
                  <c:pt idx="7">
                    <c:v>P08</c:v>
                  </c:pt>
                  <c:pt idx="8">
                    <c:v>P61</c:v>
                  </c:pt>
                  <c:pt idx="9">
                    <c:v>P15</c:v>
                  </c:pt>
                  <c:pt idx="10">
                    <c:v>P26</c:v>
                  </c:pt>
                  <c:pt idx="11">
                    <c:v>P46</c:v>
                  </c:pt>
                  <c:pt idx="12">
                    <c:v>P47</c:v>
                  </c:pt>
                  <c:pt idx="13">
                    <c:v>P66</c:v>
                  </c:pt>
                  <c:pt idx="14">
                    <c:v>P48</c:v>
                  </c:pt>
                  <c:pt idx="15">
                    <c:v>P03 W</c:v>
                  </c:pt>
                  <c:pt idx="16">
                    <c:v>P55</c:v>
                  </c:pt>
                  <c:pt idx="17">
                    <c:v>P27</c:v>
                  </c:pt>
                  <c:pt idx="18">
                    <c:v>P18</c:v>
                  </c:pt>
                  <c:pt idx="19">
                    <c:v>P20</c:v>
                  </c:pt>
                  <c:pt idx="20">
                    <c:v>P42</c:v>
                  </c:pt>
                  <c:pt idx="21">
                    <c:v>P25</c:v>
                  </c:pt>
                  <c:pt idx="22">
                    <c:v>P24</c:v>
                  </c:pt>
                  <c:pt idx="23">
                    <c:v>P41</c:v>
                  </c:pt>
                </c15:dlblRangeCache>
              </c15:datalabelsRange>
            </c:ext>
            <c:ext xmlns:c16="http://schemas.microsoft.com/office/drawing/2014/chart" uri="{C3380CC4-5D6E-409C-BE32-E72D297353CC}">
              <c16:uniqueId val="{00000018-3719-4185-97E4-F3B0FFAF117F}"/>
            </c:ext>
          </c:extLst>
        </c:ser>
        <c:dLbls>
          <c:showLegendKey val="0"/>
          <c:showVal val="0"/>
          <c:showCatName val="0"/>
          <c:showSerName val="0"/>
          <c:showPercent val="0"/>
          <c:showBubbleSize val="0"/>
        </c:dLbls>
        <c:axId val="199866432"/>
        <c:axId val="199867392"/>
      </c:scatterChart>
      <c:valAx>
        <c:axId val="199866432"/>
        <c:scaling>
          <c:orientation val="minMax"/>
        </c:scaling>
        <c:delete val="0"/>
        <c:axPos val="b"/>
        <c:majorGridlines>
          <c:spPr>
            <a:ln w="9525" cap="flat" cmpd="sng" algn="ctr">
              <a:solidFill>
                <a:schemeClr val="tx1">
                  <a:lumMod val="15000"/>
                  <a:lumOff val="85000"/>
                </a:schemeClr>
              </a:solidFill>
              <a:round/>
            </a:ln>
            <a:effectLst/>
          </c:spPr>
        </c:majorGridlines>
        <c:title>
          <c:tx>
            <c:strRef>
              <c:f>'[Report2_2035 WestTEC v1.4.xlsx]Sheet1'!$C$2</c:f>
              <c:strCache>
                <c:ptCount val="1"/>
                <c:pt idx="0">
                  <c:v>Avg Shadow Price when Congested ($/MW)</c:v>
                </c:pt>
              </c:strCache>
            </c:strRef>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99867392"/>
        <c:crosses val="autoZero"/>
        <c:crossBetween val="midCat"/>
      </c:valAx>
      <c:valAx>
        <c:axId val="199867392"/>
        <c:scaling>
          <c:orientation val="minMax"/>
        </c:scaling>
        <c:delete val="0"/>
        <c:axPos val="l"/>
        <c:majorGridlines>
          <c:spPr>
            <a:ln w="9525" cap="flat" cmpd="sng" algn="ctr">
              <a:solidFill>
                <a:schemeClr val="tx1">
                  <a:lumMod val="15000"/>
                  <a:lumOff val="85000"/>
                </a:schemeClr>
              </a:solidFill>
              <a:round/>
            </a:ln>
            <a:effectLst/>
          </c:spPr>
        </c:majorGridlines>
        <c:title>
          <c:tx>
            <c:strRef>
              <c:f>'[Report2_2035 WestTEC v1.4.xlsx]Sheet1'!$D$2</c:f>
              <c:strCache>
                <c:ptCount val="1"/>
                <c:pt idx="0">
                  <c:v>Congested Hours</c:v>
                </c:pt>
              </c:strCache>
            </c:strRef>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99866432"/>
        <c:crosses val="autoZero"/>
        <c:crossBetween val="midCat"/>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r>
              <a:rPr lang="en-US">
                <a:solidFill>
                  <a:schemeClr val="tx2"/>
                </a:solidFill>
              </a:rPr>
              <a:t>PNW</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endParaRPr lang="en-US"/>
        </a:p>
      </c:txPr>
    </c:title>
    <c:autoTitleDeleted val="0"/>
    <c:plotArea>
      <c:layout/>
      <c:scatterChart>
        <c:scatterStyle val="lineMarker"/>
        <c:varyColors val="0"/>
        <c:ser>
          <c:idx val="0"/>
          <c:order val="0"/>
          <c:tx>
            <c:strRef>
              <c:f>PNW!$C$2</c:f>
              <c:strCache>
                <c:ptCount val="1"/>
                <c:pt idx="0">
                  <c:v>PNW_Solar_Aggregate_ELCC</c:v>
                </c:pt>
              </c:strCache>
            </c:strRef>
          </c:tx>
          <c:spPr>
            <a:ln w="19050" cap="rnd">
              <a:solidFill>
                <a:srgbClr val="FFC000"/>
              </a:solidFill>
              <a:round/>
            </a:ln>
            <a:effectLst/>
          </c:spPr>
          <c:marker>
            <c:symbol val="circle"/>
            <c:size val="5"/>
            <c:spPr>
              <a:solidFill>
                <a:srgbClr val="FFC000"/>
              </a:solidFill>
              <a:ln w="9525">
                <a:solidFill>
                  <a:srgbClr val="FFC000"/>
                </a:solidFill>
              </a:ln>
              <a:effectLst/>
            </c:spPr>
          </c:marker>
          <c:xVal>
            <c:numRef>
              <c:f>PNW!$T$21:$T$39</c:f>
              <c:numCache>
                <c:formatCode>General</c:formatCode>
                <c:ptCount val="19"/>
                <c:pt idx="0">
                  <c:v>3103.9787999999999</c:v>
                </c:pt>
                <c:pt idx="1">
                  <c:v>6207.9575999999997</c:v>
                </c:pt>
                <c:pt idx="2">
                  <c:v>9311.9363999999987</c:v>
                </c:pt>
                <c:pt idx="3">
                  <c:v>12415.915199999999</c:v>
                </c:pt>
                <c:pt idx="4">
                  <c:v>15519.894</c:v>
                </c:pt>
                <c:pt idx="5">
                  <c:v>18623.872800000001</c:v>
                </c:pt>
                <c:pt idx="6">
                  <c:v>21727.851600000002</c:v>
                </c:pt>
                <c:pt idx="7">
                  <c:v>24831.830400000003</c:v>
                </c:pt>
                <c:pt idx="8">
                  <c:v>27935.809200000003</c:v>
                </c:pt>
                <c:pt idx="9">
                  <c:v>31039.788000000004</c:v>
                </c:pt>
                <c:pt idx="10">
                  <c:v>34143.766800000005</c:v>
                </c:pt>
                <c:pt idx="11">
                  <c:v>37247.745600000002</c:v>
                </c:pt>
                <c:pt idx="12">
                  <c:v>40351.724399999999</c:v>
                </c:pt>
                <c:pt idx="13">
                  <c:v>43455.703199999996</c:v>
                </c:pt>
                <c:pt idx="14">
                  <c:v>46559.681999999993</c:v>
                </c:pt>
                <c:pt idx="15">
                  <c:v>49663.660799999991</c:v>
                </c:pt>
                <c:pt idx="16">
                  <c:v>52767.639599999988</c:v>
                </c:pt>
                <c:pt idx="17">
                  <c:v>55871.618399999985</c:v>
                </c:pt>
                <c:pt idx="18">
                  <c:v>58975.597199999982</c:v>
                </c:pt>
              </c:numCache>
            </c:numRef>
          </c:xVal>
          <c:yVal>
            <c:numRef>
              <c:f>PNW!$E$2:$E$20</c:f>
              <c:numCache>
                <c:formatCode>General</c:formatCode>
                <c:ptCount val="19"/>
                <c:pt idx="0">
                  <c:v>0.25800000000000001</c:v>
                </c:pt>
                <c:pt idx="1">
                  <c:v>0.222</c:v>
                </c:pt>
                <c:pt idx="2">
                  <c:v>0.192</c:v>
                </c:pt>
                <c:pt idx="3">
                  <c:v>0.16700000000000001</c:v>
                </c:pt>
                <c:pt idx="4">
                  <c:v>0.14699999999999999</c:v>
                </c:pt>
                <c:pt idx="5">
                  <c:v>0.13100000000000001</c:v>
                </c:pt>
                <c:pt idx="6">
                  <c:v>0.11899999999999999</c:v>
                </c:pt>
                <c:pt idx="7">
                  <c:v>0.109</c:v>
                </c:pt>
                <c:pt idx="8">
                  <c:v>0.10299999999999999</c:v>
                </c:pt>
                <c:pt idx="9">
                  <c:v>9.9000000000000005E-2</c:v>
                </c:pt>
                <c:pt idx="10">
                  <c:v>9.6000000000000002E-2</c:v>
                </c:pt>
                <c:pt idx="11">
                  <c:v>9.4E-2</c:v>
                </c:pt>
                <c:pt idx="12">
                  <c:v>9.1999999999999998E-2</c:v>
                </c:pt>
                <c:pt idx="13">
                  <c:v>9.0999999999999998E-2</c:v>
                </c:pt>
                <c:pt idx="14">
                  <c:v>8.8999999999999996E-2</c:v>
                </c:pt>
                <c:pt idx="15">
                  <c:v>8.5000000000000006E-2</c:v>
                </c:pt>
                <c:pt idx="16">
                  <c:v>0.08</c:v>
                </c:pt>
                <c:pt idx="17">
                  <c:v>7.2999999999999995E-2</c:v>
                </c:pt>
                <c:pt idx="18">
                  <c:v>6.3E-2</c:v>
                </c:pt>
              </c:numCache>
            </c:numRef>
          </c:yVal>
          <c:smooth val="0"/>
          <c:extLst>
            <c:ext xmlns:c16="http://schemas.microsoft.com/office/drawing/2014/chart" uri="{C3380CC4-5D6E-409C-BE32-E72D297353CC}">
              <c16:uniqueId val="{00000000-C79A-034D-A6F4-51C461B32762}"/>
            </c:ext>
          </c:extLst>
        </c:ser>
        <c:ser>
          <c:idx val="1"/>
          <c:order val="1"/>
          <c:tx>
            <c:strRef>
              <c:f>PNW!$C$40</c:f>
              <c:strCache>
                <c:ptCount val="1"/>
                <c:pt idx="0">
                  <c:v>PNW_Storage_Aggregate_ELCC</c:v>
                </c:pt>
              </c:strCache>
            </c:strRef>
          </c:tx>
          <c:spPr>
            <a:ln w="19050" cap="rnd">
              <a:solidFill>
                <a:srgbClr val="7030A0"/>
              </a:solidFill>
              <a:round/>
            </a:ln>
            <a:effectLst/>
          </c:spPr>
          <c:marker>
            <c:symbol val="circle"/>
            <c:size val="5"/>
            <c:spPr>
              <a:solidFill>
                <a:srgbClr val="7030A0"/>
              </a:solidFill>
              <a:ln w="9525">
                <a:solidFill>
                  <a:srgbClr val="7030A0"/>
                </a:solidFill>
              </a:ln>
              <a:effectLst/>
            </c:spPr>
          </c:marker>
          <c:xVal>
            <c:numRef>
              <c:f>PNW!$T$49:$T$57</c:f>
              <c:numCache>
                <c:formatCode>General</c:formatCode>
                <c:ptCount val="9"/>
                <c:pt idx="0">
                  <c:v>3103.9787999999999</c:v>
                </c:pt>
                <c:pt idx="1">
                  <c:v>6207.9575999999997</c:v>
                </c:pt>
                <c:pt idx="2">
                  <c:v>9311.9363999999987</c:v>
                </c:pt>
                <c:pt idx="3">
                  <c:v>12415.915199999999</c:v>
                </c:pt>
                <c:pt idx="4">
                  <c:v>15519.894</c:v>
                </c:pt>
                <c:pt idx="5">
                  <c:v>18623.872800000001</c:v>
                </c:pt>
                <c:pt idx="6">
                  <c:v>21727.851600000002</c:v>
                </c:pt>
                <c:pt idx="7">
                  <c:v>24831.830400000003</c:v>
                </c:pt>
                <c:pt idx="8">
                  <c:v>27935.809200000003</c:v>
                </c:pt>
              </c:numCache>
            </c:numRef>
          </c:xVal>
          <c:yVal>
            <c:numRef>
              <c:f>PNW!$E$40:$E$48</c:f>
              <c:numCache>
                <c:formatCode>General</c:formatCode>
                <c:ptCount val="9"/>
                <c:pt idx="0">
                  <c:v>0.56000000000000005</c:v>
                </c:pt>
                <c:pt idx="1">
                  <c:v>0.14099999999999999</c:v>
                </c:pt>
                <c:pt idx="2">
                  <c:v>6.3E-2</c:v>
                </c:pt>
                <c:pt idx="3">
                  <c:v>3.3000000000000002E-2</c:v>
                </c:pt>
                <c:pt idx="4">
                  <c:v>3.3000000000000002E-2</c:v>
                </c:pt>
                <c:pt idx="5">
                  <c:v>3.3000000000000002E-2</c:v>
                </c:pt>
                <c:pt idx="6">
                  <c:v>3.3000000000000002E-2</c:v>
                </c:pt>
                <c:pt idx="7">
                  <c:v>3.3000000000000002E-2</c:v>
                </c:pt>
                <c:pt idx="8">
                  <c:v>0.01</c:v>
                </c:pt>
              </c:numCache>
            </c:numRef>
          </c:yVal>
          <c:smooth val="0"/>
          <c:extLst>
            <c:ext xmlns:c16="http://schemas.microsoft.com/office/drawing/2014/chart" uri="{C3380CC4-5D6E-409C-BE32-E72D297353CC}">
              <c16:uniqueId val="{00000001-C79A-034D-A6F4-51C461B32762}"/>
            </c:ext>
          </c:extLst>
        </c:ser>
        <c:ser>
          <c:idx val="2"/>
          <c:order val="2"/>
          <c:tx>
            <c:strRef>
              <c:f>PNW!$C$58</c:f>
              <c:strCache>
                <c:ptCount val="1"/>
                <c:pt idx="0">
                  <c:v>PNW_Wind_Aggregate_ELCC</c:v>
                </c:pt>
              </c:strCache>
            </c:strRef>
          </c:tx>
          <c:spPr>
            <a:ln w="19050" cap="rnd">
              <a:solidFill>
                <a:srgbClr val="00B0F0"/>
              </a:solidFill>
              <a:round/>
            </a:ln>
            <a:effectLst/>
          </c:spPr>
          <c:marker>
            <c:symbol val="circle"/>
            <c:size val="5"/>
            <c:spPr>
              <a:solidFill>
                <a:srgbClr val="00B0F0"/>
              </a:solidFill>
              <a:ln w="9525">
                <a:solidFill>
                  <a:srgbClr val="00B0F0"/>
                </a:solidFill>
              </a:ln>
              <a:effectLst/>
            </c:spPr>
          </c:marker>
          <c:xVal>
            <c:numRef>
              <c:f>PNW!$T$64:$T$69</c:f>
              <c:numCache>
                <c:formatCode>General</c:formatCode>
                <c:ptCount val="6"/>
                <c:pt idx="0">
                  <c:v>3103.9787999999999</c:v>
                </c:pt>
                <c:pt idx="1">
                  <c:v>6207.9575999999997</c:v>
                </c:pt>
                <c:pt idx="2">
                  <c:v>12415.915199999999</c:v>
                </c:pt>
                <c:pt idx="3">
                  <c:v>24826.006800000003</c:v>
                </c:pt>
                <c:pt idx="4">
                  <c:v>37236.098400000003</c:v>
                </c:pt>
                <c:pt idx="5">
                  <c:v>49646.19</c:v>
                </c:pt>
              </c:numCache>
            </c:numRef>
          </c:xVal>
          <c:yVal>
            <c:numRef>
              <c:f>PNW!$E$58:$E$63</c:f>
              <c:numCache>
                <c:formatCode>General</c:formatCode>
                <c:ptCount val="6"/>
                <c:pt idx="0">
                  <c:v>0.47799999999999998</c:v>
                </c:pt>
                <c:pt idx="1">
                  <c:v>0.44700000000000001</c:v>
                </c:pt>
                <c:pt idx="2">
                  <c:v>0.42499999999999999</c:v>
                </c:pt>
                <c:pt idx="3">
                  <c:v>0.29499999999999998</c:v>
                </c:pt>
                <c:pt idx="4">
                  <c:v>8.3000000000000004E-2</c:v>
                </c:pt>
                <c:pt idx="5">
                  <c:v>6.9000000000000006E-2</c:v>
                </c:pt>
              </c:numCache>
            </c:numRef>
          </c:yVal>
          <c:smooth val="0"/>
          <c:extLst>
            <c:ext xmlns:c16="http://schemas.microsoft.com/office/drawing/2014/chart" uri="{C3380CC4-5D6E-409C-BE32-E72D297353CC}">
              <c16:uniqueId val="{00000002-C79A-034D-A6F4-51C461B32762}"/>
            </c:ext>
          </c:extLst>
        </c:ser>
        <c:dLbls>
          <c:showLegendKey val="0"/>
          <c:showVal val="0"/>
          <c:showCatName val="0"/>
          <c:showSerName val="0"/>
          <c:showPercent val="0"/>
          <c:showBubbleSize val="0"/>
        </c:dLbls>
        <c:axId val="346322784"/>
        <c:axId val="346324512"/>
      </c:scatterChart>
      <c:valAx>
        <c:axId val="346322784"/>
        <c:scaling>
          <c:orientation val="minMax"/>
        </c:scaling>
        <c:delete val="0"/>
        <c:axPos val="b"/>
        <c:majorGridlines>
          <c:spPr>
            <a:ln w="9525" cap="flat" cmpd="sng" algn="ctr">
              <a:solidFill>
                <a:schemeClr val="bg1">
                  <a:lumMod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r>
                  <a:rPr lang="en-US">
                    <a:solidFill>
                      <a:schemeClr val="tx2"/>
                    </a:solidFill>
                  </a:rPr>
                  <a:t>Installed Capacity (MW)</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346324512"/>
        <c:crosses val="autoZero"/>
        <c:crossBetween val="midCat"/>
      </c:valAx>
      <c:valAx>
        <c:axId val="346324512"/>
        <c:scaling>
          <c:orientation val="minMax"/>
          <c:max val="1"/>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2"/>
                    </a:solidFill>
                    <a:latin typeface="+mn-lt"/>
                    <a:ea typeface="+mn-ea"/>
                    <a:cs typeface="+mn-cs"/>
                  </a:defRPr>
                </a:pPr>
                <a:r>
                  <a:rPr lang="en-US">
                    <a:solidFill>
                      <a:schemeClr val="tx2"/>
                    </a:solidFill>
                  </a:rPr>
                  <a:t>Firm Capacity (MW)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346322784"/>
        <c:crosses val="autoZero"/>
        <c:crossBetween val="midCat"/>
        <c:majorUnit val="0.2"/>
      </c:valAx>
      <c:spPr>
        <a:noFill/>
        <a:ln>
          <a:noFill/>
        </a:ln>
        <a:effectLst/>
      </c:spPr>
    </c:plotArea>
    <c:legend>
      <c:legendPos val="r"/>
      <c:layout>
        <c:manualLayout>
          <c:xMode val="edge"/>
          <c:yMode val="edge"/>
          <c:x val="0.59808057541953807"/>
          <c:y val="0.35789738666900522"/>
          <c:w val="0.38779346813549426"/>
          <c:h val="0.4139251329529011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r>
              <a:rPr lang="en-US">
                <a:solidFill>
                  <a:schemeClr val="tx2"/>
                </a:solidFill>
              </a:rPr>
              <a:t>Rockies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endParaRPr lang="en-US"/>
        </a:p>
      </c:txPr>
    </c:title>
    <c:autoTitleDeleted val="0"/>
    <c:plotArea>
      <c:layout/>
      <c:scatterChart>
        <c:scatterStyle val="lineMarker"/>
        <c:varyColors val="0"/>
        <c:ser>
          <c:idx val="0"/>
          <c:order val="0"/>
          <c:tx>
            <c:strRef>
              <c:f>Rockies!$C$2</c:f>
              <c:strCache>
                <c:ptCount val="1"/>
                <c:pt idx="0">
                  <c:v>Rockies_Solar_Aggregate_ELCC</c:v>
                </c:pt>
              </c:strCache>
            </c:strRef>
          </c:tx>
          <c:spPr>
            <a:ln w="19050" cap="rnd">
              <a:solidFill>
                <a:srgbClr val="FFC000"/>
              </a:solidFill>
              <a:round/>
            </a:ln>
            <a:effectLst/>
          </c:spPr>
          <c:marker>
            <c:symbol val="circle"/>
            <c:size val="5"/>
            <c:spPr>
              <a:solidFill>
                <a:srgbClr val="FFC000"/>
              </a:solidFill>
              <a:ln w="9525">
                <a:solidFill>
                  <a:srgbClr val="FFC000"/>
                </a:solidFill>
              </a:ln>
              <a:effectLst/>
            </c:spPr>
          </c:marker>
          <c:xVal>
            <c:numRef>
              <c:f>Rockies!$T$10:$T$17</c:f>
              <c:numCache>
                <c:formatCode>General</c:formatCode>
                <c:ptCount val="8"/>
                <c:pt idx="0">
                  <c:v>4755.7773000000007</c:v>
                </c:pt>
                <c:pt idx="1">
                  <c:v>10871.892900000001</c:v>
                </c:pt>
                <c:pt idx="2">
                  <c:v>12230.068500000001</c:v>
                </c:pt>
                <c:pt idx="3">
                  <c:v>14948.582400000001</c:v>
                </c:pt>
                <c:pt idx="4">
                  <c:v>17667.096300000001</c:v>
                </c:pt>
                <c:pt idx="5">
                  <c:v>20385.610200000003</c:v>
                </c:pt>
                <c:pt idx="6">
                  <c:v>25820.475300000006</c:v>
                </c:pt>
                <c:pt idx="7">
                  <c:v>31255.340400000008</c:v>
                </c:pt>
              </c:numCache>
            </c:numRef>
          </c:xVal>
          <c:yVal>
            <c:numRef>
              <c:f>Rockies!$E$2:$E$9</c:f>
              <c:numCache>
                <c:formatCode>General</c:formatCode>
                <c:ptCount val="8"/>
                <c:pt idx="0">
                  <c:v>0.28799999999999998</c:v>
                </c:pt>
                <c:pt idx="1">
                  <c:v>0.16</c:v>
                </c:pt>
                <c:pt idx="2">
                  <c:v>0.109</c:v>
                </c:pt>
                <c:pt idx="3">
                  <c:v>0.106</c:v>
                </c:pt>
                <c:pt idx="4">
                  <c:v>7.3999999999999996E-2</c:v>
                </c:pt>
                <c:pt idx="5">
                  <c:v>5.6000000000000001E-2</c:v>
                </c:pt>
                <c:pt idx="6">
                  <c:v>2.8000000000000001E-2</c:v>
                </c:pt>
                <c:pt idx="7">
                  <c:v>4.0000000000000001E-3</c:v>
                </c:pt>
              </c:numCache>
            </c:numRef>
          </c:yVal>
          <c:smooth val="0"/>
          <c:extLst>
            <c:ext xmlns:c16="http://schemas.microsoft.com/office/drawing/2014/chart" uri="{C3380CC4-5D6E-409C-BE32-E72D297353CC}">
              <c16:uniqueId val="{00000000-2389-F44B-802F-1B91A5355F9B}"/>
            </c:ext>
          </c:extLst>
        </c:ser>
        <c:ser>
          <c:idx val="1"/>
          <c:order val="1"/>
          <c:tx>
            <c:strRef>
              <c:f>Rockies!$C$18</c:f>
              <c:strCache>
                <c:ptCount val="1"/>
                <c:pt idx="0">
                  <c:v>Rockies_Storage_Aggregate_ELCC</c:v>
                </c:pt>
              </c:strCache>
            </c:strRef>
          </c:tx>
          <c:spPr>
            <a:ln w="19050" cap="rnd">
              <a:solidFill>
                <a:srgbClr val="7030A0"/>
              </a:solidFill>
              <a:round/>
            </a:ln>
            <a:effectLst/>
          </c:spPr>
          <c:marker>
            <c:symbol val="circle"/>
            <c:size val="5"/>
            <c:spPr>
              <a:solidFill>
                <a:srgbClr val="7030A0"/>
              </a:solidFill>
              <a:ln w="9525">
                <a:solidFill>
                  <a:srgbClr val="7030A0"/>
                </a:solidFill>
              </a:ln>
              <a:effectLst/>
            </c:spPr>
          </c:marker>
          <c:xVal>
            <c:numRef>
              <c:f>Rockies!$T$23:$T$27</c:f>
              <c:numCache>
                <c:formatCode>General</c:formatCode>
                <c:ptCount val="5"/>
                <c:pt idx="0">
                  <c:v>923.4729000000001</c:v>
                </c:pt>
                <c:pt idx="1">
                  <c:v>2281.6484999999998</c:v>
                </c:pt>
                <c:pt idx="2">
                  <c:v>3639.8240999999998</c:v>
                </c:pt>
                <c:pt idx="3">
                  <c:v>6358.3379999999997</c:v>
                </c:pt>
                <c:pt idx="4">
                  <c:v>9076.8518999999997</c:v>
                </c:pt>
              </c:numCache>
            </c:numRef>
          </c:xVal>
          <c:yVal>
            <c:numRef>
              <c:f>Rockies!$E$18:$E$22</c:f>
              <c:numCache>
                <c:formatCode>General</c:formatCode>
                <c:ptCount val="5"/>
                <c:pt idx="0">
                  <c:v>0.70499999999999996</c:v>
                </c:pt>
                <c:pt idx="1">
                  <c:v>0.60499999999999998</c:v>
                </c:pt>
                <c:pt idx="2">
                  <c:v>0.46</c:v>
                </c:pt>
                <c:pt idx="3">
                  <c:v>0.35899999999999999</c:v>
                </c:pt>
                <c:pt idx="4">
                  <c:v>0.185</c:v>
                </c:pt>
              </c:numCache>
            </c:numRef>
          </c:yVal>
          <c:smooth val="0"/>
          <c:extLst>
            <c:ext xmlns:c16="http://schemas.microsoft.com/office/drawing/2014/chart" uri="{C3380CC4-5D6E-409C-BE32-E72D297353CC}">
              <c16:uniqueId val="{00000001-2389-F44B-802F-1B91A5355F9B}"/>
            </c:ext>
          </c:extLst>
        </c:ser>
        <c:ser>
          <c:idx val="2"/>
          <c:order val="2"/>
          <c:tx>
            <c:strRef>
              <c:f>Rockies!$C$28</c:f>
              <c:strCache>
                <c:ptCount val="1"/>
                <c:pt idx="0">
                  <c:v>Rockies_Wind_Aggregate_ELCC</c:v>
                </c:pt>
              </c:strCache>
            </c:strRef>
          </c:tx>
          <c:spPr>
            <a:ln w="19050" cap="rnd">
              <a:solidFill>
                <a:srgbClr val="00B0F0"/>
              </a:solidFill>
              <a:round/>
            </a:ln>
            <a:effectLst/>
          </c:spPr>
          <c:marker>
            <c:symbol val="circle"/>
            <c:size val="5"/>
            <c:spPr>
              <a:solidFill>
                <a:srgbClr val="00B0F0"/>
              </a:solidFill>
              <a:ln w="9525">
                <a:solidFill>
                  <a:srgbClr val="00B0F0"/>
                </a:solidFill>
              </a:ln>
              <a:effectLst/>
            </c:spPr>
          </c:marker>
          <c:xVal>
            <c:numRef>
              <c:f>Rockies!$T$35:$T$41</c:f>
              <c:numCache>
                <c:formatCode>General</c:formatCode>
                <c:ptCount val="7"/>
                <c:pt idx="0">
                  <c:v>11129.254199999999</c:v>
                </c:pt>
                <c:pt idx="1">
                  <c:v>12487.4298</c:v>
                </c:pt>
                <c:pt idx="2">
                  <c:v>13845.6054</c:v>
                </c:pt>
                <c:pt idx="3">
                  <c:v>16564.119299999998</c:v>
                </c:pt>
                <c:pt idx="4">
                  <c:v>19282.633199999997</c:v>
                </c:pt>
                <c:pt idx="5">
                  <c:v>22001.147099999995</c:v>
                </c:pt>
                <c:pt idx="6">
                  <c:v>27436.012199999997</c:v>
                </c:pt>
              </c:numCache>
            </c:numRef>
          </c:xVal>
          <c:yVal>
            <c:numRef>
              <c:f>Rockies!$E$28:$E$34</c:f>
              <c:numCache>
                <c:formatCode>General</c:formatCode>
                <c:ptCount val="7"/>
                <c:pt idx="0">
                  <c:v>0.18099999999999999</c:v>
                </c:pt>
                <c:pt idx="1">
                  <c:v>0.16200000000000001</c:v>
                </c:pt>
                <c:pt idx="2">
                  <c:v>0.124</c:v>
                </c:pt>
                <c:pt idx="3">
                  <c:v>0.124</c:v>
                </c:pt>
                <c:pt idx="4">
                  <c:v>0.124</c:v>
                </c:pt>
                <c:pt idx="5">
                  <c:v>0.108</c:v>
                </c:pt>
                <c:pt idx="6">
                  <c:v>7.0000000000000007E-2</c:v>
                </c:pt>
              </c:numCache>
            </c:numRef>
          </c:yVal>
          <c:smooth val="0"/>
          <c:extLst>
            <c:ext xmlns:c16="http://schemas.microsoft.com/office/drawing/2014/chart" uri="{C3380CC4-5D6E-409C-BE32-E72D297353CC}">
              <c16:uniqueId val="{00000002-2389-F44B-802F-1B91A5355F9B}"/>
            </c:ext>
          </c:extLst>
        </c:ser>
        <c:dLbls>
          <c:showLegendKey val="0"/>
          <c:showVal val="0"/>
          <c:showCatName val="0"/>
          <c:showSerName val="0"/>
          <c:showPercent val="0"/>
          <c:showBubbleSize val="0"/>
        </c:dLbls>
        <c:axId val="346290288"/>
        <c:axId val="346277072"/>
      </c:scatterChart>
      <c:valAx>
        <c:axId val="346290288"/>
        <c:scaling>
          <c:orientation val="minMax"/>
        </c:scaling>
        <c:delete val="0"/>
        <c:axPos val="b"/>
        <c:majorGridlines>
          <c:spPr>
            <a:ln w="9525" cap="flat" cmpd="sng" algn="ctr">
              <a:solidFill>
                <a:schemeClr val="bg1">
                  <a:lumMod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r>
                  <a:rPr lang="en-US">
                    <a:solidFill>
                      <a:schemeClr val="tx2"/>
                    </a:solidFill>
                  </a:rPr>
                  <a:t>Installed Capacity (MW)</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346277072"/>
        <c:crosses val="autoZero"/>
        <c:crossBetween val="midCat"/>
      </c:valAx>
      <c:valAx>
        <c:axId val="346277072"/>
        <c:scaling>
          <c:orientation val="minMax"/>
          <c:max val="1"/>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2"/>
                    </a:solidFill>
                    <a:latin typeface="+mn-lt"/>
                    <a:ea typeface="+mn-ea"/>
                    <a:cs typeface="+mn-cs"/>
                  </a:defRPr>
                </a:pPr>
                <a:r>
                  <a:rPr lang="en-US">
                    <a:solidFill>
                      <a:schemeClr val="tx2"/>
                    </a:solidFill>
                  </a:rPr>
                  <a:t>Firm Capacity (MW)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346290288"/>
        <c:crosses val="autoZero"/>
        <c:crossBetween val="midCat"/>
        <c:majorUnit val="0.2"/>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r>
              <a:rPr lang="en-US">
                <a:solidFill>
                  <a:schemeClr val="tx2"/>
                </a:solidFill>
              </a:rPr>
              <a:t>DSW</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endParaRPr lang="en-US"/>
        </a:p>
      </c:txPr>
    </c:title>
    <c:autoTitleDeleted val="0"/>
    <c:plotArea>
      <c:layout/>
      <c:scatterChart>
        <c:scatterStyle val="lineMarker"/>
        <c:varyColors val="0"/>
        <c:ser>
          <c:idx val="0"/>
          <c:order val="0"/>
          <c:tx>
            <c:strRef>
              <c:f>DSW!$C$2</c:f>
              <c:strCache>
                <c:ptCount val="1"/>
                <c:pt idx="0">
                  <c:v>Desert Southwest_Solar_Aggregate_ELCC</c:v>
                </c:pt>
              </c:strCache>
            </c:strRef>
          </c:tx>
          <c:spPr>
            <a:ln w="19050" cap="rnd">
              <a:solidFill>
                <a:srgbClr val="FFC000"/>
              </a:solidFill>
              <a:round/>
            </a:ln>
            <a:effectLst/>
          </c:spPr>
          <c:marker>
            <c:symbol val="circle"/>
            <c:size val="5"/>
            <c:spPr>
              <a:solidFill>
                <a:srgbClr val="FFC000"/>
              </a:solidFill>
              <a:ln w="9525">
                <a:solidFill>
                  <a:srgbClr val="FFC000"/>
                </a:solidFill>
              </a:ln>
              <a:effectLst/>
            </c:spPr>
          </c:marker>
          <c:xVal>
            <c:numRef>
              <c:f>DSW!$T$15:$T$27</c:f>
              <c:numCache>
                <c:formatCode>General</c:formatCode>
                <c:ptCount val="13"/>
                <c:pt idx="0">
                  <c:v>9076.4256000000005</c:v>
                </c:pt>
                <c:pt idx="1">
                  <c:v>18152.851200000001</c:v>
                </c:pt>
                <c:pt idx="2">
                  <c:v>27229.2768</c:v>
                </c:pt>
                <c:pt idx="3">
                  <c:v>36305.702400000002</c:v>
                </c:pt>
                <c:pt idx="4">
                  <c:v>45382.128000000004</c:v>
                </c:pt>
                <c:pt idx="5">
                  <c:v>54458.553600000007</c:v>
                </c:pt>
                <c:pt idx="6">
                  <c:v>63534.979200000009</c:v>
                </c:pt>
                <c:pt idx="7">
                  <c:v>72611.404800000004</c:v>
                </c:pt>
                <c:pt idx="8">
                  <c:v>81687.830400000006</c:v>
                </c:pt>
                <c:pt idx="9">
                  <c:v>90764.256000000008</c:v>
                </c:pt>
                <c:pt idx="10">
                  <c:v>99840.681600000011</c:v>
                </c:pt>
                <c:pt idx="11">
                  <c:v>108917.10720000001</c:v>
                </c:pt>
                <c:pt idx="12">
                  <c:v>117993.53280000002</c:v>
                </c:pt>
              </c:numCache>
            </c:numRef>
          </c:xVal>
          <c:yVal>
            <c:numRef>
              <c:f>DSW!$E$2:$E$14</c:f>
              <c:numCache>
                <c:formatCode>General</c:formatCode>
                <c:ptCount val="13"/>
                <c:pt idx="0">
                  <c:v>0.16600000000000001</c:v>
                </c:pt>
                <c:pt idx="1">
                  <c:v>0.121</c:v>
                </c:pt>
                <c:pt idx="2">
                  <c:v>0.09</c:v>
                </c:pt>
                <c:pt idx="3">
                  <c:v>7.0999999999999994E-2</c:v>
                </c:pt>
                <c:pt idx="4">
                  <c:v>6.2E-2</c:v>
                </c:pt>
                <c:pt idx="5">
                  <c:v>0.06</c:v>
                </c:pt>
                <c:pt idx="6">
                  <c:v>0.06</c:v>
                </c:pt>
                <c:pt idx="7">
                  <c:v>0.06</c:v>
                </c:pt>
                <c:pt idx="8">
                  <c:v>0.06</c:v>
                </c:pt>
                <c:pt idx="9">
                  <c:v>0.06</c:v>
                </c:pt>
                <c:pt idx="10">
                  <c:v>0.06</c:v>
                </c:pt>
                <c:pt idx="11">
                  <c:v>5.7000000000000002E-2</c:v>
                </c:pt>
                <c:pt idx="12">
                  <c:v>3.5999999999999997E-2</c:v>
                </c:pt>
              </c:numCache>
            </c:numRef>
          </c:yVal>
          <c:smooth val="0"/>
          <c:extLst>
            <c:ext xmlns:c16="http://schemas.microsoft.com/office/drawing/2014/chart" uri="{C3380CC4-5D6E-409C-BE32-E72D297353CC}">
              <c16:uniqueId val="{00000000-2D31-F348-A19A-C579610762CC}"/>
            </c:ext>
          </c:extLst>
        </c:ser>
        <c:ser>
          <c:idx val="1"/>
          <c:order val="1"/>
          <c:tx>
            <c:strRef>
              <c:f>DSW!$C$28</c:f>
              <c:strCache>
                <c:ptCount val="1"/>
                <c:pt idx="0">
                  <c:v>Desert Southwest_Storage_Aggregate_ELCC</c:v>
                </c:pt>
              </c:strCache>
            </c:strRef>
          </c:tx>
          <c:spPr>
            <a:ln w="19050" cap="rnd">
              <a:solidFill>
                <a:srgbClr val="7030A0"/>
              </a:solidFill>
              <a:round/>
            </a:ln>
            <a:effectLst/>
          </c:spPr>
          <c:marker>
            <c:symbol val="circle"/>
            <c:size val="5"/>
            <c:spPr>
              <a:solidFill>
                <a:srgbClr val="7030A0"/>
              </a:solidFill>
              <a:ln w="9525">
                <a:solidFill>
                  <a:srgbClr val="7030A0"/>
                </a:solidFill>
              </a:ln>
              <a:effectLst/>
            </c:spPr>
          </c:marker>
          <c:xVal>
            <c:numRef>
              <c:f>DSW!$T$36:$T$43</c:f>
              <c:numCache>
                <c:formatCode>General</c:formatCode>
                <c:ptCount val="8"/>
                <c:pt idx="0">
                  <c:v>9076.4256000000005</c:v>
                </c:pt>
                <c:pt idx="1">
                  <c:v>18152.851200000001</c:v>
                </c:pt>
                <c:pt idx="2">
                  <c:v>27229.2768</c:v>
                </c:pt>
                <c:pt idx="3">
                  <c:v>36305.702400000002</c:v>
                </c:pt>
                <c:pt idx="4">
                  <c:v>45382.128000000004</c:v>
                </c:pt>
                <c:pt idx="5">
                  <c:v>54458.553600000007</c:v>
                </c:pt>
                <c:pt idx="6">
                  <c:v>63534.979200000009</c:v>
                </c:pt>
                <c:pt idx="7">
                  <c:v>72611.404800000004</c:v>
                </c:pt>
              </c:numCache>
            </c:numRef>
          </c:xVal>
          <c:yVal>
            <c:numRef>
              <c:f>DSW!$E$28:$E$35</c:f>
              <c:numCache>
                <c:formatCode>General</c:formatCode>
                <c:ptCount val="8"/>
                <c:pt idx="0">
                  <c:v>0.98699999999999999</c:v>
                </c:pt>
                <c:pt idx="1">
                  <c:v>0.71099999999999997</c:v>
                </c:pt>
                <c:pt idx="2">
                  <c:v>0.499</c:v>
                </c:pt>
                <c:pt idx="3">
                  <c:v>0.34300000000000003</c:v>
                </c:pt>
                <c:pt idx="4">
                  <c:v>0.23699999999999999</c:v>
                </c:pt>
                <c:pt idx="5">
                  <c:v>0.17199999999999999</c:v>
                </c:pt>
                <c:pt idx="6">
                  <c:v>0.14000000000000001</c:v>
                </c:pt>
                <c:pt idx="7">
                  <c:v>0.13400000000000001</c:v>
                </c:pt>
              </c:numCache>
            </c:numRef>
          </c:yVal>
          <c:smooth val="0"/>
          <c:extLst>
            <c:ext xmlns:c16="http://schemas.microsoft.com/office/drawing/2014/chart" uri="{C3380CC4-5D6E-409C-BE32-E72D297353CC}">
              <c16:uniqueId val="{00000001-2D31-F348-A19A-C579610762CC}"/>
            </c:ext>
          </c:extLst>
        </c:ser>
        <c:ser>
          <c:idx val="2"/>
          <c:order val="2"/>
          <c:tx>
            <c:strRef>
              <c:f>DSW!$C$44</c:f>
              <c:strCache>
                <c:ptCount val="1"/>
                <c:pt idx="0">
                  <c:v>Desert Southwest_Wind_Aggregate_ELCC</c:v>
                </c:pt>
              </c:strCache>
            </c:strRef>
          </c:tx>
          <c:spPr>
            <a:ln w="19050" cap="rnd">
              <a:solidFill>
                <a:srgbClr val="00B0F0"/>
              </a:solidFill>
              <a:round/>
            </a:ln>
            <a:effectLst/>
          </c:spPr>
          <c:marker>
            <c:symbol val="circle"/>
            <c:size val="5"/>
            <c:spPr>
              <a:solidFill>
                <a:srgbClr val="00B0F0"/>
              </a:solidFill>
              <a:ln w="9525">
                <a:solidFill>
                  <a:srgbClr val="00B0F0"/>
                </a:solidFill>
              </a:ln>
              <a:effectLst/>
            </c:spPr>
          </c:marker>
          <c:xVal>
            <c:numRef>
              <c:f>DSW!$T$50:$T$55</c:f>
              <c:numCache>
                <c:formatCode>General</c:formatCode>
                <c:ptCount val="6"/>
                <c:pt idx="0">
                  <c:v>4538.2128000000002</c:v>
                </c:pt>
                <c:pt idx="1">
                  <c:v>9076.4256000000005</c:v>
                </c:pt>
                <c:pt idx="2">
                  <c:v>13614.6384</c:v>
                </c:pt>
                <c:pt idx="3">
                  <c:v>18152.851200000001</c:v>
                </c:pt>
                <c:pt idx="4">
                  <c:v>27229.2768</c:v>
                </c:pt>
                <c:pt idx="5">
                  <c:v>36305.702400000002</c:v>
                </c:pt>
              </c:numCache>
            </c:numRef>
          </c:xVal>
          <c:yVal>
            <c:numRef>
              <c:f>DSW!$E$44:$E$49</c:f>
              <c:numCache>
                <c:formatCode>General</c:formatCode>
                <c:ptCount val="6"/>
                <c:pt idx="0">
                  <c:v>0.313</c:v>
                </c:pt>
                <c:pt idx="1">
                  <c:v>0.23400000000000001</c:v>
                </c:pt>
                <c:pt idx="2">
                  <c:v>0.17399999999999999</c:v>
                </c:pt>
                <c:pt idx="3">
                  <c:v>0.14099999999999999</c:v>
                </c:pt>
                <c:pt idx="4">
                  <c:v>0.108</c:v>
                </c:pt>
                <c:pt idx="5">
                  <c:v>8.3000000000000004E-2</c:v>
                </c:pt>
              </c:numCache>
            </c:numRef>
          </c:yVal>
          <c:smooth val="0"/>
          <c:extLst>
            <c:ext xmlns:c16="http://schemas.microsoft.com/office/drawing/2014/chart" uri="{C3380CC4-5D6E-409C-BE32-E72D297353CC}">
              <c16:uniqueId val="{00000002-2D31-F348-A19A-C579610762CC}"/>
            </c:ext>
          </c:extLst>
        </c:ser>
        <c:dLbls>
          <c:showLegendKey val="0"/>
          <c:showVal val="0"/>
          <c:showCatName val="0"/>
          <c:showSerName val="0"/>
          <c:showPercent val="0"/>
          <c:showBubbleSize val="0"/>
        </c:dLbls>
        <c:axId val="1417382960"/>
        <c:axId val="1417384672"/>
      </c:scatterChart>
      <c:valAx>
        <c:axId val="1417382960"/>
        <c:scaling>
          <c:orientation val="minMax"/>
        </c:scaling>
        <c:delete val="0"/>
        <c:axPos val="b"/>
        <c:majorGridlines>
          <c:spPr>
            <a:ln w="9525" cap="flat" cmpd="sng" algn="ctr">
              <a:solidFill>
                <a:schemeClr val="bg1">
                  <a:lumMod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r>
                  <a:rPr lang="en-US">
                    <a:solidFill>
                      <a:schemeClr val="tx2"/>
                    </a:solidFill>
                  </a:rPr>
                  <a:t>Installed Capacity (MW)</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417384672"/>
        <c:crosses val="autoZero"/>
        <c:crossBetween val="midCat"/>
      </c:valAx>
      <c:valAx>
        <c:axId val="1417384672"/>
        <c:scaling>
          <c:orientation val="minMax"/>
          <c:max val="1"/>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2"/>
                    </a:solidFill>
                    <a:latin typeface="+mn-lt"/>
                    <a:ea typeface="+mn-ea"/>
                    <a:cs typeface="+mn-cs"/>
                  </a:defRPr>
                </a:pPr>
                <a:r>
                  <a:rPr lang="en-US">
                    <a:solidFill>
                      <a:schemeClr val="tx2"/>
                    </a:solidFill>
                  </a:rPr>
                  <a:t>Firm Capacity (MW)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417382960"/>
        <c:crosses val="autoZero"/>
        <c:crossBetween val="midCat"/>
        <c:majorUnit val="0.2"/>
        <c:minorUnit val="0.05"/>
      </c:valAx>
      <c:spPr>
        <a:noFill/>
        <a:ln>
          <a:noFill/>
        </a:ln>
        <a:effectLst/>
      </c:spPr>
    </c:plotArea>
    <c:legend>
      <c:legendPos val="r"/>
      <c:layout>
        <c:manualLayout>
          <c:xMode val="edge"/>
          <c:yMode val="edge"/>
          <c:x val="0.59404281351234867"/>
          <c:y val="0.15423818199610217"/>
          <c:w val="0.40595718648765139"/>
          <c:h val="0.5496478297212442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941224961045758"/>
          <c:y val="0.100167379684414"/>
          <c:w val="0.80725441705620904"/>
          <c:h val="0.71312684677227489"/>
        </c:manualLayout>
      </c:layout>
      <c:lineChart>
        <c:grouping val="standard"/>
        <c:varyColors val="0"/>
        <c:ser>
          <c:idx val="1"/>
          <c:order val="0"/>
          <c:tx>
            <c:strRef>
              <c:f>'Gas Prices'!$Q$4</c:f>
              <c:strCache>
                <c:ptCount val="1"/>
                <c:pt idx="0">
                  <c:v>Henry Hub</c:v>
                </c:pt>
              </c:strCache>
            </c:strRef>
          </c:tx>
          <c:spPr>
            <a:ln w="28575" cap="rnd">
              <a:solidFill>
                <a:schemeClr val="accent2"/>
              </a:solidFill>
              <a:round/>
            </a:ln>
            <a:effectLst/>
          </c:spPr>
          <c:marker>
            <c:symbol val="none"/>
          </c:marker>
          <c:cat>
            <c:numRef>
              <c:f>'Gas Prices'!$H$5:$H$30</c:f>
              <c:numCache>
                <c:formatCode>General</c:formatCode>
                <c:ptCount val="2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numCache>
            </c:numRef>
          </c:cat>
          <c:val>
            <c:numRef>
              <c:f>'Gas Prices'!$Q$5:$Q$30</c:f>
              <c:numCache>
                <c:formatCode>_("$"* #,##0.00_);_("$"* \(#,##0.00\);_("$"* "-"??_);_(@_)</c:formatCode>
                <c:ptCount val="26"/>
                <c:pt idx="0">
                  <c:v>3.6195999999999997</c:v>
                </c:pt>
                <c:pt idx="1">
                  <c:v>3.7165999999999997</c:v>
                </c:pt>
                <c:pt idx="2">
                  <c:v>3.5108000000000006</c:v>
                </c:pt>
                <c:pt idx="3">
                  <c:v>3.3530000000000002</c:v>
                </c:pt>
                <c:pt idx="4">
                  <c:v>3.2536</c:v>
                </c:pt>
                <c:pt idx="5">
                  <c:v>3.0873999999999997</c:v>
                </c:pt>
                <c:pt idx="6">
                  <c:v>3.4124677615999999</c:v>
                </c:pt>
                <c:pt idx="7">
                  <c:v>3.5878817415999995</c:v>
                </c:pt>
                <c:pt idx="8">
                  <c:v>3.7723126753999998</c:v>
                </c:pt>
                <c:pt idx="9">
                  <c:v>3.9662240692000004</c:v>
                </c:pt>
                <c:pt idx="10">
                  <c:v>4.1701032551999999</c:v>
                </c:pt>
                <c:pt idx="11">
                  <c:v>4.3844626162000004</c:v>
                </c:pt>
                <c:pt idx="12">
                  <c:v>4.6098408732000005</c:v>
                </c:pt>
                <c:pt idx="13">
                  <c:v>4.8468044407999997</c:v>
                </c:pt>
                <c:pt idx="14">
                  <c:v>5.0959488477999999</c:v>
                </c:pt>
                <c:pt idx="15">
                  <c:v>5.3877758489999996</c:v>
                </c:pt>
                <c:pt idx="16">
                  <c:v>5.6128781422000005</c:v>
                </c:pt>
                <c:pt idx="17">
                  <c:v>5.714576923600001</c:v>
                </c:pt>
                <c:pt idx="18">
                  <c:v>5.7357732292000003</c:v>
                </c:pt>
                <c:pt idx="19">
                  <c:v>5.7959202905999998</c:v>
                </c:pt>
                <c:pt idx="20">
                  <c:v>5.9072134730000005</c:v>
                </c:pt>
                <c:pt idx="21">
                  <c:v>6.019775663199999</c:v>
                </c:pt>
                <c:pt idx="22">
                  <c:v>6.0830029497999991</c:v>
                </c:pt>
                <c:pt idx="23">
                  <c:v>6.1700194124000003</c:v>
                </c:pt>
                <c:pt idx="24">
                  <c:v>6.1868168757999999</c:v>
                </c:pt>
                <c:pt idx="25">
                  <c:v>6.2890727219999993</c:v>
                </c:pt>
              </c:numCache>
            </c:numRef>
          </c:val>
          <c:smooth val="0"/>
          <c:extLst>
            <c:ext xmlns:c16="http://schemas.microsoft.com/office/drawing/2014/chart" uri="{C3380CC4-5D6E-409C-BE32-E72D297353CC}">
              <c16:uniqueId val="{00000000-7AC6-42BF-9EF3-CE05FF8D17F3}"/>
            </c:ext>
          </c:extLst>
        </c:ser>
        <c:ser>
          <c:idx val="0"/>
          <c:order val="1"/>
          <c:tx>
            <c:strRef>
              <c:f>'Gas Prices'!$R$4</c:f>
              <c:strCache>
                <c:ptCount val="1"/>
                <c:pt idx="0">
                  <c:v>PG&amp;E Gate</c:v>
                </c:pt>
              </c:strCache>
            </c:strRef>
          </c:tx>
          <c:spPr>
            <a:ln w="28575" cap="rnd">
              <a:solidFill>
                <a:schemeClr val="accent1"/>
              </a:solidFill>
              <a:round/>
            </a:ln>
            <a:effectLst/>
          </c:spPr>
          <c:marker>
            <c:symbol val="none"/>
          </c:marker>
          <c:cat>
            <c:numRef>
              <c:f>'Gas Prices'!$H$5:$H$30</c:f>
              <c:numCache>
                <c:formatCode>General</c:formatCode>
                <c:ptCount val="2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numCache>
            </c:numRef>
          </c:cat>
          <c:val>
            <c:numRef>
              <c:f>'Gas Prices'!$R$5:$R$30</c:f>
              <c:numCache>
                <c:formatCode>_("$"* #,##0.00_);_("$"* \(#,##0.00\);_("$"* "-"??_);_(@_)</c:formatCode>
                <c:ptCount val="26"/>
                <c:pt idx="0">
                  <c:v>3.99444</c:v>
                </c:pt>
                <c:pt idx="1">
                  <c:v>4.2092000000000001</c:v>
                </c:pt>
                <c:pt idx="2">
                  <c:v>4.0830000000000002</c:v>
                </c:pt>
                <c:pt idx="3">
                  <c:v>4.1734</c:v>
                </c:pt>
                <c:pt idx="4">
                  <c:v>4.069</c:v>
                </c:pt>
                <c:pt idx="5">
                  <c:v>3.9528000000000008</c:v>
                </c:pt>
                <c:pt idx="6">
                  <c:v>4.2495502568000001</c:v>
                </c:pt>
                <c:pt idx="7">
                  <c:v>4.3966467320000007</c:v>
                </c:pt>
                <c:pt idx="8">
                  <c:v>4.5527601612000002</c:v>
                </c:pt>
                <c:pt idx="9">
                  <c:v>4.7183540502000003</c:v>
                </c:pt>
                <c:pt idx="10">
                  <c:v>4.8939157311999999</c:v>
                </c:pt>
                <c:pt idx="11">
                  <c:v>5.0799575874</c:v>
                </c:pt>
                <c:pt idx="12">
                  <c:v>5.2770183396000006</c:v>
                </c:pt>
                <c:pt idx="13">
                  <c:v>5.4856644024000003</c:v>
                </c:pt>
                <c:pt idx="14">
                  <c:v>5.7064913047999992</c:v>
                </c:pt>
                <c:pt idx="15">
                  <c:v>5.9700008012000012</c:v>
                </c:pt>
                <c:pt idx="16">
                  <c:v>6.1951030944000003</c:v>
                </c:pt>
                <c:pt idx="17">
                  <c:v>6.2968018757999999</c:v>
                </c:pt>
                <c:pt idx="18">
                  <c:v>6.3179981814000001</c:v>
                </c:pt>
                <c:pt idx="19">
                  <c:v>6.3781452428000005</c:v>
                </c:pt>
                <c:pt idx="20">
                  <c:v>6.4894384251999995</c:v>
                </c:pt>
                <c:pt idx="21">
                  <c:v>6.6020006153999988</c:v>
                </c:pt>
                <c:pt idx="22">
                  <c:v>6.6652279019999998</c:v>
                </c:pt>
                <c:pt idx="23">
                  <c:v>6.7522443646000001</c:v>
                </c:pt>
                <c:pt idx="24">
                  <c:v>6.7690418279999989</c:v>
                </c:pt>
                <c:pt idx="25">
                  <c:v>6.8712976741999992</c:v>
                </c:pt>
              </c:numCache>
            </c:numRef>
          </c:val>
          <c:smooth val="0"/>
          <c:extLst>
            <c:ext xmlns:c16="http://schemas.microsoft.com/office/drawing/2014/chart" uri="{C3380CC4-5D6E-409C-BE32-E72D297353CC}">
              <c16:uniqueId val="{00000001-7AC6-42BF-9EF3-CE05FF8D17F3}"/>
            </c:ext>
          </c:extLst>
        </c:ser>
        <c:ser>
          <c:idx val="2"/>
          <c:order val="2"/>
          <c:tx>
            <c:strRef>
              <c:f>'Gas Prices'!$S$4</c:f>
              <c:strCache>
                <c:ptCount val="1"/>
                <c:pt idx="0">
                  <c:v>Kern River Station</c:v>
                </c:pt>
              </c:strCache>
            </c:strRef>
          </c:tx>
          <c:spPr>
            <a:ln w="28575" cap="rnd">
              <a:solidFill>
                <a:schemeClr val="accent3"/>
              </a:solidFill>
              <a:round/>
            </a:ln>
            <a:effectLst/>
          </c:spPr>
          <c:marker>
            <c:symbol val="none"/>
          </c:marker>
          <c:cat>
            <c:numRef>
              <c:f>'Gas Prices'!$H$5:$H$30</c:f>
              <c:numCache>
                <c:formatCode>General</c:formatCode>
                <c:ptCount val="2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numCache>
            </c:numRef>
          </c:cat>
          <c:val>
            <c:numRef>
              <c:f>'Gas Prices'!$S$5:$S$30</c:f>
              <c:numCache>
                <c:formatCode>_("$"* #,##0.00_);_("$"* \(#,##0.00\);_("$"* "-"??_);_(@_)</c:formatCode>
                <c:ptCount val="26"/>
                <c:pt idx="0">
                  <c:v>2.8486378450000003</c:v>
                </c:pt>
                <c:pt idx="1">
                  <c:v>2.9419978449999999</c:v>
                </c:pt>
                <c:pt idx="2">
                  <c:v>2.8057178449999998</c:v>
                </c:pt>
                <c:pt idx="3">
                  <c:v>2.698517845</c:v>
                </c:pt>
                <c:pt idx="4">
                  <c:v>2.5941178450000004</c:v>
                </c:pt>
                <c:pt idx="5">
                  <c:v>2.4779178449999995</c:v>
                </c:pt>
                <c:pt idx="6">
                  <c:v>2.8055134919999998</c:v>
                </c:pt>
                <c:pt idx="7">
                  <c:v>2.9834553574</c:v>
                </c:pt>
                <c:pt idx="8">
                  <c:v>3.1704141762</c:v>
                </c:pt>
                <c:pt idx="9">
                  <c:v>3.3668534551999998</c:v>
                </c:pt>
                <c:pt idx="10">
                  <c:v>3.5732605266000008</c:v>
                </c:pt>
                <c:pt idx="11">
                  <c:v>3.7901477728000001</c:v>
                </c:pt>
                <c:pt idx="12">
                  <c:v>4.0180539150000003</c:v>
                </c:pt>
                <c:pt idx="13">
                  <c:v>4.2575453680000006</c:v>
                </c:pt>
                <c:pt idx="14">
                  <c:v>4.5092176603999992</c:v>
                </c:pt>
                <c:pt idx="15">
                  <c:v>4.8035725469999999</c:v>
                </c:pt>
                <c:pt idx="16">
                  <c:v>5.0286748401999999</c:v>
                </c:pt>
                <c:pt idx="17">
                  <c:v>5.1303736215999995</c:v>
                </c:pt>
                <c:pt idx="18">
                  <c:v>5.1515699272000006</c:v>
                </c:pt>
                <c:pt idx="19">
                  <c:v>5.2117169886000001</c:v>
                </c:pt>
                <c:pt idx="20">
                  <c:v>5.323010171</c:v>
                </c:pt>
                <c:pt idx="21">
                  <c:v>5.4355723612000002</c:v>
                </c:pt>
                <c:pt idx="22">
                  <c:v>5.4987996478000003</c:v>
                </c:pt>
                <c:pt idx="23">
                  <c:v>5.5858161104000006</c:v>
                </c:pt>
                <c:pt idx="24">
                  <c:v>5.6026135737999994</c:v>
                </c:pt>
                <c:pt idx="25">
                  <c:v>5.7048694199999987</c:v>
                </c:pt>
              </c:numCache>
            </c:numRef>
          </c:val>
          <c:smooth val="0"/>
          <c:extLst>
            <c:ext xmlns:c16="http://schemas.microsoft.com/office/drawing/2014/chart" uri="{C3380CC4-5D6E-409C-BE32-E72D297353CC}">
              <c16:uniqueId val="{00000002-7AC6-42BF-9EF3-CE05FF8D17F3}"/>
            </c:ext>
          </c:extLst>
        </c:ser>
        <c:ser>
          <c:idx val="3"/>
          <c:order val="3"/>
          <c:tx>
            <c:strRef>
              <c:f>'Gas Prices'!$T$4</c:f>
              <c:strCache>
                <c:ptCount val="1"/>
                <c:pt idx="0">
                  <c:v>SoCal Citygate</c:v>
                </c:pt>
              </c:strCache>
            </c:strRef>
          </c:tx>
          <c:spPr>
            <a:ln w="28575" cap="rnd">
              <a:solidFill>
                <a:schemeClr val="accent4"/>
              </a:solidFill>
              <a:prstDash val="dash"/>
              <a:round/>
            </a:ln>
            <a:effectLst/>
          </c:spPr>
          <c:marker>
            <c:symbol val="none"/>
          </c:marker>
          <c:cat>
            <c:numRef>
              <c:f>'Gas Prices'!$H$5:$H$30</c:f>
              <c:numCache>
                <c:formatCode>General</c:formatCode>
                <c:ptCount val="2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numCache>
            </c:numRef>
          </c:cat>
          <c:val>
            <c:numRef>
              <c:f>'Gas Prices'!$T$5:$T$30</c:f>
              <c:numCache>
                <c:formatCode>_("$"* #,##0.00_);_("$"* \(#,##0.00\);_("$"* "-"??_);_(@_)</c:formatCode>
                <c:ptCount val="26"/>
                <c:pt idx="0">
                  <c:v>4.4053399999999998</c:v>
                </c:pt>
                <c:pt idx="1">
                  <c:v>4.8873800000000003</c:v>
                </c:pt>
                <c:pt idx="2">
                  <c:v>4.7688000000000006</c:v>
                </c:pt>
                <c:pt idx="3">
                  <c:v>4.6139999999999999</c:v>
                </c:pt>
                <c:pt idx="4">
                  <c:v>4.5095999999999998</c:v>
                </c:pt>
                <c:pt idx="5">
                  <c:v>4.3933999999999997</c:v>
                </c:pt>
                <c:pt idx="6">
                  <c:v>4.6423924911999999</c:v>
                </c:pt>
                <c:pt idx="7">
                  <c:v>4.7417312009999995</c:v>
                </c:pt>
                <c:pt idx="8">
                  <c:v>4.8500868643999997</c:v>
                </c:pt>
                <c:pt idx="9">
                  <c:v>4.9679229877999997</c:v>
                </c:pt>
                <c:pt idx="10">
                  <c:v>5.0957269034000001</c:v>
                </c:pt>
                <c:pt idx="11">
                  <c:v>5.2340109942000002</c:v>
                </c:pt>
                <c:pt idx="12">
                  <c:v>5.3833139807999997</c:v>
                </c:pt>
                <c:pt idx="13">
                  <c:v>5.5442022780000002</c:v>
                </c:pt>
                <c:pt idx="14">
                  <c:v>5.7172714145999999</c:v>
                </c:pt>
                <c:pt idx="15">
                  <c:v>5.9330231458</c:v>
                </c:pt>
                <c:pt idx="16">
                  <c:v>6.1581254390000009</c:v>
                </c:pt>
                <c:pt idx="17">
                  <c:v>6.2598242203999996</c:v>
                </c:pt>
                <c:pt idx="18">
                  <c:v>6.2810205259999998</c:v>
                </c:pt>
                <c:pt idx="19">
                  <c:v>6.3411675873999993</c:v>
                </c:pt>
                <c:pt idx="20">
                  <c:v>6.4524607698000001</c:v>
                </c:pt>
                <c:pt idx="21">
                  <c:v>6.5650229600000003</c:v>
                </c:pt>
                <c:pt idx="22">
                  <c:v>6.6282502465999995</c:v>
                </c:pt>
                <c:pt idx="23">
                  <c:v>6.7152667091999998</c:v>
                </c:pt>
                <c:pt idx="24">
                  <c:v>6.7320641725999995</c:v>
                </c:pt>
                <c:pt idx="25">
                  <c:v>6.8343200187999997</c:v>
                </c:pt>
              </c:numCache>
            </c:numRef>
          </c:val>
          <c:smooth val="0"/>
          <c:extLst>
            <c:ext xmlns:c16="http://schemas.microsoft.com/office/drawing/2014/chart" uri="{C3380CC4-5D6E-409C-BE32-E72D297353CC}">
              <c16:uniqueId val="{00000003-7AC6-42BF-9EF3-CE05FF8D17F3}"/>
            </c:ext>
          </c:extLst>
        </c:ser>
        <c:dLbls>
          <c:showLegendKey val="0"/>
          <c:showVal val="0"/>
          <c:showCatName val="0"/>
          <c:showSerName val="0"/>
          <c:showPercent val="0"/>
          <c:showBubbleSize val="0"/>
        </c:dLbls>
        <c:smooth val="0"/>
        <c:axId val="1078920920"/>
        <c:axId val="1078921904"/>
        <c:extLst/>
      </c:lineChart>
      <c:catAx>
        <c:axId val="107892092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900" b="0" i="0" u="none" strike="noStrike" kern="1200" baseline="0">
                <a:solidFill>
                  <a:sysClr val="windowText" lastClr="000000"/>
                </a:solidFill>
                <a:latin typeface="+mn-lt"/>
                <a:ea typeface="+mn-ea"/>
                <a:cs typeface="+mn-cs"/>
              </a:defRPr>
            </a:pPr>
            <a:endParaRPr lang="en-US"/>
          </a:p>
        </c:txPr>
        <c:crossAx val="1078921904"/>
        <c:crosses val="autoZero"/>
        <c:auto val="1"/>
        <c:lblAlgn val="ctr"/>
        <c:lblOffset val="100"/>
        <c:noMultiLvlLbl val="0"/>
      </c:catAx>
      <c:valAx>
        <c:axId val="1078921904"/>
        <c:scaling>
          <c:orientation val="minMax"/>
          <c:max val="10"/>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t>Natural Gas Price (nominal $/MMBtu</a:t>
                </a:r>
                <a:r>
                  <a:rPr lang="en-US" baseline="0"/>
                  <a:t>)</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078920920"/>
        <c:crosses val="autoZero"/>
        <c:crossBetween val="midCat"/>
        <c:majorUnit val="1"/>
      </c:valAx>
      <c:spPr>
        <a:noFill/>
        <a:ln>
          <a:solidFill>
            <a:schemeClr val="tx1"/>
          </a:solidFill>
        </a:ln>
        <a:effectLst/>
      </c:spPr>
    </c:plotArea>
    <c:legend>
      <c:legendPos val="b"/>
      <c:layout>
        <c:manualLayout>
          <c:xMode val="edge"/>
          <c:yMode val="edge"/>
          <c:x val="0.16724024462254405"/>
          <c:y val="0.18694269737377495"/>
          <c:w val="0.50093208565514091"/>
          <c:h val="0.18945091283083879"/>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941224961045758"/>
          <c:y val="7.4181411358763633E-2"/>
          <c:w val="0.80725441705620904"/>
          <c:h val="0.73911316888511702"/>
        </c:manualLayout>
      </c:layout>
      <c:lineChart>
        <c:grouping val="standard"/>
        <c:varyColors val="0"/>
        <c:ser>
          <c:idx val="1"/>
          <c:order val="0"/>
          <c:tx>
            <c:strRef>
              <c:f>'Gas Prices'!$M$4</c:f>
              <c:strCache>
                <c:ptCount val="1"/>
                <c:pt idx="0">
                  <c:v>Henry Hub</c:v>
                </c:pt>
              </c:strCache>
            </c:strRef>
          </c:tx>
          <c:spPr>
            <a:ln w="28575" cap="rnd">
              <a:solidFill>
                <a:schemeClr val="accent2"/>
              </a:solidFill>
              <a:round/>
            </a:ln>
            <a:effectLst/>
          </c:spPr>
          <c:marker>
            <c:symbol val="none"/>
          </c:marker>
          <c:cat>
            <c:numRef>
              <c:f>'Gas Prices'!$H$5:$H$30</c:f>
              <c:numCache>
                <c:formatCode>General</c:formatCode>
                <c:ptCount val="2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numCache>
            </c:numRef>
          </c:cat>
          <c:val>
            <c:numRef>
              <c:f>'Gas Prices'!$M$5:$M$30</c:f>
              <c:numCache>
                <c:formatCode>_("$"* #,##0.00_);_("$"* \(#,##0.00\);_("$"* "-"??_);_(@_)</c:formatCode>
                <c:ptCount val="26"/>
                <c:pt idx="0">
                  <c:v>3.7567551020000001</c:v>
                </c:pt>
                <c:pt idx="1">
                  <c:v>4.1027142857142866</c:v>
                </c:pt>
                <c:pt idx="2">
                  <c:v>3.9812857142857139</c:v>
                </c:pt>
                <c:pt idx="3">
                  <c:v>3.8567142857142862</c:v>
                </c:pt>
                <c:pt idx="4">
                  <c:v>3.7511428571428573</c:v>
                </c:pt>
                <c:pt idx="5">
                  <c:v>3.6031428571428572</c:v>
                </c:pt>
                <c:pt idx="6">
                  <c:v>3.6695271881428573</c:v>
                </c:pt>
                <c:pt idx="7">
                  <c:v>3.8581550122857142</c:v>
                </c:pt>
                <c:pt idx="8">
                  <c:v>4.0564790324285713</c:v>
                </c:pt>
                <c:pt idx="9">
                  <c:v>4.2649976710000006</c:v>
                </c:pt>
                <c:pt idx="10">
                  <c:v>4.484234970428572</c:v>
                </c:pt>
                <c:pt idx="11">
                  <c:v>4.7147419107142863</c:v>
                </c:pt>
                <c:pt idx="12">
                  <c:v>4.957097795428572</c:v>
                </c:pt>
                <c:pt idx="13">
                  <c:v>5.2119117052857149</c:v>
                </c:pt>
                <c:pt idx="14">
                  <c:v>5.4798240312857143</c:v>
                </c:pt>
                <c:pt idx="15">
                  <c:v>5.7936342089999995</c:v>
                </c:pt>
                <c:pt idx="16">
                  <c:v>6.0356933412857146</c:v>
                </c:pt>
                <c:pt idx="17">
                  <c:v>6.1450530388571423</c:v>
                </c:pt>
                <c:pt idx="18">
                  <c:v>6.1678460515714288</c:v>
                </c:pt>
                <c:pt idx="19">
                  <c:v>6.2325239592857145</c:v>
                </c:pt>
                <c:pt idx="20">
                  <c:v>6.3522008000000003</c:v>
                </c:pt>
                <c:pt idx="21">
                  <c:v>6.4732422415714286</c:v>
                </c:pt>
                <c:pt idx="22">
                  <c:v>6.5412324068571417</c:v>
                </c:pt>
                <c:pt idx="23">
                  <c:v>6.6348037742857136</c:v>
                </c:pt>
                <c:pt idx="24">
                  <c:v>6.652866582142857</c:v>
                </c:pt>
                <c:pt idx="25">
                  <c:v>6.7628253077142864</c:v>
                </c:pt>
              </c:numCache>
            </c:numRef>
          </c:val>
          <c:smooth val="0"/>
          <c:extLst>
            <c:ext xmlns:c16="http://schemas.microsoft.com/office/drawing/2014/chart" uri="{C3380CC4-5D6E-409C-BE32-E72D297353CC}">
              <c16:uniqueId val="{00000000-8880-428F-A932-B8B0B27BD1F3}"/>
            </c:ext>
          </c:extLst>
        </c:ser>
        <c:ser>
          <c:idx val="0"/>
          <c:order val="1"/>
          <c:tx>
            <c:strRef>
              <c:f>'Gas Prices'!$N$4</c:f>
              <c:strCache>
                <c:ptCount val="1"/>
                <c:pt idx="0">
                  <c:v>PG&amp;E Gate</c:v>
                </c:pt>
              </c:strCache>
            </c:strRef>
          </c:tx>
          <c:spPr>
            <a:ln w="28575" cap="rnd">
              <a:solidFill>
                <a:schemeClr val="accent1"/>
              </a:solidFill>
              <a:round/>
            </a:ln>
            <a:effectLst/>
          </c:spPr>
          <c:marker>
            <c:symbol val="none"/>
          </c:marker>
          <c:cat>
            <c:numRef>
              <c:f>'Gas Prices'!$H$5:$H$30</c:f>
              <c:numCache>
                <c:formatCode>General</c:formatCode>
                <c:ptCount val="2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numCache>
            </c:numRef>
          </c:cat>
          <c:val>
            <c:numRef>
              <c:f>'Gas Prices'!$N$5:$N$30</c:f>
              <c:numCache>
                <c:formatCode>_("$"* #,##0.00_);_("$"* \(#,##0.00\);_("$"* "-"??_);_(@_)</c:formatCode>
                <c:ptCount val="26"/>
                <c:pt idx="0">
                  <c:v>4.6138700679999989</c:v>
                </c:pt>
                <c:pt idx="1">
                  <c:v>5.1977857142857147</c:v>
                </c:pt>
                <c:pt idx="2">
                  <c:v>5.2897142857142851</c:v>
                </c:pt>
                <c:pt idx="3">
                  <c:v>5.3350000000000009</c:v>
                </c:pt>
                <c:pt idx="4">
                  <c:v>5.2357142857142867</c:v>
                </c:pt>
                <c:pt idx="5">
                  <c:v>5.1277142857142852</c:v>
                </c:pt>
                <c:pt idx="6">
                  <c:v>5.176907876285715</c:v>
                </c:pt>
                <c:pt idx="7">
                  <c:v>5.3483449595714285</c:v>
                </c:pt>
                <c:pt idx="8">
                  <c:v>5.5294782392857149</c:v>
                </c:pt>
                <c:pt idx="9">
                  <c:v>5.7208061374285721</c:v>
                </c:pt>
                <c:pt idx="10">
                  <c:v>5.9228526962857142</c:v>
                </c:pt>
                <c:pt idx="11">
                  <c:v>6.1361688957142855</c:v>
                </c:pt>
                <c:pt idx="12">
                  <c:v>6.36133404</c:v>
                </c:pt>
                <c:pt idx="13">
                  <c:v>6.5989572092857136</c:v>
                </c:pt>
                <c:pt idx="14">
                  <c:v>6.8496787947142854</c:v>
                </c:pt>
                <c:pt idx="15">
                  <c:v>7.1462982318571431</c:v>
                </c:pt>
                <c:pt idx="16">
                  <c:v>7.3883573641428573</c:v>
                </c:pt>
                <c:pt idx="17">
                  <c:v>7.497717061714285</c:v>
                </c:pt>
                <c:pt idx="18">
                  <c:v>7.5205100744285707</c:v>
                </c:pt>
                <c:pt idx="19">
                  <c:v>7.5851879821428572</c:v>
                </c:pt>
                <c:pt idx="20">
                  <c:v>7.7048648228571421</c:v>
                </c:pt>
                <c:pt idx="21">
                  <c:v>7.8259062644285722</c:v>
                </c:pt>
                <c:pt idx="22">
                  <c:v>7.8938964297142862</c:v>
                </c:pt>
                <c:pt idx="23">
                  <c:v>7.9874677971428563</c:v>
                </c:pt>
                <c:pt idx="24">
                  <c:v>8.0055306050000006</c:v>
                </c:pt>
                <c:pt idx="25">
                  <c:v>8.1154893305714264</c:v>
                </c:pt>
              </c:numCache>
            </c:numRef>
          </c:val>
          <c:smooth val="0"/>
          <c:extLst>
            <c:ext xmlns:c16="http://schemas.microsoft.com/office/drawing/2014/chart" uri="{C3380CC4-5D6E-409C-BE32-E72D297353CC}">
              <c16:uniqueId val="{00000001-8880-428F-A932-B8B0B27BD1F3}"/>
            </c:ext>
          </c:extLst>
        </c:ser>
        <c:ser>
          <c:idx val="2"/>
          <c:order val="2"/>
          <c:tx>
            <c:strRef>
              <c:f>'Gas Prices'!$O$4</c:f>
              <c:strCache>
                <c:ptCount val="1"/>
                <c:pt idx="0">
                  <c:v>Kern River Station</c:v>
                </c:pt>
              </c:strCache>
            </c:strRef>
          </c:tx>
          <c:spPr>
            <a:ln w="28575" cap="rnd">
              <a:solidFill>
                <a:schemeClr val="accent3"/>
              </a:solidFill>
              <a:round/>
            </a:ln>
            <a:effectLst/>
          </c:spPr>
          <c:marker>
            <c:symbol val="none"/>
          </c:marker>
          <c:cat>
            <c:numRef>
              <c:f>'Gas Prices'!$H$5:$H$30</c:f>
              <c:numCache>
                <c:formatCode>General</c:formatCode>
                <c:ptCount val="2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numCache>
            </c:numRef>
          </c:cat>
          <c:val>
            <c:numRef>
              <c:f>'Gas Prices'!$O$5:$O$30</c:f>
              <c:numCache>
                <c:formatCode>_("$"* #,##0.00_);_("$"* \(#,##0.00\);_("$"* "-"??_);_(@_)</c:formatCode>
                <c:ptCount val="26"/>
                <c:pt idx="0">
                  <c:v>3.4949105337142861</c:v>
                </c:pt>
                <c:pt idx="1">
                  <c:v>3.9140892735714283</c:v>
                </c:pt>
                <c:pt idx="2">
                  <c:v>3.8219464164285717</c:v>
                </c:pt>
                <c:pt idx="3">
                  <c:v>3.7046607021428573</c:v>
                </c:pt>
                <c:pt idx="4">
                  <c:v>3.6125178449999997</c:v>
                </c:pt>
                <c:pt idx="5">
                  <c:v>3.5045178449999996</c:v>
                </c:pt>
                <c:pt idx="6">
                  <c:v>3.5866832411428575</c:v>
                </c:pt>
                <c:pt idx="7">
                  <c:v>3.791092130714286</c:v>
                </c:pt>
                <c:pt idx="8">
                  <c:v>4.0051972154285718</c:v>
                </c:pt>
                <c:pt idx="9">
                  <c:v>4.229496919142858</c:v>
                </c:pt>
                <c:pt idx="10">
                  <c:v>4.464515284</c:v>
                </c:pt>
                <c:pt idx="11">
                  <c:v>4.7108032894285712</c:v>
                </c:pt>
                <c:pt idx="12">
                  <c:v>4.9689402387142847</c:v>
                </c:pt>
                <c:pt idx="13">
                  <c:v>5.2395352137142854</c:v>
                </c:pt>
                <c:pt idx="14">
                  <c:v>5.5232286049999999</c:v>
                </c:pt>
                <c:pt idx="15">
                  <c:v>5.8528198478571429</c:v>
                </c:pt>
                <c:pt idx="16">
                  <c:v>6.0948789801428571</c:v>
                </c:pt>
                <c:pt idx="17">
                  <c:v>6.2042386777142857</c:v>
                </c:pt>
                <c:pt idx="18">
                  <c:v>6.2270316904285732</c:v>
                </c:pt>
                <c:pt idx="19">
                  <c:v>6.291709598142857</c:v>
                </c:pt>
                <c:pt idx="20">
                  <c:v>6.411386438857142</c:v>
                </c:pt>
                <c:pt idx="21">
                  <c:v>6.532427880428572</c:v>
                </c:pt>
                <c:pt idx="22">
                  <c:v>6.600418045714286</c:v>
                </c:pt>
                <c:pt idx="23">
                  <c:v>6.6939894131428579</c:v>
                </c:pt>
                <c:pt idx="24">
                  <c:v>6.7120522209999995</c:v>
                </c:pt>
                <c:pt idx="25">
                  <c:v>6.8220109465714289</c:v>
                </c:pt>
              </c:numCache>
            </c:numRef>
          </c:val>
          <c:smooth val="0"/>
          <c:extLst>
            <c:ext xmlns:c16="http://schemas.microsoft.com/office/drawing/2014/chart" uri="{C3380CC4-5D6E-409C-BE32-E72D297353CC}">
              <c16:uniqueId val="{00000002-8880-428F-A932-B8B0B27BD1F3}"/>
            </c:ext>
          </c:extLst>
        </c:ser>
        <c:ser>
          <c:idx val="3"/>
          <c:order val="3"/>
          <c:tx>
            <c:strRef>
              <c:f>'Gas Prices'!$P$4</c:f>
              <c:strCache>
                <c:ptCount val="1"/>
                <c:pt idx="0">
                  <c:v>SoCal Citygate</c:v>
                </c:pt>
              </c:strCache>
            </c:strRef>
          </c:tx>
          <c:spPr>
            <a:ln w="28575" cap="rnd">
              <a:solidFill>
                <a:schemeClr val="accent4"/>
              </a:solidFill>
              <a:prstDash val="dash"/>
              <a:round/>
            </a:ln>
            <a:effectLst/>
          </c:spPr>
          <c:marker>
            <c:symbol val="none"/>
          </c:marker>
          <c:cat>
            <c:numRef>
              <c:f>'Gas Prices'!$H$5:$H$30</c:f>
              <c:numCache>
                <c:formatCode>General</c:formatCode>
                <c:ptCount val="2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numCache>
            </c:numRef>
          </c:cat>
          <c:val>
            <c:numRef>
              <c:f>'Gas Prices'!$P$5:$P$30</c:f>
              <c:numCache>
                <c:formatCode>_("$"* #,##0.00_);_("$"* \(#,##0.00\);_("$"* "-"??_);_(@_)</c:formatCode>
                <c:ptCount val="26"/>
                <c:pt idx="0">
                  <c:v>5.056903401285715</c:v>
                </c:pt>
                <c:pt idx="1">
                  <c:v>5.7193857142857141</c:v>
                </c:pt>
                <c:pt idx="2">
                  <c:v>6.0270000000000001</c:v>
                </c:pt>
                <c:pt idx="3">
                  <c:v>5.9628571428571435</c:v>
                </c:pt>
                <c:pt idx="4">
                  <c:v>5.7238571428571436</c:v>
                </c:pt>
                <c:pt idx="5">
                  <c:v>5.6158571428571431</c:v>
                </c:pt>
                <c:pt idx="6">
                  <c:v>5.6134972245714279</c:v>
                </c:pt>
                <c:pt idx="7">
                  <c:v>5.7333807997142854</c:v>
                </c:pt>
                <c:pt idx="8">
                  <c:v>5.8629605707142858</c:v>
                </c:pt>
                <c:pt idx="9">
                  <c:v>6.0027349602857152</c:v>
                </c:pt>
                <c:pt idx="10">
                  <c:v>6.1532280105714294</c:v>
                </c:pt>
                <c:pt idx="11">
                  <c:v>6.3149907017142857</c:v>
                </c:pt>
                <c:pt idx="12">
                  <c:v>6.4886023372857142</c:v>
                </c:pt>
                <c:pt idx="13">
                  <c:v>6.6746719980000009</c:v>
                </c:pt>
                <c:pt idx="14">
                  <c:v>6.873840074857144</c:v>
                </c:pt>
                <c:pt idx="15">
                  <c:v>7.1189060034285712</c:v>
                </c:pt>
                <c:pt idx="16">
                  <c:v>7.3609651357142862</c:v>
                </c:pt>
                <c:pt idx="17">
                  <c:v>7.4703248332857148</c:v>
                </c:pt>
                <c:pt idx="18">
                  <c:v>7.4931178459999996</c:v>
                </c:pt>
                <c:pt idx="19">
                  <c:v>7.5577957537142861</c:v>
                </c:pt>
                <c:pt idx="20">
                  <c:v>7.6774725944285702</c:v>
                </c:pt>
                <c:pt idx="21">
                  <c:v>7.7985140360000003</c:v>
                </c:pt>
                <c:pt idx="22">
                  <c:v>7.8665042012857134</c:v>
                </c:pt>
                <c:pt idx="23">
                  <c:v>7.9600755687142861</c:v>
                </c:pt>
                <c:pt idx="24">
                  <c:v>7.9781383765714287</c:v>
                </c:pt>
                <c:pt idx="25">
                  <c:v>8.0880971021428572</c:v>
                </c:pt>
              </c:numCache>
            </c:numRef>
          </c:val>
          <c:smooth val="0"/>
          <c:extLst>
            <c:ext xmlns:c16="http://schemas.microsoft.com/office/drawing/2014/chart" uri="{C3380CC4-5D6E-409C-BE32-E72D297353CC}">
              <c16:uniqueId val="{00000003-8880-428F-A932-B8B0B27BD1F3}"/>
            </c:ext>
          </c:extLst>
        </c:ser>
        <c:dLbls>
          <c:showLegendKey val="0"/>
          <c:showVal val="0"/>
          <c:showCatName val="0"/>
          <c:showSerName val="0"/>
          <c:showPercent val="0"/>
          <c:showBubbleSize val="0"/>
        </c:dLbls>
        <c:smooth val="0"/>
        <c:axId val="1078920920"/>
        <c:axId val="1078921904"/>
        <c:extLst/>
      </c:lineChart>
      <c:catAx>
        <c:axId val="107892092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900" b="0" i="0" u="none" strike="noStrike" kern="1200" baseline="0">
                <a:solidFill>
                  <a:sysClr val="windowText" lastClr="000000"/>
                </a:solidFill>
                <a:latin typeface="+mn-lt"/>
                <a:ea typeface="+mn-ea"/>
                <a:cs typeface="+mn-cs"/>
              </a:defRPr>
            </a:pPr>
            <a:endParaRPr lang="en-US"/>
          </a:p>
        </c:txPr>
        <c:crossAx val="1078921904"/>
        <c:crosses val="autoZero"/>
        <c:auto val="1"/>
        <c:lblAlgn val="ctr"/>
        <c:lblOffset val="100"/>
        <c:noMultiLvlLbl val="0"/>
      </c:catAx>
      <c:valAx>
        <c:axId val="1078921904"/>
        <c:scaling>
          <c:orientation val="minMax"/>
          <c:max val="10"/>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t>Natural Gas Price (nominal $/MMBtu</a:t>
                </a:r>
                <a:r>
                  <a:rPr lang="en-US" baseline="0"/>
                  <a:t>)</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078920920"/>
        <c:crosses val="autoZero"/>
        <c:crossBetween val="midCat"/>
        <c:majorUnit val="1"/>
      </c:valAx>
      <c:spPr>
        <a:noFill/>
        <a:ln>
          <a:solidFill>
            <a:schemeClr val="tx1"/>
          </a:solidFill>
        </a:ln>
        <a:effectLst/>
      </c:spPr>
    </c:plotArea>
    <c:legend>
      <c:legendPos val="b"/>
      <c:layout>
        <c:manualLayout>
          <c:xMode val="edge"/>
          <c:yMode val="edge"/>
          <c:x val="0.52432462912509659"/>
          <c:y val="0.59348474742108626"/>
          <c:w val="0.42537714743766331"/>
          <c:h val="0.1972966439549127"/>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'Firm Capacity Charts'!$A$1</c:f>
          <c:strCache>
            <c:ptCount val="1"/>
            <c:pt idx="0">
              <c:v>CA</c:v>
            </c:pt>
          </c:strCache>
        </c:strRef>
      </c:tx>
      <c:overlay val="0"/>
      <c:spPr>
        <a:noFill/>
        <a:ln>
          <a:noFill/>
        </a:ln>
        <a:effectLst/>
      </c:spPr>
      <c:txPr>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endParaRPr lang="en-US"/>
        </a:p>
      </c:txPr>
    </c:title>
    <c:autoTitleDeleted val="0"/>
    <c:plotArea>
      <c:layout/>
      <c:barChart>
        <c:barDir val="col"/>
        <c:grouping val="stacked"/>
        <c:varyColors val="0"/>
        <c:ser>
          <c:idx val="13"/>
          <c:order val="0"/>
          <c:tx>
            <c:strRef>
              <c:f>'Firm Capacity Charts'!$N$1</c:f>
              <c:strCache>
                <c:ptCount val="1"/>
                <c:pt idx="0">
                  <c:v>Nuclear</c:v>
                </c:pt>
              </c:strCache>
            </c:strRef>
          </c:tx>
          <c:spPr>
            <a:solidFill>
              <a:srgbClr val="C4BD97"/>
            </a:solidFill>
            <a:ln>
              <a:noFill/>
            </a:ln>
            <a:effectLst/>
          </c:spPr>
          <c:invertIfNegative val="0"/>
          <c:cat>
            <c:numRef>
              <c:f>'Firm Capacity Charts'!$A$2:$A$3</c:f>
              <c:numCache>
                <c:formatCode>General</c:formatCode>
                <c:ptCount val="2"/>
                <c:pt idx="0">
                  <c:v>2035</c:v>
                </c:pt>
                <c:pt idx="1">
                  <c:v>2045</c:v>
                </c:pt>
              </c:numCache>
            </c:numRef>
          </c:cat>
          <c:val>
            <c:numRef>
              <c:f>'Firm Capacity Charts'!$N$2:$N$3</c:f>
              <c:numCache>
                <c:formatCode>General</c:formatCode>
                <c:ptCount val="2"/>
                <c:pt idx="0">
                  <c:v>0</c:v>
                </c:pt>
                <c:pt idx="1">
                  <c:v>0</c:v>
                </c:pt>
              </c:numCache>
            </c:numRef>
          </c:val>
          <c:extLst>
            <c:ext xmlns:c16="http://schemas.microsoft.com/office/drawing/2014/chart" uri="{C3380CC4-5D6E-409C-BE32-E72D297353CC}">
              <c16:uniqueId val="{00000000-3526-5A4D-92F5-FDAD1F73EEEC}"/>
            </c:ext>
          </c:extLst>
        </c:ser>
        <c:ser>
          <c:idx val="16"/>
          <c:order val="1"/>
          <c:tx>
            <c:strRef>
              <c:f>'Firm Capacity Charts'!$Q$1</c:f>
              <c:strCache>
                <c:ptCount val="1"/>
                <c:pt idx="0">
                  <c:v>Coal</c:v>
                </c:pt>
              </c:strCache>
            </c:strRef>
          </c:tx>
          <c:spPr>
            <a:solidFill>
              <a:schemeClr val="tx2"/>
            </a:solidFill>
            <a:ln>
              <a:noFill/>
            </a:ln>
            <a:effectLst/>
          </c:spPr>
          <c:invertIfNegative val="0"/>
          <c:cat>
            <c:numRef>
              <c:f>'Firm Capacity Charts'!$A$2:$A$3</c:f>
              <c:numCache>
                <c:formatCode>General</c:formatCode>
                <c:ptCount val="2"/>
                <c:pt idx="0">
                  <c:v>2035</c:v>
                </c:pt>
                <c:pt idx="1">
                  <c:v>2045</c:v>
                </c:pt>
              </c:numCache>
            </c:numRef>
          </c:cat>
          <c:val>
            <c:numRef>
              <c:f>'Firm Capacity Charts'!$Q$2:$Q$3</c:f>
              <c:numCache>
                <c:formatCode>General</c:formatCode>
                <c:ptCount val="2"/>
                <c:pt idx="0">
                  <c:v>19.75</c:v>
                </c:pt>
                <c:pt idx="1">
                  <c:v>19.75</c:v>
                </c:pt>
              </c:numCache>
            </c:numRef>
          </c:val>
          <c:extLst>
            <c:ext xmlns:c16="http://schemas.microsoft.com/office/drawing/2014/chart" uri="{C3380CC4-5D6E-409C-BE32-E72D297353CC}">
              <c16:uniqueId val="{00000001-3526-5A4D-92F5-FDAD1F73EEEC}"/>
            </c:ext>
          </c:extLst>
        </c:ser>
        <c:ser>
          <c:idx val="14"/>
          <c:order val="2"/>
          <c:tx>
            <c:strRef>
              <c:f>'Firm Capacity Charts'!$O$1</c:f>
              <c:strCache>
                <c:ptCount val="1"/>
                <c:pt idx="0">
                  <c:v>Gas</c:v>
                </c:pt>
              </c:strCache>
            </c:strRef>
          </c:tx>
          <c:spPr>
            <a:solidFill>
              <a:srgbClr val="6E6E6E"/>
            </a:solidFill>
            <a:ln>
              <a:noFill/>
            </a:ln>
            <a:effectLst/>
          </c:spPr>
          <c:invertIfNegative val="0"/>
          <c:cat>
            <c:numRef>
              <c:f>'Firm Capacity Charts'!$A$2:$A$3</c:f>
              <c:numCache>
                <c:formatCode>General</c:formatCode>
                <c:ptCount val="2"/>
                <c:pt idx="0">
                  <c:v>2035</c:v>
                </c:pt>
                <c:pt idx="1">
                  <c:v>2045</c:v>
                </c:pt>
              </c:numCache>
            </c:numRef>
          </c:cat>
          <c:val>
            <c:numRef>
              <c:f>'Firm Capacity Charts'!$O$2:$O$3</c:f>
              <c:numCache>
                <c:formatCode>General</c:formatCode>
                <c:ptCount val="2"/>
                <c:pt idx="0">
                  <c:v>29879.5278</c:v>
                </c:pt>
                <c:pt idx="1">
                  <c:v>27165.209800000001</c:v>
                </c:pt>
              </c:numCache>
            </c:numRef>
          </c:val>
          <c:extLst>
            <c:ext xmlns:c16="http://schemas.microsoft.com/office/drawing/2014/chart" uri="{C3380CC4-5D6E-409C-BE32-E72D297353CC}">
              <c16:uniqueId val="{00000002-3526-5A4D-92F5-FDAD1F73EEEC}"/>
            </c:ext>
          </c:extLst>
        </c:ser>
        <c:ser>
          <c:idx val="15"/>
          <c:order val="3"/>
          <c:tx>
            <c:strRef>
              <c:f>'Firm Capacity Charts'!$P$1</c:f>
              <c:strCache>
                <c:ptCount val="1"/>
                <c:pt idx="0">
                  <c:v>Gas CCS</c:v>
                </c:pt>
              </c:strCache>
            </c:strRef>
          </c:tx>
          <c:spPr>
            <a:solidFill>
              <a:srgbClr val="765400"/>
            </a:solidFill>
            <a:ln>
              <a:noFill/>
            </a:ln>
            <a:effectLst/>
          </c:spPr>
          <c:invertIfNegative val="0"/>
          <c:cat>
            <c:numRef>
              <c:f>'Firm Capacity Charts'!$A$2:$A$3</c:f>
              <c:numCache>
                <c:formatCode>General</c:formatCode>
                <c:ptCount val="2"/>
                <c:pt idx="0">
                  <c:v>2035</c:v>
                </c:pt>
                <c:pt idx="1">
                  <c:v>2045</c:v>
                </c:pt>
              </c:numCache>
            </c:numRef>
          </c:cat>
          <c:val>
            <c:numRef>
              <c:f>'Firm Capacity Charts'!$P$2:$P$3</c:f>
              <c:numCache>
                <c:formatCode>General</c:formatCode>
                <c:ptCount val="2"/>
                <c:pt idx="0">
                  <c:v>0</c:v>
                </c:pt>
                <c:pt idx="1">
                  <c:v>0</c:v>
                </c:pt>
              </c:numCache>
            </c:numRef>
          </c:val>
          <c:extLst>
            <c:ext xmlns:c16="http://schemas.microsoft.com/office/drawing/2014/chart" uri="{C3380CC4-5D6E-409C-BE32-E72D297353CC}">
              <c16:uniqueId val="{00000003-3526-5A4D-92F5-FDAD1F73EEEC}"/>
            </c:ext>
          </c:extLst>
        </c:ser>
        <c:ser>
          <c:idx val="17"/>
          <c:order val="4"/>
          <c:tx>
            <c:strRef>
              <c:f>'Firm Capacity Charts'!$R$1</c:f>
              <c:strCache>
                <c:ptCount val="1"/>
                <c:pt idx="0">
                  <c:v>Oil</c:v>
                </c:pt>
              </c:strCache>
            </c:strRef>
          </c:tx>
          <c:spPr>
            <a:solidFill>
              <a:srgbClr val="B4B4B4"/>
            </a:solidFill>
            <a:ln>
              <a:noFill/>
            </a:ln>
            <a:effectLst/>
          </c:spPr>
          <c:invertIfNegative val="0"/>
          <c:cat>
            <c:numRef>
              <c:f>'Firm Capacity Charts'!$A$2:$A$3</c:f>
              <c:numCache>
                <c:formatCode>General</c:formatCode>
                <c:ptCount val="2"/>
                <c:pt idx="0">
                  <c:v>2035</c:v>
                </c:pt>
                <c:pt idx="1">
                  <c:v>2045</c:v>
                </c:pt>
              </c:numCache>
            </c:numRef>
          </c:cat>
          <c:val>
            <c:numRef>
              <c:f>'Firm Capacity Charts'!$R$2:$R$3</c:f>
              <c:numCache>
                <c:formatCode>General</c:formatCode>
                <c:ptCount val="2"/>
                <c:pt idx="0">
                  <c:v>351.30599999999998</c:v>
                </c:pt>
                <c:pt idx="1">
                  <c:v>348.84899999999999</c:v>
                </c:pt>
              </c:numCache>
            </c:numRef>
          </c:val>
          <c:extLst>
            <c:ext xmlns:c16="http://schemas.microsoft.com/office/drawing/2014/chart" uri="{C3380CC4-5D6E-409C-BE32-E72D297353CC}">
              <c16:uniqueId val="{00000004-3526-5A4D-92F5-FDAD1F73EEEC}"/>
            </c:ext>
          </c:extLst>
        </c:ser>
        <c:ser>
          <c:idx val="18"/>
          <c:order val="5"/>
          <c:tx>
            <c:strRef>
              <c:f>'Firm Capacity Charts'!$S$1</c:f>
              <c:strCache>
                <c:ptCount val="1"/>
                <c:pt idx="0">
                  <c:v>Other</c:v>
                </c:pt>
              </c:strCache>
            </c:strRef>
          </c:tx>
          <c:spPr>
            <a:solidFill>
              <a:srgbClr val="008A37"/>
            </a:solidFill>
            <a:ln>
              <a:noFill/>
            </a:ln>
            <a:effectLst/>
          </c:spPr>
          <c:invertIfNegative val="0"/>
          <c:cat>
            <c:numRef>
              <c:f>'Firm Capacity Charts'!$A$2:$A$3</c:f>
              <c:numCache>
                <c:formatCode>General</c:formatCode>
                <c:ptCount val="2"/>
                <c:pt idx="0">
                  <c:v>2035</c:v>
                </c:pt>
                <c:pt idx="1">
                  <c:v>2045</c:v>
                </c:pt>
              </c:numCache>
            </c:numRef>
          </c:cat>
          <c:val>
            <c:numRef>
              <c:f>'Firm Capacity Charts'!$S$2:$S$3</c:f>
              <c:numCache>
                <c:formatCode>General</c:formatCode>
                <c:ptCount val="2"/>
                <c:pt idx="0">
                  <c:v>1299.4159999999997</c:v>
                </c:pt>
                <c:pt idx="1">
                  <c:v>87.774000000000001</c:v>
                </c:pt>
              </c:numCache>
            </c:numRef>
          </c:val>
          <c:extLst>
            <c:ext xmlns:c16="http://schemas.microsoft.com/office/drawing/2014/chart" uri="{C3380CC4-5D6E-409C-BE32-E72D297353CC}">
              <c16:uniqueId val="{00000005-3526-5A4D-92F5-FDAD1F73EEEC}"/>
            </c:ext>
          </c:extLst>
        </c:ser>
        <c:ser>
          <c:idx val="12"/>
          <c:order val="6"/>
          <c:tx>
            <c:strRef>
              <c:f>'Firm Capacity Charts'!$M$1</c:f>
              <c:strCache>
                <c:ptCount val="1"/>
                <c:pt idx="0">
                  <c:v>Hydrogen</c:v>
                </c:pt>
              </c:strCache>
            </c:strRef>
          </c:tx>
          <c:spPr>
            <a:solidFill>
              <a:srgbClr val="A07000"/>
            </a:solidFill>
            <a:ln>
              <a:noFill/>
            </a:ln>
            <a:effectLst/>
          </c:spPr>
          <c:invertIfNegative val="0"/>
          <c:cat>
            <c:numRef>
              <c:f>'Firm Capacity Charts'!$A$2:$A$3</c:f>
              <c:numCache>
                <c:formatCode>General</c:formatCode>
                <c:ptCount val="2"/>
                <c:pt idx="0">
                  <c:v>2035</c:v>
                </c:pt>
                <c:pt idx="1">
                  <c:v>2045</c:v>
                </c:pt>
              </c:numCache>
            </c:numRef>
          </c:cat>
          <c:val>
            <c:numRef>
              <c:f>'Firm Capacity Charts'!$M$2:$M$3</c:f>
              <c:numCache>
                <c:formatCode>General</c:formatCode>
                <c:ptCount val="2"/>
                <c:pt idx="0">
                  <c:v>0</c:v>
                </c:pt>
                <c:pt idx="1">
                  <c:v>2960.4891653</c:v>
                </c:pt>
              </c:numCache>
            </c:numRef>
          </c:val>
          <c:extLst>
            <c:ext xmlns:c16="http://schemas.microsoft.com/office/drawing/2014/chart" uri="{C3380CC4-5D6E-409C-BE32-E72D297353CC}">
              <c16:uniqueId val="{00000006-3526-5A4D-92F5-FDAD1F73EEEC}"/>
            </c:ext>
          </c:extLst>
        </c:ser>
        <c:ser>
          <c:idx val="11"/>
          <c:order val="7"/>
          <c:tx>
            <c:strRef>
              <c:f>'Firm Capacity Charts'!$L$1</c:f>
              <c:strCache>
                <c:ptCount val="1"/>
                <c:pt idx="0">
                  <c:v>Geothermal</c:v>
                </c:pt>
              </c:strCache>
            </c:strRef>
          </c:tx>
          <c:spPr>
            <a:solidFill>
              <a:srgbClr val="AF2200"/>
            </a:solidFill>
            <a:ln>
              <a:noFill/>
            </a:ln>
            <a:effectLst/>
          </c:spPr>
          <c:invertIfNegative val="0"/>
          <c:cat>
            <c:numRef>
              <c:f>'Firm Capacity Charts'!$A$2:$A$3</c:f>
              <c:numCache>
                <c:formatCode>General</c:formatCode>
                <c:ptCount val="2"/>
                <c:pt idx="0">
                  <c:v>2035</c:v>
                </c:pt>
                <c:pt idx="1">
                  <c:v>2045</c:v>
                </c:pt>
              </c:numCache>
            </c:numRef>
          </c:cat>
          <c:val>
            <c:numRef>
              <c:f>'Firm Capacity Charts'!$L$2:$L$3</c:f>
              <c:numCache>
                <c:formatCode>General</c:formatCode>
                <c:ptCount val="2"/>
                <c:pt idx="0">
                  <c:v>4260.5379999999996</c:v>
                </c:pt>
                <c:pt idx="1">
                  <c:v>4260.5379999999996</c:v>
                </c:pt>
              </c:numCache>
            </c:numRef>
          </c:val>
          <c:extLst>
            <c:ext xmlns:c16="http://schemas.microsoft.com/office/drawing/2014/chart" uri="{C3380CC4-5D6E-409C-BE32-E72D297353CC}">
              <c16:uniqueId val="{00000007-3526-5A4D-92F5-FDAD1F73EEEC}"/>
            </c:ext>
          </c:extLst>
        </c:ser>
        <c:ser>
          <c:idx val="10"/>
          <c:order val="8"/>
          <c:tx>
            <c:strRef>
              <c:f>'Firm Capacity Charts'!$K$1</c:f>
              <c:strCache>
                <c:ptCount val="1"/>
                <c:pt idx="0">
                  <c:v>Hydro</c:v>
                </c:pt>
              </c:strCache>
            </c:strRef>
          </c:tx>
          <c:spPr>
            <a:solidFill>
              <a:srgbClr val="034E6E"/>
            </a:solidFill>
            <a:ln>
              <a:noFill/>
            </a:ln>
            <a:effectLst/>
          </c:spPr>
          <c:invertIfNegative val="0"/>
          <c:cat>
            <c:numRef>
              <c:f>'Firm Capacity Charts'!$A$2:$A$3</c:f>
              <c:numCache>
                <c:formatCode>General</c:formatCode>
                <c:ptCount val="2"/>
                <c:pt idx="0">
                  <c:v>2035</c:v>
                </c:pt>
                <c:pt idx="1">
                  <c:v>2045</c:v>
                </c:pt>
              </c:numCache>
            </c:numRef>
          </c:cat>
          <c:val>
            <c:numRef>
              <c:f>'Firm Capacity Charts'!$K$2:$K$3</c:f>
              <c:numCache>
                <c:formatCode>General</c:formatCode>
                <c:ptCount val="2"/>
                <c:pt idx="0">
                  <c:v>6702.8649999999998</c:v>
                </c:pt>
                <c:pt idx="1">
                  <c:v>6702.8649999999998</c:v>
                </c:pt>
              </c:numCache>
            </c:numRef>
          </c:val>
          <c:extLst>
            <c:ext xmlns:c16="http://schemas.microsoft.com/office/drawing/2014/chart" uri="{C3380CC4-5D6E-409C-BE32-E72D297353CC}">
              <c16:uniqueId val="{00000008-3526-5A4D-92F5-FDAD1F73EEEC}"/>
            </c:ext>
          </c:extLst>
        </c:ser>
        <c:ser>
          <c:idx val="4"/>
          <c:order val="9"/>
          <c:tx>
            <c:strRef>
              <c:f>'Firm Capacity Charts'!$E$1</c:f>
              <c:strCache>
                <c:ptCount val="1"/>
                <c:pt idx="0">
                  <c:v>Wind ELCC</c:v>
                </c:pt>
              </c:strCache>
            </c:strRef>
          </c:tx>
          <c:spPr>
            <a:solidFill>
              <a:srgbClr val="15B5F9"/>
            </a:solidFill>
            <a:ln>
              <a:noFill/>
            </a:ln>
            <a:effectLst/>
          </c:spPr>
          <c:invertIfNegative val="0"/>
          <c:cat>
            <c:numRef>
              <c:f>'Firm Capacity Charts'!$A$2:$A$3</c:f>
              <c:numCache>
                <c:formatCode>General</c:formatCode>
                <c:ptCount val="2"/>
                <c:pt idx="0">
                  <c:v>2035</c:v>
                </c:pt>
                <c:pt idx="1">
                  <c:v>2045</c:v>
                </c:pt>
              </c:numCache>
            </c:numRef>
          </c:cat>
          <c:val>
            <c:numRef>
              <c:f>'Firm Capacity Charts'!$E$2:$E$3</c:f>
              <c:numCache>
                <c:formatCode>General</c:formatCode>
                <c:ptCount val="2"/>
                <c:pt idx="0">
                  <c:v>5073.5743169999996</c:v>
                </c:pt>
                <c:pt idx="1">
                  <c:v>7756.0746349999999</c:v>
                </c:pt>
              </c:numCache>
            </c:numRef>
          </c:val>
          <c:extLst>
            <c:ext xmlns:c16="http://schemas.microsoft.com/office/drawing/2014/chart" uri="{C3380CC4-5D6E-409C-BE32-E72D297353CC}">
              <c16:uniqueId val="{00000009-3526-5A4D-92F5-FDAD1F73EEEC}"/>
            </c:ext>
          </c:extLst>
        </c:ser>
        <c:ser>
          <c:idx val="1"/>
          <c:order val="10"/>
          <c:tx>
            <c:strRef>
              <c:f>'Firm Capacity Charts'!$B$1</c:f>
              <c:strCache>
                <c:ptCount val="1"/>
                <c:pt idx="0">
                  <c:v>Solar ELCC</c:v>
                </c:pt>
              </c:strCache>
            </c:strRef>
          </c:tx>
          <c:spPr>
            <a:solidFill>
              <a:srgbClr val="FFAF00"/>
            </a:solidFill>
            <a:ln>
              <a:noFill/>
            </a:ln>
            <a:effectLst/>
          </c:spPr>
          <c:invertIfNegative val="0"/>
          <c:cat>
            <c:numRef>
              <c:f>'Firm Capacity Charts'!$A$2:$A$3</c:f>
              <c:numCache>
                <c:formatCode>General</c:formatCode>
                <c:ptCount val="2"/>
                <c:pt idx="0">
                  <c:v>2035</c:v>
                </c:pt>
                <c:pt idx="1">
                  <c:v>2045</c:v>
                </c:pt>
              </c:numCache>
            </c:numRef>
          </c:cat>
          <c:val>
            <c:numRef>
              <c:f>'Firm Capacity Charts'!$B$2:$B$3</c:f>
              <c:numCache>
                <c:formatCode>General</c:formatCode>
                <c:ptCount val="2"/>
                <c:pt idx="0">
                  <c:v>16111.177530000001</c:v>
                </c:pt>
                <c:pt idx="1">
                  <c:v>23962.400590000001</c:v>
                </c:pt>
              </c:numCache>
            </c:numRef>
          </c:val>
          <c:extLst>
            <c:ext xmlns:c16="http://schemas.microsoft.com/office/drawing/2014/chart" uri="{C3380CC4-5D6E-409C-BE32-E72D297353CC}">
              <c16:uniqueId val="{0000000A-3526-5A4D-92F5-FDAD1F73EEEC}"/>
            </c:ext>
          </c:extLst>
        </c:ser>
        <c:ser>
          <c:idx val="7"/>
          <c:order val="11"/>
          <c:tx>
            <c:strRef>
              <c:f>'Firm Capacity Charts'!$H$1</c:f>
              <c:strCache>
                <c:ptCount val="1"/>
                <c:pt idx="0">
                  <c:v>Battery ELCC</c:v>
                </c:pt>
              </c:strCache>
            </c:strRef>
          </c:tx>
          <c:spPr>
            <a:solidFill>
              <a:srgbClr val="7030A0"/>
            </a:solidFill>
            <a:ln>
              <a:noFill/>
            </a:ln>
            <a:effectLst/>
          </c:spPr>
          <c:invertIfNegative val="0"/>
          <c:cat>
            <c:numRef>
              <c:f>'Firm Capacity Charts'!$A$2:$A$3</c:f>
              <c:numCache>
                <c:formatCode>General</c:formatCode>
                <c:ptCount val="2"/>
                <c:pt idx="0">
                  <c:v>2035</c:v>
                </c:pt>
                <c:pt idx="1">
                  <c:v>2045</c:v>
                </c:pt>
              </c:numCache>
            </c:numRef>
          </c:cat>
          <c:val>
            <c:numRef>
              <c:f>'Firm Capacity Charts'!$H$2:$H$3</c:f>
              <c:numCache>
                <c:formatCode>General</c:formatCode>
                <c:ptCount val="2"/>
                <c:pt idx="0">
                  <c:v>21384.018909999999</c:v>
                </c:pt>
                <c:pt idx="1">
                  <c:v>25975.577509999999</c:v>
                </c:pt>
              </c:numCache>
            </c:numRef>
          </c:val>
          <c:extLst>
            <c:ext xmlns:c16="http://schemas.microsoft.com/office/drawing/2014/chart" uri="{C3380CC4-5D6E-409C-BE32-E72D297353CC}">
              <c16:uniqueId val="{0000000B-3526-5A4D-92F5-FDAD1F73EEEC}"/>
            </c:ext>
          </c:extLst>
        </c:ser>
        <c:ser>
          <c:idx val="5"/>
          <c:order val="12"/>
          <c:tx>
            <c:strRef>
              <c:f>'Firm Capacity Charts'!$I$1</c:f>
              <c:strCache>
                <c:ptCount val="1"/>
                <c:pt idx="0">
                  <c:v>Battery Storage</c:v>
                </c:pt>
              </c:strCache>
            </c:strRef>
          </c:tx>
          <c:spPr>
            <a:solidFill>
              <a:srgbClr val="E85F31"/>
            </a:solidFill>
            <a:ln w="25400">
              <a:noFill/>
            </a:ln>
            <a:effectLst/>
          </c:spPr>
          <c:invertIfNegative val="0"/>
          <c:cat>
            <c:numRef>
              <c:f>'Firm Capacity Charts'!$A$2:$A$3</c:f>
              <c:numCache>
                <c:formatCode>General</c:formatCode>
                <c:ptCount val="2"/>
                <c:pt idx="0">
                  <c:v>2035</c:v>
                </c:pt>
                <c:pt idx="1">
                  <c:v>2045</c:v>
                </c:pt>
              </c:numCache>
            </c:numRef>
          </c:cat>
          <c:val>
            <c:numRef>
              <c:f>'Firm Capacity Charts'!$I$2:$I$3</c:f>
              <c:numCache>
                <c:formatCode>General</c:formatCode>
                <c:ptCount val="2"/>
                <c:pt idx="0">
                  <c:v>0</c:v>
                </c:pt>
                <c:pt idx="1">
                  <c:v>1767</c:v>
                </c:pt>
              </c:numCache>
            </c:numRef>
          </c:val>
          <c:extLst>
            <c:ext xmlns:c16="http://schemas.microsoft.com/office/drawing/2014/chart" uri="{C3380CC4-5D6E-409C-BE32-E72D297353CC}">
              <c16:uniqueId val="{0000000C-3526-5A4D-92F5-FDAD1F73EEEC}"/>
            </c:ext>
          </c:extLst>
        </c:ser>
        <c:ser>
          <c:idx val="9"/>
          <c:order val="13"/>
          <c:tx>
            <c:strRef>
              <c:f>'Firm Capacity Charts'!$J$1</c:f>
              <c:strCache>
                <c:ptCount val="1"/>
                <c:pt idx="0">
                  <c:v>Pumped Hydro</c:v>
                </c:pt>
              </c:strCache>
            </c:strRef>
          </c:tx>
          <c:spPr>
            <a:solidFill>
              <a:srgbClr val="B381D9"/>
            </a:solidFill>
            <a:ln>
              <a:noFill/>
            </a:ln>
            <a:effectLst/>
          </c:spPr>
          <c:invertIfNegative val="0"/>
          <c:cat>
            <c:numRef>
              <c:f>'Firm Capacity Charts'!$A$2:$A$3</c:f>
              <c:numCache>
                <c:formatCode>General</c:formatCode>
                <c:ptCount val="2"/>
                <c:pt idx="0">
                  <c:v>2035</c:v>
                </c:pt>
                <c:pt idx="1">
                  <c:v>2045</c:v>
                </c:pt>
              </c:numCache>
            </c:numRef>
          </c:cat>
          <c:val>
            <c:numRef>
              <c:f>'Firm Capacity Charts'!$J$2:$J$3</c:f>
              <c:numCache>
                <c:formatCode>General</c:formatCode>
                <c:ptCount val="2"/>
                <c:pt idx="0">
                  <c:v>2696.3180000000002</c:v>
                </c:pt>
                <c:pt idx="1">
                  <c:v>2696.3180000000002</c:v>
                </c:pt>
              </c:numCache>
            </c:numRef>
          </c:val>
          <c:extLst>
            <c:ext xmlns:c16="http://schemas.microsoft.com/office/drawing/2014/chart" uri="{C3380CC4-5D6E-409C-BE32-E72D297353CC}">
              <c16:uniqueId val="{0000000D-3526-5A4D-92F5-FDAD1F73EEEC}"/>
            </c:ext>
          </c:extLst>
        </c:ser>
        <c:ser>
          <c:idx val="2"/>
          <c:order val="15"/>
          <c:tx>
            <c:strRef>
              <c:f>'Firm Capacity Charts'!$U$1</c:f>
              <c:strCache>
                <c:ptCount val="1"/>
                <c:pt idx="0">
                  <c:v>PV + Hoover</c:v>
                </c:pt>
              </c:strCache>
            </c:strRef>
          </c:tx>
          <c:spPr>
            <a:solidFill>
              <a:schemeClr val="accent4">
                <a:lumMod val="40000"/>
                <a:lumOff val="60000"/>
              </a:schemeClr>
            </a:solidFill>
            <a:ln w="25400">
              <a:noFill/>
            </a:ln>
            <a:effectLst/>
          </c:spPr>
          <c:invertIfNegative val="0"/>
          <c:cat>
            <c:numRef>
              <c:f>'Firm Capacity Charts'!$A$2:$A$3</c:f>
              <c:numCache>
                <c:formatCode>General</c:formatCode>
                <c:ptCount val="2"/>
                <c:pt idx="0">
                  <c:v>2035</c:v>
                </c:pt>
                <c:pt idx="1">
                  <c:v>2045</c:v>
                </c:pt>
              </c:numCache>
            </c:numRef>
          </c:cat>
          <c:val>
            <c:numRef>
              <c:f>'Firm Capacity Charts'!$U$2:$U$3</c:f>
              <c:numCache>
                <c:formatCode>General</c:formatCode>
                <c:ptCount val="2"/>
                <c:pt idx="0">
                  <c:v>1818</c:v>
                </c:pt>
                <c:pt idx="1">
                  <c:v>1818</c:v>
                </c:pt>
              </c:numCache>
            </c:numRef>
          </c:val>
          <c:extLst>
            <c:ext xmlns:c16="http://schemas.microsoft.com/office/drawing/2014/chart" uri="{C3380CC4-5D6E-409C-BE32-E72D297353CC}">
              <c16:uniqueId val="{0000000E-3526-5A4D-92F5-FDAD1F73EEEC}"/>
            </c:ext>
          </c:extLst>
        </c:ser>
        <c:ser>
          <c:idx val="3"/>
          <c:order val="16"/>
          <c:tx>
            <c:strRef>
              <c:f>'Firm Capacity Charts'!$V$1</c:f>
              <c:strCache>
                <c:ptCount val="1"/>
                <c:pt idx="0">
                  <c:v>Imports</c:v>
                </c:pt>
              </c:strCache>
            </c:strRef>
          </c:tx>
          <c:spPr>
            <a:solidFill>
              <a:schemeClr val="accent3">
                <a:lumMod val="40000"/>
                <a:lumOff val="60000"/>
              </a:schemeClr>
            </a:solidFill>
            <a:ln w="25400">
              <a:noFill/>
            </a:ln>
            <a:effectLst/>
          </c:spPr>
          <c:invertIfNegative val="0"/>
          <c:cat>
            <c:numRef>
              <c:f>'Firm Capacity Charts'!$A$2:$A$3</c:f>
              <c:numCache>
                <c:formatCode>General</c:formatCode>
                <c:ptCount val="2"/>
                <c:pt idx="0">
                  <c:v>2035</c:v>
                </c:pt>
                <c:pt idx="1">
                  <c:v>2045</c:v>
                </c:pt>
              </c:numCache>
            </c:numRef>
          </c:cat>
          <c:val>
            <c:numRef>
              <c:f>'Firm Capacity Charts'!$V$2:$V$3</c:f>
              <c:numCache>
                <c:formatCode>General</c:formatCode>
                <c:ptCount val="2"/>
                <c:pt idx="0">
                  <c:v>3100</c:v>
                </c:pt>
                <c:pt idx="1">
                  <c:v>3100</c:v>
                </c:pt>
              </c:numCache>
            </c:numRef>
          </c:val>
          <c:extLst>
            <c:ext xmlns:c16="http://schemas.microsoft.com/office/drawing/2014/chart" uri="{C3380CC4-5D6E-409C-BE32-E72D297353CC}">
              <c16:uniqueId val="{0000000F-3526-5A4D-92F5-FDAD1F73EEEC}"/>
            </c:ext>
          </c:extLst>
        </c:ser>
        <c:dLbls>
          <c:showLegendKey val="0"/>
          <c:showVal val="0"/>
          <c:showCatName val="0"/>
          <c:showSerName val="0"/>
          <c:showPercent val="0"/>
          <c:showBubbleSize val="0"/>
        </c:dLbls>
        <c:gapWidth val="150"/>
        <c:overlap val="100"/>
        <c:axId val="605190816"/>
        <c:axId val="605147952"/>
      </c:barChart>
      <c:scatterChart>
        <c:scatterStyle val="lineMarker"/>
        <c:varyColors val="0"/>
        <c:ser>
          <c:idx val="0"/>
          <c:order val="14"/>
          <c:tx>
            <c:strRef>
              <c:f>'Firm Capacity Charts'!$T$1</c:f>
              <c:strCache>
                <c:ptCount val="1"/>
                <c:pt idx="0">
                  <c:v>PRM Requirement</c:v>
                </c:pt>
              </c:strCache>
            </c:strRef>
          </c:tx>
          <c:spPr>
            <a:ln w="25400" cap="rnd">
              <a:noFill/>
              <a:round/>
            </a:ln>
            <a:effectLst/>
          </c:spPr>
          <c:marker>
            <c:symbol val="diamond"/>
            <c:size val="10"/>
            <c:spPr>
              <a:solidFill>
                <a:schemeClr val="tx2"/>
              </a:solidFill>
              <a:ln w="9525">
                <a:solidFill>
                  <a:schemeClr val="tx2"/>
                </a:solidFill>
              </a:ln>
              <a:effectLst/>
            </c:spPr>
          </c:marker>
          <c:yVal>
            <c:numRef>
              <c:f>'Firm Capacity Charts'!$T$2:$T$3</c:f>
              <c:numCache>
                <c:formatCode>General</c:formatCode>
                <c:ptCount val="2"/>
                <c:pt idx="0">
                  <c:v>90783.466799999995</c:v>
                </c:pt>
                <c:pt idx="1">
                  <c:v>108624.3956</c:v>
                </c:pt>
              </c:numCache>
            </c:numRef>
          </c:yVal>
          <c:smooth val="0"/>
          <c:extLst>
            <c:ext xmlns:c16="http://schemas.microsoft.com/office/drawing/2014/chart" uri="{C3380CC4-5D6E-409C-BE32-E72D297353CC}">
              <c16:uniqueId val="{00000010-3526-5A4D-92F5-FDAD1F73EEEC}"/>
            </c:ext>
          </c:extLst>
        </c:ser>
        <c:dLbls>
          <c:showLegendKey val="0"/>
          <c:showVal val="0"/>
          <c:showCatName val="0"/>
          <c:showSerName val="0"/>
          <c:showPercent val="0"/>
          <c:showBubbleSize val="0"/>
        </c:dLbls>
        <c:axId val="605190816"/>
        <c:axId val="605147952"/>
      </c:scatterChart>
      <c:catAx>
        <c:axId val="605190816"/>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605147952"/>
        <c:crosses val="autoZero"/>
        <c:auto val="0"/>
        <c:lblAlgn val="ctr"/>
        <c:lblOffset val="100"/>
        <c:noMultiLvlLbl val="0"/>
      </c:catAx>
      <c:valAx>
        <c:axId val="605147952"/>
        <c:scaling>
          <c:orientation val="minMax"/>
        </c:scaling>
        <c:delete val="0"/>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605190816"/>
        <c:crosses val="autoZero"/>
        <c:crossBetween val="between"/>
      </c:valAx>
      <c:spPr>
        <a:solidFill>
          <a:schemeClr val="bg1"/>
        </a:solid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'Firm Capacity Charts'!$A$6</c:f>
          <c:strCache>
            <c:ptCount val="1"/>
            <c:pt idx="0">
              <c:v>PNW</c:v>
            </c:pt>
          </c:strCache>
        </c:strRef>
      </c:tx>
      <c:overlay val="0"/>
      <c:spPr>
        <a:noFill/>
        <a:ln>
          <a:noFill/>
        </a:ln>
        <a:effectLst/>
      </c:spPr>
      <c:txPr>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endParaRPr lang="en-US"/>
        </a:p>
      </c:txPr>
    </c:title>
    <c:autoTitleDeleted val="0"/>
    <c:plotArea>
      <c:layout/>
      <c:barChart>
        <c:barDir val="col"/>
        <c:grouping val="stacked"/>
        <c:varyColors val="0"/>
        <c:ser>
          <c:idx val="13"/>
          <c:order val="0"/>
          <c:tx>
            <c:strRef>
              <c:f>'Firm Capacity Charts'!$N$1</c:f>
              <c:strCache>
                <c:ptCount val="1"/>
                <c:pt idx="0">
                  <c:v>Nuclear</c:v>
                </c:pt>
              </c:strCache>
            </c:strRef>
          </c:tx>
          <c:spPr>
            <a:solidFill>
              <a:srgbClr val="C4BD97"/>
            </a:solidFill>
            <a:ln>
              <a:noFill/>
            </a:ln>
            <a:effectLst/>
          </c:spPr>
          <c:invertIfNegative val="0"/>
          <c:cat>
            <c:numRef>
              <c:f>'Firm Capacity Charts'!$A$2:$A$3</c:f>
              <c:numCache>
                <c:formatCode>General</c:formatCode>
                <c:ptCount val="2"/>
                <c:pt idx="0">
                  <c:v>2035</c:v>
                </c:pt>
                <c:pt idx="1">
                  <c:v>2045</c:v>
                </c:pt>
              </c:numCache>
            </c:numRef>
          </c:cat>
          <c:val>
            <c:numRef>
              <c:f>'Firm Capacity Charts'!$N$7:$N$8</c:f>
              <c:numCache>
                <c:formatCode>General</c:formatCode>
                <c:ptCount val="2"/>
                <c:pt idx="0">
                  <c:v>1436.16</c:v>
                </c:pt>
                <c:pt idx="1">
                  <c:v>1436.16</c:v>
                </c:pt>
              </c:numCache>
            </c:numRef>
          </c:val>
          <c:extLst>
            <c:ext xmlns:c16="http://schemas.microsoft.com/office/drawing/2014/chart" uri="{C3380CC4-5D6E-409C-BE32-E72D297353CC}">
              <c16:uniqueId val="{00000000-CA36-764F-837D-59590515B783}"/>
            </c:ext>
          </c:extLst>
        </c:ser>
        <c:ser>
          <c:idx val="16"/>
          <c:order val="1"/>
          <c:tx>
            <c:strRef>
              <c:f>'Firm Capacity Charts'!$Q$1</c:f>
              <c:strCache>
                <c:ptCount val="1"/>
                <c:pt idx="0">
                  <c:v>Coal</c:v>
                </c:pt>
              </c:strCache>
            </c:strRef>
          </c:tx>
          <c:spPr>
            <a:solidFill>
              <a:schemeClr val="tx2"/>
            </a:solidFill>
            <a:ln>
              <a:noFill/>
            </a:ln>
            <a:effectLst/>
          </c:spPr>
          <c:invertIfNegative val="0"/>
          <c:cat>
            <c:numRef>
              <c:f>'Firm Capacity Charts'!$A$2:$A$3</c:f>
              <c:numCache>
                <c:formatCode>General</c:formatCode>
                <c:ptCount val="2"/>
                <c:pt idx="0">
                  <c:v>2035</c:v>
                </c:pt>
                <c:pt idx="1">
                  <c:v>2045</c:v>
                </c:pt>
              </c:numCache>
            </c:numRef>
          </c:cat>
          <c:val>
            <c:numRef>
              <c:f>'Firm Capacity Charts'!$Q$7:$Q$8</c:f>
              <c:numCache>
                <c:formatCode>General</c:formatCode>
                <c:ptCount val="2"/>
                <c:pt idx="0">
                  <c:v>5425.2000000000007</c:v>
                </c:pt>
                <c:pt idx="1">
                  <c:v>1840.5</c:v>
                </c:pt>
              </c:numCache>
            </c:numRef>
          </c:val>
          <c:extLst>
            <c:ext xmlns:c16="http://schemas.microsoft.com/office/drawing/2014/chart" uri="{C3380CC4-5D6E-409C-BE32-E72D297353CC}">
              <c16:uniqueId val="{00000001-CA36-764F-837D-59590515B783}"/>
            </c:ext>
          </c:extLst>
        </c:ser>
        <c:ser>
          <c:idx val="14"/>
          <c:order val="2"/>
          <c:tx>
            <c:strRef>
              <c:f>'Firm Capacity Charts'!$O$1</c:f>
              <c:strCache>
                <c:ptCount val="1"/>
                <c:pt idx="0">
                  <c:v>Gas</c:v>
                </c:pt>
              </c:strCache>
            </c:strRef>
          </c:tx>
          <c:spPr>
            <a:solidFill>
              <a:srgbClr val="6E6E6E"/>
            </a:solidFill>
            <a:ln>
              <a:noFill/>
            </a:ln>
            <a:effectLst/>
          </c:spPr>
          <c:invertIfNegative val="0"/>
          <c:cat>
            <c:numRef>
              <c:f>'Firm Capacity Charts'!$A$2:$A$3</c:f>
              <c:numCache>
                <c:formatCode>General</c:formatCode>
                <c:ptCount val="2"/>
                <c:pt idx="0">
                  <c:v>2035</c:v>
                </c:pt>
                <c:pt idx="1">
                  <c:v>2045</c:v>
                </c:pt>
              </c:numCache>
            </c:numRef>
          </c:cat>
          <c:val>
            <c:numRef>
              <c:f>'Firm Capacity Charts'!$O$7:$O$8</c:f>
              <c:numCache>
                <c:formatCode>General</c:formatCode>
                <c:ptCount val="2"/>
                <c:pt idx="0">
                  <c:v>12977.855000000001</c:v>
                </c:pt>
                <c:pt idx="1">
                  <c:v>17626.437424</c:v>
                </c:pt>
              </c:numCache>
            </c:numRef>
          </c:val>
          <c:extLst>
            <c:ext xmlns:c16="http://schemas.microsoft.com/office/drawing/2014/chart" uri="{C3380CC4-5D6E-409C-BE32-E72D297353CC}">
              <c16:uniqueId val="{00000002-CA36-764F-837D-59590515B783}"/>
            </c:ext>
          </c:extLst>
        </c:ser>
        <c:ser>
          <c:idx val="15"/>
          <c:order val="3"/>
          <c:tx>
            <c:strRef>
              <c:f>'Firm Capacity Charts'!$P$1</c:f>
              <c:strCache>
                <c:ptCount val="1"/>
                <c:pt idx="0">
                  <c:v>Gas CCS</c:v>
                </c:pt>
              </c:strCache>
            </c:strRef>
          </c:tx>
          <c:spPr>
            <a:solidFill>
              <a:srgbClr val="765400"/>
            </a:solidFill>
            <a:ln>
              <a:noFill/>
            </a:ln>
            <a:effectLst/>
          </c:spPr>
          <c:invertIfNegative val="0"/>
          <c:cat>
            <c:numRef>
              <c:f>'Firm Capacity Charts'!$A$2:$A$3</c:f>
              <c:numCache>
                <c:formatCode>General</c:formatCode>
                <c:ptCount val="2"/>
                <c:pt idx="0">
                  <c:v>2035</c:v>
                </c:pt>
                <c:pt idx="1">
                  <c:v>2045</c:v>
                </c:pt>
              </c:numCache>
            </c:numRef>
          </c:cat>
          <c:val>
            <c:numRef>
              <c:f>'Firm Capacity Charts'!$P$7:$P$8</c:f>
              <c:numCache>
                <c:formatCode>General</c:formatCode>
                <c:ptCount val="2"/>
                <c:pt idx="0">
                  <c:v>0</c:v>
                </c:pt>
                <c:pt idx="1">
                  <c:v>0</c:v>
                </c:pt>
              </c:numCache>
            </c:numRef>
          </c:val>
          <c:extLst>
            <c:ext xmlns:c16="http://schemas.microsoft.com/office/drawing/2014/chart" uri="{C3380CC4-5D6E-409C-BE32-E72D297353CC}">
              <c16:uniqueId val="{00000003-CA36-764F-837D-59590515B783}"/>
            </c:ext>
          </c:extLst>
        </c:ser>
        <c:ser>
          <c:idx val="17"/>
          <c:order val="4"/>
          <c:tx>
            <c:strRef>
              <c:f>'Firm Capacity Charts'!$R$1</c:f>
              <c:strCache>
                <c:ptCount val="1"/>
                <c:pt idx="0">
                  <c:v>Oil</c:v>
                </c:pt>
              </c:strCache>
            </c:strRef>
          </c:tx>
          <c:spPr>
            <a:solidFill>
              <a:srgbClr val="B4B4B4"/>
            </a:solidFill>
            <a:ln>
              <a:noFill/>
            </a:ln>
            <a:effectLst/>
          </c:spPr>
          <c:invertIfNegative val="0"/>
          <c:cat>
            <c:numRef>
              <c:f>'Firm Capacity Charts'!$A$2:$A$3</c:f>
              <c:numCache>
                <c:formatCode>General</c:formatCode>
                <c:ptCount val="2"/>
                <c:pt idx="0">
                  <c:v>2035</c:v>
                </c:pt>
                <c:pt idx="1">
                  <c:v>2045</c:v>
                </c:pt>
              </c:numCache>
            </c:numRef>
          </c:cat>
          <c:val>
            <c:numRef>
              <c:f>'Firm Capacity Charts'!$R$7:$R$8</c:f>
              <c:numCache>
                <c:formatCode>General</c:formatCode>
                <c:ptCount val="2"/>
                <c:pt idx="0">
                  <c:v>48.925000000000004</c:v>
                </c:pt>
                <c:pt idx="1">
                  <c:v>48.925000000000004</c:v>
                </c:pt>
              </c:numCache>
            </c:numRef>
          </c:val>
          <c:extLst>
            <c:ext xmlns:c16="http://schemas.microsoft.com/office/drawing/2014/chart" uri="{C3380CC4-5D6E-409C-BE32-E72D297353CC}">
              <c16:uniqueId val="{00000004-CA36-764F-837D-59590515B783}"/>
            </c:ext>
          </c:extLst>
        </c:ser>
        <c:ser>
          <c:idx val="18"/>
          <c:order val="5"/>
          <c:tx>
            <c:strRef>
              <c:f>'Firm Capacity Charts'!$S$1</c:f>
              <c:strCache>
                <c:ptCount val="1"/>
                <c:pt idx="0">
                  <c:v>Other</c:v>
                </c:pt>
              </c:strCache>
            </c:strRef>
          </c:tx>
          <c:spPr>
            <a:solidFill>
              <a:srgbClr val="008A37"/>
            </a:solidFill>
            <a:ln>
              <a:noFill/>
            </a:ln>
            <a:effectLst/>
          </c:spPr>
          <c:invertIfNegative val="0"/>
          <c:cat>
            <c:numRef>
              <c:f>'Firm Capacity Charts'!$A$2:$A$3</c:f>
              <c:numCache>
                <c:formatCode>General</c:formatCode>
                <c:ptCount val="2"/>
                <c:pt idx="0">
                  <c:v>2035</c:v>
                </c:pt>
                <c:pt idx="1">
                  <c:v>2045</c:v>
                </c:pt>
              </c:numCache>
            </c:numRef>
          </c:cat>
          <c:val>
            <c:numRef>
              <c:f>'Firm Capacity Charts'!$S$7:$S$8</c:f>
              <c:numCache>
                <c:formatCode>General</c:formatCode>
                <c:ptCount val="2"/>
                <c:pt idx="0">
                  <c:v>1105.8749999999998</c:v>
                </c:pt>
                <c:pt idx="1">
                  <c:v>150.03</c:v>
                </c:pt>
              </c:numCache>
            </c:numRef>
          </c:val>
          <c:extLst>
            <c:ext xmlns:c16="http://schemas.microsoft.com/office/drawing/2014/chart" uri="{C3380CC4-5D6E-409C-BE32-E72D297353CC}">
              <c16:uniqueId val="{00000005-CA36-764F-837D-59590515B783}"/>
            </c:ext>
          </c:extLst>
        </c:ser>
        <c:ser>
          <c:idx val="12"/>
          <c:order val="6"/>
          <c:tx>
            <c:strRef>
              <c:f>'Firm Capacity Charts'!$M$1</c:f>
              <c:strCache>
                <c:ptCount val="1"/>
                <c:pt idx="0">
                  <c:v>Hydrogen</c:v>
                </c:pt>
              </c:strCache>
            </c:strRef>
          </c:tx>
          <c:spPr>
            <a:solidFill>
              <a:srgbClr val="A07000"/>
            </a:solidFill>
            <a:ln>
              <a:noFill/>
            </a:ln>
            <a:effectLst/>
          </c:spPr>
          <c:invertIfNegative val="0"/>
          <c:cat>
            <c:numRef>
              <c:f>'Firm Capacity Charts'!$A$2:$A$3</c:f>
              <c:numCache>
                <c:formatCode>General</c:formatCode>
                <c:ptCount val="2"/>
                <c:pt idx="0">
                  <c:v>2035</c:v>
                </c:pt>
                <c:pt idx="1">
                  <c:v>2045</c:v>
                </c:pt>
              </c:numCache>
            </c:numRef>
          </c:cat>
          <c:val>
            <c:numRef>
              <c:f>'Firm Capacity Charts'!$M$7:$M$8</c:f>
              <c:numCache>
                <c:formatCode>General</c:formatCode>
                <c:ptCount val="2"/>
                <c:pt idx="0">
                  <c:v>0</c:v>
                </c:pt>
                <c:pt idx="1">
                  <c:v>0</c:v>
                </c:pt>
              </c:numCache>
            </c:numRef>
          </c:val>
          <c:extLst>
            <c:ext xmlns:c16="http://schemas.microsoft.com/office/drawing/2014/chart" uri="{C3380CC4-5D6E-409C-BE32-E72D297353CC}">
              <c16:uniqueId val="{00000006-CA36-764F-837D-59590515B783}"/>
            </c:ext>
          </c:extLst>
        </c:ser>
        <c:ser>
          <c:idx val="11"/>
          <c:order val="7"/>
          <c:tx>
            <c:strRef>
              <c:f>'Firm Capacity Charts'!$L$1</c:f>
              <c:strCache>
                <c:ptCount val="1"/>
                <c:pt idx="0">
                  <c:v>Geothermal</c:v>
                </c:pt>
              </c:strCache>
            </c:strRef>
          </c:tx>
          <c:spPr>
            <a:solidFill>
              <a:srgbClr val="AF2200"/>
            </a:solidFill>
            <a:ln>
              <a:noFill/>
            </a:ln>
            <a:effectLst/>
          </c:spPr>
          <c:invertIfNegative val="0"/>
          <c:cat>
            <c:numRef>
              <c:f>'Firm Capacity Charts'!$A$2:$A$3</c:f>
              <c:numCache>
                <c:formatCode>General</c:formatCode>
                <c:ptCount val="2"/>
                <c:pt idx="0">
                  <c:v>2035</c:v>
                </c:pt>
                <c:pt idx="1">
                  <c:v>2045</c:v>
                </c:pt>
              </c:numCache>
            </c:numRef>
          </c:cat>
          <c:val>
            <c:numRef>
              <c:f>'Firm Capacity Charts'!$L$7:$L$8</c:f>
              <c:numCache>
                <c:formatCode>General</c:formatCode>
                <c:ptCount val="2"/>
                <c:pt idx="0">
                  <c:v>468.63599999999997</c:v>
                </c:pt>
                <c:pt idx="1">
                  <c:v>468.63599999999997</c:v>
                </c:pt>
              </c:numCache>
            </c:numRef>
          </c:val>
          <c:extLst>
            <c:ext xmlns:c16="http://schemas.microsoft.com/office/drawing/2014/chart" uri="{C3380CC4-5D6E-409C-BE32-E72D297353CC}">
              <c16:uniqueId val="{00000007-CA36-764F-837D-59590515B783}"/>
            </c:ext>
          </c:extLst>
        </c:ser>
        <c:ser>
          <c:idx val="10"/>
          <c:order val="8"/>
          <c:tx>
            <c:strRef>
              <c:f>'Firm Capacity Charts'!$K$1</c:f>
              <c:strCache>
                <c:ptCount val="1"/>
                <c:pt idx="0">
                  <c:v>Hydro</c:v>
                </c:pt>
              </c:strCache>
            </c:strRef>
          </c:tx>
          <c:spPr>
            <a:solidFill>
              <a:srgbClr val="034E6E"/>
            </a:solidFill>
            <a:ln>
              <a:noFill/>
            </a:ln>
            <a:effectLst/>
          </c:spPr>
          <c:invertIfNegative val="0"/>
          <c:cat>
            <c:numRef>
              <c:f>'Firm Capacity Charts'!$A$2:$A$3</c:f>
              <c:numCache>
                <c:formatCode>General</c:formatCode>
                <c:ptCount val="2"/>
                <c:pt idx="0">
                  <c:v>2035</c:v>
                </c:pt>
                <c:pt idx="1">
                  <c:v>2045</c:v>
                </c:pt>
              </c:numCache>
            </c:numRef>
          </c:cat>
          <c:val>
            <c:numRef>
              <c:f>'Firm Capacity Charts'!$K$7:$K$8</c:f>
              <c:numCache>
                <c:formatCode>General</c:formatCode>
                <c:ptCount val="2"/>
                <c:pt idx="0">
                  <c:v>19432.875313749999</c:v>
                </c:pt>
                <c:pt idx="1">
                  <c:v>19282.972297199998</c:v>
                </c:pt>
              </c:numCache>
            </c:numRef>
          </c:val>
          <c:extLst>
            <c:ext xmlns:c16="http://schemas.microsoft.com/office/drawing/2014/chart" uri="{C3380CC4-5D6E-409C-BE32-E72D297353CC}">
              <c16:uniqueId val="{00000008-CA36-764F-837D-59590515B783}"/>
            </c:ext>
          </c:extLst>
        </c:ser>
        <c:ser>
          <c:idx val="4"/>
          <c:order val="9"/>
          <c:tx>
            <c:strRef>
              <c:f>'Firm Capacity Charts'!$E$1</c:f>
              <c:strCache>
                <c:ptCount val="1"/>
                <c:pt idx="0">
                  <c:v>Wind ELCC</c:v>
                </c:pt>
              </c:strCache>
            </c:strRef>
          </c:tx>
          <c:spPr>
            <a:solidFill>
              <a:srgbClr val="15B5F9"/>
            </a:solidFill>
            <a:ln>
              <a:noFill/>
            </a:ln>
            <a:effectLst/>
          </c:spPr>
          <c:invertIfNegative val="0"/>
          <c:cat>
            <c:numRef>
              <c:f>'Firm Capacity Charts'!$A$2:$A$3</c:f>
              <c:numCache>
                <c:formatCode>General</c:formatCode>
                <c:ptCount val="2"/>
                <c:pt idx="0">
                  <c:v>2035</c:v>
                </c:pt>
                <c:pt idx="1">
                  <c:v>2045</c:v>
                </c:pt>
              </c:numCache>
            </c:numRef>
          </c:cat>
          <c:val>
            <c:numRef>
              <c:f>'Firm Capacity Charts'!$E$7:$E$8</c:f>
              <c:numCache>
                <c:formatCode>General</c:formatCode>
                <c:ptCount val="2"/>
                <c:pt idx="0">
                  <c:v>9447.6851559999996</c:v>
                </c:pt>
                <c:pt idx="1">
                  <c:v>11122.16612</c:v>
                </c:pt>
              </c:numCache>
            </c:numRef>
          </c:val>
          <c:extLst>
            <c:ext xmlns:c16="http://schemas.microsoft.com/office/drawing/2014/chart" uri="{C3380CC4-5D6E-409C-BE32-E72D297353CC}">
              <c16:uniqueId val="{00000009-CA36-764F-837D-59590515B783}"/>
            </c:ext>
          </c:extLst>
        </c:ser>
        <c:ser>
          <c:idx val="1"/>
          <c:order val="10"/>
          <c:tx>
            <c:strRef>
              <c:f>'Firm Capacity Charts'!$B$1</c:f>
              <c:strCache>
                <c:ptCount val="1"/>
                <c:pt idx="0">
                  <c:v>Solar ELCC</c:v>
                </c:pt>
              </c:strCache>
            </c:strRef>
          </c:tx>
          <c:spPr>
            <a:solidFill>
              <a:srgbClr val="FFAF00"/>
            </a:solidFill>
            <a:ln>
              <a:noFill/>
            </a:ln>
            <a:effectLst/>
          </c:spPr>
          <c:invertIfNegative val="0"/>
          <c:cat>
            <c:numRef>
              <c:f>'Firm Capacity Charts'!$A$2:$A$3</c:f>
              <c:numCache>
                <c:formatCode>General</c:formatCode>
                <c:ptCount val="2"/>
                <c:pt idx="0">
                  <c:v>2035</c:v>
                </c:pt>
                <c:pt idx="1">
                  <c:v>2045</c:v>
                </c:pt>
              </c:numCache>
            </c:numRef>
          </c:cat>
          <c:val>
            <c:numRef>
              <c:f>'Firm Capacity Charts'!$B$7:$B$8</c:f>
              <c:numCache>
                <c:formatCode>General</c:formatCode>
                <c:ptCount val="2"/>
                <c:pt idx="0">
                  <c:v>3546.3158440000002</c:v>
                </c:pt>
                <c:pt idx="1">
                  <c:v>6748.0499280000004</c:v>
                </c:pt>
              </c:numCache>
            </c:numRef>
          </c:val>
          <c:extLst>
            <c:ext xmlns:c16="http://schemas.microsoft.com/office/drawing/2014/chart" uri="{C3380CC4-5D6E-409C-BE32-E72D297353CC}">
              <c16:uniqueId val="{0000000A-CA36-764F-837D-59590515B783}"/>
            </c:ext>
          </c:extLst>
        </c:ser>
        <c:ser>
          <c:idx val="7"/>
          <c:order val="11"/>
          <c:tx>
            <c:strRef>
              <c:f>'Firm Capacity Charts'!$H$1</c:f>
              <c:strCache>
                <c:ptCount val="1"/>
                <c:pt idx="0">
                  <c:v>Battery ELCC</c:v>
                </c:pt>
              </c:strCache>
            </c:strRef>
          </c:tx>
          <c:spPr>
            <a:solidFill>
              <a:srgbClr val="7030A0"/>
            </a:solidFill>
            <a:ln>
              <a:noFill/>
            </a:ln>
            <a:effectLst/>
          </c:spPr>
          <c:invertIfNegative val="0"/>
          <c:cat>
            <c:numRef>
              <c:f>'Firm Capacity Charts'!$A$2:$A$3</c:f>
              <c:numCache>
                <c:formatCode>General</c:formatCode>
                <c:ptCount val="2"/>
                <c:pt idx="0">
                  <c:v>2035</c:v>
                </c:pt>
                <c:pt idx="1">
                  <c:v>2045</c:v>
                </c:pt>
              </c:numCache>
            </c:numRef>
          </c:cat>
          <c:val>
            <c:numRef>
              <c:f>'Firm Capacity Charts'!$H$7:$H$8</c:f>
              <c:numCache>
                <c:formatCode>General</c:formatCode>
                <c:ptCount val="2"/>
                <c:pt idx="0">
                  <c:v>2041.569407</c:v>
                </c:pt>
                <c:pt idx="1">
                  <c:v>2207.8895120000002</c:v>
                </c:pt>
              </c:numCache>
            </c:numRef>
          </c:val>
          <c:extLst>
            <c:ext xmlns:c16="http://schemas.microsoft.com/office/drawing/2014/chart" uri="{C3380CC4-5D6E-409C-BE32-E72D297353CC}">
              <c16:uniqueId val="{0000000B-CA36-764F-837D-59590515B783}"/>
            </c:ext>
          </c:extLst>
        </c:ser>
        <c:ser>
          <c:idx val="9"/>
          <c:order val="12"/>
          <c:tx>
            <c:strRef>
              <c:f>'Firm Capacity Charts'!$J$1</c:f>
              <c:strCache>
                <c:ptCount val="1"/>
                <c:pt idx="0">
                  <c:v>Pumped Hydro</c:v>
                </c:pt>
              </c:strCache>
            </c:strRef>
          </c:tx>
          <c:spPr>
            <a:solidFill>
              <a:srgbClr val="B381D9"/>
            </a:solidFill>
            <a:ln>
              <a:noFill/>
            </a:ln>
            <a:effectLst/>
          </c:spPr>
          <c:invertIfNegative val="0"/>
          <c:cat>
            <c:numRef>
              <c:f>'Firm Capacity Charts'!$A$2:$A$3</c:f>
              <c:numCache>
                <c:formatCode>General</c:formatCode>
                <c:ptCount val="2"/>
                <c:pt idx="0">
                  <c:v>2035</c:v>
                </c:pt>
                <c:pt idx="1">
                  <c:v>2045</c:v>
                </c:pt>
              </c:numCache>
            </c:numRef>
          </c:cat>
          <c:val>
            <c:numRef>
              <c:f>'Firm Capacity Charts'!$J$7:$J$8</c:f>
              <c:numCache>
                <c:formatCode>General</c:formatCode>
                <c:ptCount val="2"/>
                <c:pt idx="0">
                  <c:v>246.68</c:v>
                </c:pt>
                <c:pt idx="1">
                  <c:v>246.68</c:v>
                </c:pt>
              </c:numCache>
            </c:numRef>
          </c:val>
          <c:extLst>
            <c:ext xmlns:c16="http://schemas.microsoft.com/office/drawing/2014/chart" uri="{C3380CC4-5D6E-409C-BE32-E72D297353CC}">
              <c16:uniqueId val="{0000000C-CA36-764F-837D-59590515B783}"/>
            </c:ext>
          </c:extLst>
        </c:ser>
        <c:dLbls>
          <c:showLegendKey val="0"/>
          <c:showVal val="0"/>
          <c:showCatName val="0"/>
          <c:showSerName val="0"/>
          <c:showPercent val="0"/>
          <c:showBubbleSize val="0"/>
        </c:dLbls>
        <c:gapWidth val="150"/>
        <c:overlap val="100"/>
        <c:axId val="605190816"/>
        <c:axId val="605147952"/>
      </c:barChart>
      <c:scatterChart>
        <c:scatterStyle val="lineMarker"/>
        <c:varyColors val="0"/>
        <c:ser>
          <c:idx val="0"/>
          <c:order val="13"/>
          <c:tx>
            <c:strRef>
              <c:f>'Firm Capacity Charts'!$T$6</c:f>
              <c:strCache>
                <c:ptCount val="1"/>
                <c:pt idx="0">
                  <c:v>PRM Requirement</c:v>
                </c:pt>
              </c:strCache>
            </c:strRef>
          </c:tx>
          <c:spPr>
            <a:ln w="25400" cap="rnd">
              <a:noFill/>
              <a:round/>
            </a:ln>
            <a:effectLst/>
          </c:spPr>
          <c:marker>
            <c:symbol val="diamond"/>
            <c:size val="10"/>
            <c:spPr>
              <a:solidFill>
                <a:schemeClr val="tx2"/>
              </a:solidFill>
              <a:ln w="9525">
                <a:solidFill>
                  <a:schemeClr val="tx2"/>
                </a:solidFill>
              </a:ln>
              <a:effectLst/>
            </c:spPr>
          </c:marker>
          <c:yVal>
            <c:numRef>
              <c:f>'Firm Capacity Charts'!$T$7:$T$8</c:f>
              <c:numCache>
                <c:formatCode>General</c:formatCode>
                <c:ptCount val="2"/>
                <c:pt idx="0">
                  <c:v>55041.574769999999</c:v>
                </c:pt>
                <c:pt idx="1">
                  <c:v>61179.174231000005</c:v>
                </c:pt>
              </c:numCache>
            </c:numRef>
          </c:yVal>
          <c:smooth val="0"/>
          <c:extLst>
            <c:ext xmlns:c16="http://schemas.microsoft.com/office/drawing/2014/chart" uri="{C3380CC4-5D6E-409C-BE32-E72D297353CC}">
              <c16:uniqueId val="{0000000D-CA36-764F-837D-59590515B783}"/>
            </c:ext>
          </c:extLst>
        </c:ser>
        <c:dLbls>
          <c:showLegendKey val="0"/>
          <c:showVal val="0"/>
          <c:showCatName val="0"/>
          <c:showSerName val="0"/>
          <c:showPercent val="0"/>
          <c:showBubbleSize val="0"/>
        </c:dLbls>
        <c:axId val="605190816"/>
        <c:axId val="605147952"/>
      </c:scatterChart>
      <c:catAx>
        <c:axId val="605190816"/>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605147952"/>
        <c:crosses val="autoZero"/>
        <c:auto val="0"/>
        <c:lblAlgn val="ctr"/>
        <c:lblOffset val="100"/>
        <c:noMultiLvlLbl val="0"/>
      </c:catAx>
      <c:valAx>
        <c:axId val="605147952"/>
        <c:scaling>
          <c:orientation val="minMax"/>
        </c:scaling>
        <c:delete val="0"/>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6051908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'Firm Capacity Charts'!$A$11</c:f>
          <c:strCache>
            <c:ptCount val="1"/>
            <c:pt idx="0">
              <c:v>Desert Southwest</c:v>
            </c:pt>
          </c:strCache>
        </c:strRef>
      </c:tx>
      <c:overlay val="0"/>
      <c:spPr>
        <a:noFill/>
        <a:ln>
          <a:noFill/>
        </a:ln>
        <a:effectLst/>
      </c:spPr>
      <c:txPr>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endParaRPr lang="en-US"/>
        </a:p>
      </c:txPr>
    </c:title>
    <c:autoTitleDeleted val="0"/>
    <c:plotArea>
      <c:layout/>
      <c:barChart>
        <c:barDir val="col"/>
        <c:grouping val="stacked"/>
        <c:varyColors val="0"/>
        <c:ser>
          <c:idx val="13"/>
          <c:order val="0"/>
          <c:tx>
            <c:strRef>
              <c:f>'Firm Capacity Charts'!$N$1</c:f>
              <c:strCache>
                <c:ptCount val="1"/>
                <c:pt idx="0">
                  <c:v>Nuclear</c:v>
                </c:pt>
              </c:strCache>
            </c:strRef>
          </c:tx>
          <c:spPr>
            <a:solidFill>
              <a:srgbClr val="C4BD97"/>
            </a:solidFill>
            <a:ln>
              <a:noFill/>
            </a:ln>
            <a:effectLst/>
          </c:spPr>
          <c:invertIfNegative val="0"/>
          <c:cat>
            <c:numRef>
              <c:f>'Firm Capacity Charts'!$A$2:$A$3</c:f>
              <c:numCache>
                <c:formatCode>General</c:formatCode>
                <c:ptCount val="2"/>
                <c:pt idx="0">
                  <c:v>2035</c:v>
                </c:pt>
                <c:pt idx="1">
                  <c:v>2045</c:v>
                </c:pt>
              </c:numCache>
            </c:numRef>
          </c:cat>
          <c:val>
            <c:numRef>
              <c:f>'Firm Capacity Charts'!$N$12:$N$13</c:f>
              <c:numCache>
                <c:formatCode>General</c:formatCode>
                <c:ptCount val="2"/>
                <c:pt idx="0">
                  <c:v>0</c:v>
                </c:pt>
                <c:pt idx="1">
                  <c:v>0</c:v>
                </c:pt>
              </c:numCache>
            </c:numRef>
          </c:val>
          <c:extLst>
            <c:ext xmlns:c16="http://schemas.microsoft.com/office/drawing/2014/chart" uri="{C3380CC4-5D6E-409C-BE32-E72D297353CC}">
              <c16:uniqueId val="{00000000-8FD1-4A47-8E47-ABFB2EB6804B}"/>
            </c:ext>
          </c:extLst>
        </c:ser>
        <c:ser>
          <c:idx val="16"/>
          <c:order val="1"/>
          <c:tx>
            <c:strRef>
              <c:f>'Firm Capacity Charts'!$Q$1</c:f>
              <c:strCache>
                <c:ptCount val="1"/>
                <c:pt idx="0">
                  <c:v>Coal</c:v>
                </c:pt>
              </c:strCache>
            </c:strRef>
          </c:tx>
          <c:spPr>
            <a:solidFill>
              <a:schemeClr val="tx2"/>
            </a:solidFill>
            <a:ln>
              <a:noFill/>
            </a:ln>
            <a:effectLst/>
          </c:spPr>
          <c:invertIfNegative val="0"/>
          <c:cat>
            <c:numRef>
              <c:f>'Firm Capacity Charts'!$A$2:$A$3</c:f>
              <c:numCache>
                <c:formatCode>General</c:formatCode>
                <c:ptCount val="2"/>
                <c:pt idx="0">
                  <c:v>2035</c:v>
                </c:pt>
                <c:pt idx="1">
                  <c:v>2045</c:v>
                </c:pt>
              </c:numCache>
            </c:numRef>
          </c:cat>
          <c:val>
            <c:numRef>
              <c:f>'Firm Capacity Charts'!$Q$12:$Q$13</c:f>
              <c:numCache>
                <c:formatCode>General</c:formatCode>
                <c:ptCount val="2"/>
                <c:pt idx="0">
                  <c:v>602.49</c:v>
                </c:pt>
                <c:pt idx="1">
                  <c:v>208.24</c:v>
                </c:pt>
              </c:numCache>
            </c:numRef>
          </c:val>
          <c:extLst>
            <c:ext xmlns:c16="http://schemas.microsoft.com/office/drawing/2014/chart" uri="{C3380CC4-5D6E-409C-BE32-E72D297353CC}">
              <c16:uniqueId val="{00000001-8FD1-4A47-8E47-ABFB2EB6804B}"/>
            </c:ext>
          </c:extLst>
        </c:ser>
        <c:ser>
          <c:idx val="14"/>
          <c:order val="2"/>
          <c:tx>
            <c:strRef>
              <c:f>'Firm Capacity Charts'!$O$1</c:f>
              <c:strCache>
                <c:ptCount val="1"/>
                <c:pt idx="0">
                  <c:v>Gas</c:v>
                </c:pt>
              </c:strCache>
            </c:strRef>
          </c:tx>
          <c:spPr>
            <a:solidFill>
              <a:srgbClr val="6E6E6E"/>
            </a:solidFill>
            <a:ln>
              <a:noFill/>
            </a:ln>
            <a:effectLst/>
          </c:spPr>
          <c:invertIfNegative val="0"/>
          <c:cat>
            <c:numRef>
              <c:f>'Firm Capacity Charts'!$A$2:$A$3</c:f>
              <c:numCache>
                <c:formatCode>General</c:formatCode>
                <c:ptCount val="2"/>
                <c:pt idx="0">
                  <c:v>2035</c:v>
                </c:pt>
                <c:pt idx="1">
                  <c:v>2045</c:v>
                </c:pt>
              </c:numCache>
            </c:numRef>
          </c:cat>
          <c:val>
            <c:numRef>
              <c:f>'Firm Capacity Charts'!$O$12:$O$13</c:f>
              <c:numCache>
                <c:formatCode>General</c:formatCode>
                <c:ptCount val="2"/>
                <c:pt idx="0">
                  <c:v>22738.914999999997</c:v>
                </c:pt>
                <c:pt idx="1">
                  <c:v>24461.573120000001</c:v>
                </c:pt>
              </c:numCache>
            </c:numRef>
          </c:val>
          <c:extLst>
            <c:ext xmlns:c16="http://schemas.microsoft.com/office/drawing/2014/chart" uri="{C3380CC4-5D6E-409C-BE32-E72D297353CC}">
              <c16:uniqueId val="{00000002-8FD1-4A47-8E47-ABFB2EB6804B}"/>
            </c:ext>
          </c:extLst>
        </c:ser>
        <c:ser>
          <c:idx val="15"/>
          <c:order val="3"/>
          <c:tx>
            <c:strRef>
              <c:f>'Firm Capacity Charts'!$P$1</c:f>
              <c:strCache>
                <c:ptCount val="1"/>
                <c:pt idx="0">
                  <c:v>Gas CCS</c:v>
                </c:pt>
              </c:strCache>
            </c:strRef>
          </c:tx>
          <c:spPr>
            <a:solidFill>
              <a:srgbClr val="765400"/>
            </a:solidFill>
            <a:ln>
              <a:noFill/>
            </a:ln>
            <a:effectLst/>
          </c:spPr>
          <c:invertIfNegative val="0"/>
          <c:cat>
            <c:numRef>
              <c:f>'Firm Capacity Charts'!$A$2:$A$3</c:f>
              <c:numCache>
                <c:formatCode>General</c:formatCode>
                <c:ptCount val="2"/>
                <c:pt idx="0">
                  <c:v>2035</c:v>
                </c:pt>
                <c:pt idx="1">
                  <c:v>2045</c:v>
                </c:pt>
              </c:numCache>
            </c:numRef>
          </c:cat>
          <c:val>
            <c:numRef>
              <c:f>'Firm Capacity Charts'!$P$12:$P$13</c:f>
              <c:numCache>
                <c:formatCode>General</c:formatCode>
                <c:ptCount val="2"/>
                <c:pt idx="0">
                  <c:v>0</c:v>
                </c:pt>
                <c:pt idx="1">
                  <c:v>0</c:v>
                </c:pt>
              </c:numCache>
            </c:numRef>
          </c:val>
          <c:extLst>
            <c:ext xmlns:c16="http://schemas.microsoft.com/office/drawing/2014/chart" uri="{C3380CC4-5D6E-409C-BE32-E72D297353CC}">
              <c16:uniqueId val="{00000003-8FD1-4A47-8E47-ABFB2EB6804B}"/>
            </c:ext>
          </c:extLst>
        </c:ser>
        <c:ser>
          <c:idx val="17"/>
          <c:order val="4"/>
          <c:tx>
            <c:strRef>
              <c:f>'Firm Capacity Charts'!$R$1</c:f>
              <c:strCache>
                <c:ptCount val="1"/>
                <c:pt idx="0">
                  <c:v>Oil</c:v>
                </c:pt>
              </c:strCache>
            </c:strRef>
          </c:tx>
          <c:spPr>
            <a:solidFill>
              <a:srgbClr val="B4B4B4"/>
            </a:solidFill>
            <a:ln>
              <a:noFill/>
            </a:ln>
            <a:effectLst/>
          </c:spPr>
          <c:invertIfNegative val="0"/>
          <c:cat>
            <c:numRef>
              <c:f>'Firm Capacity Charts'!$A$2:$A$3</c:f>
              <c:numCache>
                <c:formatCode>General</c:formatCode>
                <c:ptCount val="2"/>
                <c:pt idx="0">
                  <c:v>2035</c:v>
                </c:pt>
                <c:pt idx="1">
                  <c:v>2045</c:v>
                </c:pt>
              </c:numCache>
            </c:numRef>
          </c:cat>
          <c:val>
            <c:numRef>
              <c:f>'Firm Capacity Charts'!$R$12:$R$13</c:f>
              <c:numCache>
                <c:formatCode>General</c:formatCode>
                <c:ptCount val="2"/>
                <c:pt idx="0">
                  <c:v>1064.57</c:v>
                </c:pt>
                <c:pt idx="1">
                  <c:v>1064.57</c:v>
                </c:pt>
              </c:numCache>
            </c:numRef>
          </c:val>
          <c:extLst>
            <c:ext xmlns:c16="http://schemas.microsoft.com/office/drawing/2014/chart" uri="{C3380CC4-5D6E-409C-BE32-E72D297353CC}">
              <c16:uniqueId val="{00000004-8FD1-4A47-8E47-ABFB2EB6804B}"/>
            </c:ext>
          </c:extLst>
        </c:ser>
        <c:ser>
          <c:idx val="18"/>
          <c:order val="5"/>
          <c:tx>
            <c:strRef>
              <c:f>'Firm Capacity Charts'!$S$1</c:f>
              <c:strCache>
                <c:ptCount val="1"/>
                <c:pt idx="0">
                  <c:v>Other</c:v>
                </c:pt>
              </c:strCache>
            </c:strRef>
          </c:tx>
          <c:spPr>
            <a:solidFill>
              <a:srgbClr val="008A37"/>
            </a:solidFill>
            <a:ln>
              <a:noFill/>
            </a:ln>
            <a:effectLst/>
          </c:spPr>
          <c:invertIfNegative val="0"/>
          <c:cat>
            <c:numRef>
              <c:f>'Firm Capacity Charts'!$A$2:$A$3</c:f>
              <c:numCache>
                <c:formatCode>General</c:formatCode>
                <c:ptCount val="2"/>
                <c:pt idx="0">
                  <c:v>2035</c:v>
                </c:pt>
                <c:pt idx="1">
                  <c:v>2045</c:v>
                </c:pt>
              </c:numCache>
            </c:numRef>
          </c:cat>
          <c:val>
            <c:numRef>
              <c:f>'Firm Capacity Charts'!$S$12:$S$13</c:f>
              <c:numCache>
                <c:formatCode>General</c:formatCode>
                <c:ptCount val="2"/>
                <c:pt idx="0">
                  <c:v>100.1</c:v>
                </c:pt>
                <c:pt idx="1">
                  <c:v>4</c:v>
                </c:pt>
              </c:numCache>
            </c:numRef>
          </c:val>
          <c:extLst>
            <c:ext xmlns:c16="http://schemas.microsoft.com/office/drawing/2014/chart" uri="{C3380CC4-5D6E-409C-BE32-E72D297353CC}">
              <c16:uniqueId val="{00000005-8FD1-4A47-8E47-ABFB2EB6804B}"/>
            </c:ext>
          </c:extLst>
        </c:ser>
        <c:ser>
          <c:idx val="12"/>
          <c:order val="6"/>
          <c:tx>
            <c:strRef>
              <c:f>'Firm Capacity Charts'!$M$1</c:f>
              <c:strCache>
                <c:ptCount val="1"/>
                <c:pt idx="0">
                  <c:v>Hydrogen</c:v>
                </c:pt>
              </c:strCache>
            </c:strRef>
          </c:tx>
          <c:spPr>
            <a:solidFill>
              <a:srgbClr val="A07000"/>
            </a:solidFill>
            <a:ln>
              <a:noFill/>
            </a:ln>
            <a:effectLst/>
          </c:spPr>
          <c:invertIfNegative val="0"/>
          <c:cat>
            <c:numRef>
              <c:f>'Firm Capacity Charts'!$A$2:$A$3</c:f>
              <c:numCache>
                <c:formatCode>General</c:formatCode>
                <c:ptCount val="2"/>
                <c:pt idx="0">
                  <c:v>2035</c:v>
                </c:pt>
                <c:pt idx="1">
                  <c:v>2045</c:v>
                </c:pt>
              </c:numCache>
            </c:numRef>
          </c:cat>
          <c:val>
            <c:numRef>
              <c:f>'Firm Capacity Charts'!$M$12:$M$13</c:f>
              <c:numCache>
                <c:formatCode>General</c:formatCode>
                <c:ptCount val="2"/>
                <c:pt idx="0">
                  <c:v>0</c:v>
                </c:pt>
                <c:pt idx="1">
                  <c:v>0</c:v>
                </c:pt>
              </c:numCache>
            </c:numRef>
          </c:val>
          <c:extLst>
            <c:ext xmlns:c16="http://schemas.microsoft.com/office/drawing/2014/chart" uri="{C3380CC4-5D6E-409C-BE32-E72D297353CC}">
              <c16:uniqueId val="{00000006-8FD1-4A47-8E47-ABFB2EB6804B}"/>
            </c:ext>
          </c:extLst>
        </c:ser>
        <c:ser>
          <c:idx val="11"/>
          <c:order val="7"/>
          <c:tx>
            <c:strRef>
              <c:f>'Firm Capacity Charts'!$L$1</c:f>
              <c:strCache>
                <c:ptCount val="1"/>
                <c:pt idx="0">
                  <c:v>Geothermal</c:v>
                </c:pt>
              </c:strCache>
            </c:strRef>
          </c:tx>
          <c:spPr>
            <a:solidFill>
              <a:srgbClr val="AF2200"/>
            </a:solidFill>
            <a:ln>
              <a:noFill/>
            </a:ln>
            <a:effectLst/>
          </c:spPr>
          <c:invertIfNegative val="0"/>
          <c:cat>
            <c:numRef>
              <c:f>'Firm Capacity Charts'!$A$2:$A$3</c:f>
              <c:numCache>
                <c:formatCode>General</c:formatCode>
                <c:ptCount val="2"/>
                <c:pt idx="0">
                  <c:v>2035</c:v>
                </c:pt>
                <c:pt idx="1">
                  <c:v>2045</c:v>
                </c:pt>
              </c:numCache>
            </c:numRef>
          </c:cat>
          <c:val>
            <c:numRef>
              <c:f>'Firm Capacity Charts'!$L$12:$L$13</c:f>
              <c:numCache>
                <c:formatCode>General</c:formatCode>
                <c:ptCount val="2"/>
                <c:pt idx="0">
                  <c:v>869.87549999999999</c:v>
                </c:pt>
                <c:pt idx="1">
                  <c:v>869.87549999999999</c:v>
                </c:pt>
              </c:numCache>
            </c:numRef>
          </c:val>
          <c:extLst>
            <c:ext xmlns:c16="http://schemas.microsoft.com/office/drawing/2014/chart" uri="{C3380CC4-5D6E-409C-BE32-E72D297353CC}">
              <c16:uniqueId val="{00000007-8FD1-4A47-8E47-ABFB2EB6804B}"/>
            </c:ext>
          </c:extLst>
        </c:ser>
        <c:ser>
          <c:idx val="10"/>
          <c:order val="8"/>
          <c:tx>
            <c:strRef>
              <c:f>'Firm Capacity Charts'!$K$1</c:f>
              <c:strCache>
                <c:ptCount val="1"/>
                <c:pt idx="0">
                  <c:v>Hydro</c:v>
                </c:pt>
              </c:strCache>
            </c:strRef>
          </c:tx>
          <c:spPr>
            <a:solidFill>
              <a:srgbClr val="034E6E"/>
            </a:solidFill>
            <a:ln>
              <a:noFill/>
            </a:ln>
            <a:effectLst/>
          </c:spPr>
          <c:invertIfNegative val="0"/>
          <c:cat>
            <c:numRef>
              <c:f>'Firm Capacity Charts'!$A$2:$A$3</c:f>
              <c:numCache>
                <c:formatCode>General</c:formatCode>
                <c:ptCount val="2"/>
                <c:pt idx="0">
                  <c:v>2035</c:v>
                </c:pt>
                <c:pt idx="1">
                  <c:v>2045</c:v>
                </c:pt>
              </c:numCache>
            </c:numRef>
          </c:cat>
          <c:val>
            <c:numRef>
              <c:f>'Firm Capacity Charts'!$K$12:$K$13</c:f>
              <c:numCache>
                <c:formatCode>General</c:formatCode>
                <c:ptCount val="2"/>
                <c:pt idx="0">
                  <c:v>3024.4829999999997</c:v>
                </c:pt>
                <c:pt idx="1">
                  <c:v>3024.4829999999997</c:v>
                </c:pt>
              </c:numCache>
            </c:numRef>
          </c:val>
          <c:extLst>
            <c:ext xmlns:c16="http://schemas.microsoft.com/office/drawing/2014/chart" uri="{C3380CC4-5D6E-409C-BE32-E72D297353CC}">
              <c16:uniqueId val="{00000008-8FD1-4A47-8E47-ABFB2EB6804B}"/>
            </c:ext>
          </c:extLst>
        </c:ser>
        <c:ser>
          <c:idx val="4"/>
          <c:order val="9"/>
          <c:tx>
            <c:strRef>
              <c:f>'Firm Capacity Charts'!$E$1</c:f>
              <c:strCache>
                <c:ptCount val="1"/>
                <c:pt idx="0">
                  <c:v>Wind ELCC</c:v>
                </c:pt>
              </c:strCache>
            </c:strRef>
          </c:tx>
          <c:spPr>
            <a:solidFill>
              <a:srgbClr val="15B5F9"/>
            </a:solidFill>
            <a:ln>
              <a:noFill/>
            </a:ln>
            <a:effectLst/>
          </c:spPr>
          <c:invertIfNegative val="0"/>
          <c:cat>
            <c:numRef>
              <c:f>'Firm Capacity Charts'!$A$2:$A$3</c:f>
              <c:numCache>
                <c:formatCode>General</c:formatCode>
                <c:ptCount val="2"/>
                <c:pt idx="0">
                  <c:v>2035</c:v>
                </c:pt>
                <c:pt idx="1">
                  <c:v>2045</c:v>
                </c:pt>
              </c:numCache>
            </c:numRef>
          </c:cat>
          <c:val>
            <c:numRef>
              <c:f>'Firm Capacity Charts'!$E$12:$E$13</c:f>
              <c:numCache>
                <c:formatCode>General</c:formatCode>
                <c:ptCount val="2"/>
                <c:pt idx="0">
                  <c:v>3080.4893670000001</c:v>
                </c:pt>
                <c:pt idx="1">
                  <c:v>3754.1494510000002</c:v>
                </c:pt>
              </c:numCache>
            </c:numRef>
          </c:val>
          <c:extLst>
            <c:ext xmlns:c16="http://schemas.microsoft.com/office/drawing/2014/chart" uri="{C3380CC4-5D6E-409C-BE32-E72D297353CC}">
              <c16:uniqueId val="{00000009-8FD1-4A47-8E47-ABFB2EB6804B}"/>
            </c:ext>
          </c:extLst>
        </c:ser>
        <c:ser>
          <c:idx val="1"/>
          <c:order val="10"/>
          <c:tx>
            <c:strRef>
              <c:f>'Firm Capacity Charts'!$B$1</c:f>
              <c:strCache>
                <c:ptCount val="1"/>
                <c:pt idx="0">
                  <c:v>Solar ELCC</c:v>
                </c:pt>
              </c:strCache>
            </c:strRef>
          </c:tx>
          <c:spPr>
            <a:solidFill>
              <a:srgbClr val="FFAF00"/>
            </a:solidFill>
            <a:ln>
              <a:noFill/>
            </a:ln>
            <a:effectLst/>
          </c:spPr>
          <c:invertIfNegative val="0"/>
          <c:cat>
            <c:numRef>
              <c:f>'Firm Capacity Charts'!$A$2:$A$3</c:f>
              <c:numCache>
                <c:formatCode>General</c:formatCode>
                <c:ptCount val="2"/>
                <c:pt idx="0">
                  <c:v>2035</c:v>
                </c:pt>
                <c:pt idx="1">
                  <c:v>2045</c:v>
                </c:pt>
              </c:numCache>
            </c:numRef>
          </c:cat>
          <c:val>
            <c:numRef>
              <c:f>'Firm Capacity Charts'!$B$12:$B$13</c:f>
              <c:numCache>
                <c:formatCode>General</c:formatCode>
                <c:ptCount val="2"/>
                <c:pt idx="0">
                  <c:v>4606.0597459999999</c:v>
                </c:pt>
                <c:pt idx="1">
                  <c:v>5380.0788169999996</c:v>
                </c:pt>
              </c:numCache>
            </c:numRef>
          </c:val>
          <c:extLst>
            <c:ext xmlns:c16="http://schemas.microsoft.com/office/drawing/2014/chart" uri="{C3380CC4-5D6E-409C-BE32-E72D297353CC}">
              <c16:uniqueId val="{0000000A-8FD1-4A47-8E47-ABFB2EB6804B}"/>
            </c:ext>
          </c:extLst>
        </c:ser>
        <c:ser>
          <c:idx val="7"/>
          <c:order val="11"/>
          <c:tx>
            <c:strRef>
              <c:f>'Firm Capacity Charts'!$H$1</c:f>
              <c:strCache>
                <c:ptCount val="1"/>
                <c:pt idx="0">
                  <c:v>Battery ELCC</c:v>
                </c:pt>
              </c:strCache>
            </c:strRef>
          </c:tx>
          <c:spPr>
            <a:solidFill>
              <a:srgbClr val="7030A0"/>
            </a:solidFill>
            <a:ln>
              <a:noFill/>
            </a:ln>
            <a:effectLst/>
          </c:spPr>
          <c:invertIfNegative val="0"/>
          <c:cat>
            <c:numRef>
              <c:f>'Firm Capacity Charts'!$A$2:$A$3</c:f>
              <c:numCache>
                <c:formatCode>General</c:formatCode>
                <c:ptCount val="2"/>
                <c:pt idx="0">
                  <c:v>2035</c:v>
                </c:pt>
                <c:pt idx="1">
                  <c:v>2045</c:v>
                </c:pt>
              </c:numCache>
            </c:numRef>
          </c:cat>
          <c:val>
            <c:numRef>
              <c:f>'Firm Capacity Charts'!$H$12:$H$13</c:f>
              <c:numCache>
                <c:formatCode>General</c:formatCode>
                <c:ptCount val="2"/>
                <c:pt idx="0">
                  <c:v>15110.313039999999</c:v>
                </c:pt>
                <c:pt idx="1">
                  <c:v>19941.023389999998</c:v>
                </c:pt>
              </c:numCache>
            </c:numRef>
          </c:val>
          <c:extLst>
            <c:ext xmlns:c16="http://schemas.microsoft.com/office/drawing/2014/chart" uri="{C3380CC4-5D6E-409C-BE32-E72D297353CC}">
              <c16:uniqueId val="{0000000B-8FD1-4A47-8E47-ABFB2EB6804B}"/>
            </c:ext>
          </c:extLst>
        </c:ser>
        <c:ser>
          <c:idx val="9"/>
          <c:order val="12"/>
          <c:tx>
            <c:strRef>
              <c:f>'Firm Capacity Charts'!$J$1</c:f>
              <c:strCache>
                <c:ptCount val="1"/>
                <c:pt idx="0">
                  <c:v>Pumped Hydro</c:v>
                </c:pt>
              </c:strCache>
            </c:strRef>
          </c:tx>
          <c:spPr>
            <a:solidFill>
              <a:srgbClr val="B381D9"/>
            </a:solidFill>
            <a:ln>
              <a:noFill/>
            </a:ln>
            <a:effectLst/>
          </c:spPr>
          <c:invertIfNegative val="0"/>
          <c:cat>
            <c:numRef>
              <c:f>'Firm Capacity Charts'!$A$2:$A$3</c:f>
              <c:numCache>
                <c:formatCode>General</c:formatCode>
                <c:ptCount val="2"/>
                <c:pt idx="0">
                  <c:v>2035</c:v>
                </c:pt>
                <c:pt idx="1">
                  <c:v>2045</c:v>
                </c:pt>
              </c:numCache>
            </c:numRef>
          </c:cat>
          <c:val>
            <c:numRef>
              <c:f>'Firm Capacity Charts'!$J$12:$J$13</c:f>
              <c:numCache>
                <c:formatCode>General</c:formatCode>
                <c:ptCount val="2"/>
                <c:pt idx="0">
                  <c:v>904.10599999999999</c:v>
                </c:pt>
                <c:pt idx="1">
                  <c:v>904.10599999999999</c:v>
                </c:pt>
              </c:numCache>
            </c:numRef>
          </c:val>
          <c:extLst>
            <c:ext xmlns:c16="http://schemas.microsoft.com/office/drawing/2014/chart" uri="{C3380CC4-5D6E-409C-BE32-E72D297353CC}">
              <c16:uniqueId val="{0000000C-8FD1-4A47-8E47-ABFB2EB6804B}"/>
            </c:ext>
          </c:extLst>
        </c:ser>
        <c:ser>
          <c:idx val="2"/>
          <c:order val="14"/>
          <c:tx>
            <c:strRef>
              <c:f>'Firm Capacity Charts'!$U$11</c:f>
              <c:strCache>
                <c:ptCount val="1"/>
                <c:pt idx="0">
                  <c:v>Palo Verde + Hoover</c:v>
                </c:pt>
              </c:strCache>
            </c:strRef>
          </c:tx>
          <c:spPr>
            <a:solidFill>
              <a:schemeClr val="accent4">
                <a:lumMod val="40000"/>
                <a:lumOff val="60000"/>
              </a:schemeClr>
            </a:solidFill>
            <a:ln w="25400">
              <a:noFill/>
            </a:ln>
            <a:effectLst/>
          </c:spPr>
          <c:invertIfNegative val="0"/>
          <c:cat>
            <c:numRef>
              <c:f>'Firm Capacity Charts'!$A$12:$A$13</c:f>
              <c:numCache>
                <c:formatCode>General</c:formatCode>
                <c:ptCount val="2"/>
                <c:pt idx="0">
                  <c:v>2035</c:v>
                </c:pt>
                <c:pt idx="1">
                  <c:v>2045</c:v>
                </c:pt>
              </c:numCache>
            </c:numRef>
          </c:cat>
          <c:val>
            <c:numRef>
              <c:f>'Firm Capacity Charts'!$U$12:$U$13</c:f>
              <c:numCache>
                <c:formatCode>General</c:formatCode>
                <c:ptCount val="2"/>
                <c:pt idx="0">
                  <c:v>3332</c:v>
                </c:pt>
                <c:pt idx="1">
                  <c:v>3332</c:v>
                </c:pt>
              </c:numCache>
            </c:numRef>
          </c:val>
          <c:extLst>
            <c:ext xmlns:c16="http://schemas.microsoft.com/office/drawing/2014/chart" uri="{C3380CC4-5D6E-409C-BE32-E72D297353CC}">
              <c16:uniqueId val="{0000000D-8FD1-4A47-8E47-ABFB2EB6804B}"/>
            </c:ext>
          </c:extLst>
        </c:ser>
        <c:dLbls>
          <c:showLegendKey val="0"/>
          <c:showVal val="0"/>
          <c:showCatName val="0"/>
          <c:showSerName val="0"/>
          <c:showPercent val="0"/>
          <c:showBubbleSize val="0"/>
        </c:dLbls>
        <c:gapWidth val="150"/>
        <c:overlap val="100"/>
        <c:axId val="605190816"/>
        <c:axId val="605147952"/>
      </c:barChart>
      <c:scatterChart>
        <c:scatterStyle val="lineMarker"/>
        <c:varyColors val="0"/>
        <c:ser>
          <c:idx val="0"/>
          <c:order val="13"/>
          <c:tx>
            <c:strRef>
              <c:f>'Firm Capacity Charts'!$T$11</c:f>
              <c:strCache>
                <c:ptCount val="1"/>
                <c:pt idx="0">
                  <c:v>PRM Requirement</c:v>
                </c:pt>
              </c:strCache>
            </c:strRef>
          </c:tx>
          <c:spPr>
            <a:ln w="25400" cap="rnd">
              <a:noFill/>
              <a:round/>
            </a:ln>
            <a:effectLst/>
          </c:spPr>
          <c:marker>
            <c:symbol val="diamond"/>
            <c:size val="10"/>
            <c:spPr>
              <a:solidFill>
                <a:schemeClr val="tx2"/>
              </a:solidFill>
              <a:ln w="9525">
                <a:solidFill>
                  <a:schemeClr val="tx2"/>
                </a:solidFill>
              </a:ln>
              <a:effectLst/>
            </c:spPr>
          </c:marker>
          <c:yVal>
            <c:numRef>
              <c:f>'Firm Capacity Charts'!$T$12:$T$13</c:f>
              <c:numCache>
                <c:formatCode>General</c:formatCode>
                <c:ptCount val="2"/>
                <c:pt idx="0">
                  <c:v>53131.868999999999</c:v>
                </c:pt>
                <c:pt idx="1">
                  <c:v>62944.008000000002</c:v>
                </c:pt>
              </c:numCache>
            </c:numRef>
          </c:yVal>
          <c:smooth val="0"/>
          <c:extLst>
            <c:ext xmlns:c16="http://schemas.microsoft.com/office/drawing/2014/chart" uri="{C3380CC4-5D6E-409C-BE32-E72D297353CC}">
              <c16:uniqueId val="{0000000E-8FD1-4A47-8E47-ABFB2EB6804B}"/>
            </c:ext>
          </c:extLst>
        </c:ser>
        <c:dLbls>
          <c:showLegendKey val="0"/>
          <c:showVal val="0"/>
          <c:showCatName val="0"/>
          <c:showSerName val="0"/>
          <c:showPercent val="0"/>
          <c:showBubbleSize val="0"/>
        </c:dLbls>
        <c:axId val="605190816"/>
        <c:axId val="605147952"/>
      </c:scatterChart>
      <c:catAx>
        <c:axId val="605190816"/>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605147952"/>
        <c:crosses val="autoZero"/>
        <c:auto val="0"/>
        <c:lblAlgn val="ctr"/>
        <c:lblOffset val="100"/>
        <c:noMultiLvlLbl val="0"/>
      </c:catAx>
      <c:valAx>
        <c:axId val="605147952"/>
        <c:scaling>
          <c:orientation val="minMax"/>
        </c:scaling>
        <c:delete val="0"/>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6051908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7FFFCE2A_21C667B7.xml><?xml version="1.0" encoding="utf-8"?>
<p188:cmLst xmlns:a="http://schemas.openxmlformats.org/drawingml/2006/main" xmlns:r="http://schemas.openxmlformats.org/officeDocument/2006/relationships" xmlns:p188="http://schemas.microsoft.com/office/powerpoint/2018/8/main">
  <p188:cm id="{7FB4A9E1-E255-4D1D-84D4-04A01FCD4894}" authorId="{426BAE68-EDCA-4A11-C69A-D8A32CC3A9E1}" created="2025-05-23T18:27:23.067">
    <pc:sldMkLst xmlns:pc="http://schemas.microsoft.com/office/powerpoint/2013/main/command">
      <pc:docMk/>
      <pc:sldMk cId="566650807" sldId="2147470890"/>
    </pc:sldMkLst>
    <p188:txBody>
      <a:bodyPr/>
      <a:lstStyle/>
      <a:p>
        <a:r>
          <a:rPr lang="en-US"/>
          <a:t>@keegan/@femi - could you please add a pertinent Next Step here?</a:t>
        </a:r>
      </a:p>
    </p188:txBody>
  </p188:cm>
</p188:cmLst>
</file>

<file path=ppt/comments/modernComment_7FFFCF8C_8EBCA813.xml><?xml version="1.0" encoding="utf-8"?>
<p188:cmLst xmlns:a="http://schemas.openxmlformats.org/drawingml/2006/main" xmlns:r="http://schemas.openxmlformats.org/officeDocument/2006/relationships" xmlns:p188="http://schemas.microsoft.com/office/powerpoint/2018/8/main">
  <p188:cm id="{DC639A49-7B6E-4CF1-B280-96EFD6723150}" authorId="{8BAE77B4-C15D-E46B-3A6E-8E4786C646D1}" status="resolved" created="2025-05-09T16:24:54.846">
    <pc:sldMkLst xmlns:pc="http://schemas.microsoft.com/office/powerpoint/2013/main/command">
      <pc:docMk/>
      <pc:sldMk cId="2394728467" sldId="2147471244"/>
    </pc:sldMkLst>
    <p188:txBody>
      <a:bodyPr/>
      <a:lstStyle/>
      <a:p>
        <a:r>
          <a:rPr lang="en-US"/>
          <a:t>[@Keegan Moyer] Can you adjust the labels and modify the threshold as needed? </a:t>
        </a:r>
      </a:p>
    </p188:txBody>
    <p188:extLst>
      <p:ext xmlns:p="http://schemas.openxmlformats.org/presentationml/2006/main" uri="{57CB4572-C831-44C2-8A1C-0ADB6CCDFE69}">
        <p223:reactions xmlns:p223="http://schemas.microsoft.com/office/powerpoint/2022/03/main">
          <p223:rxn type="👍">
            <p223:instance time="2025-05-12T18:50:31.224" authorId="{D5AAE647-A263-281A-9283-9643CC51A2D7}"/>
          </p223:rxn>
        </p223:reactions>
      </p:ext>
    </p188:extLst>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707861-3B8B-4839-810D-179E7A7F29D3}" type="doc">
      <dgm:prSet loTypeId="urn:microsoft.com/office/officeart/2005/8/layout/hierarchy5" loCatId="hierarchy" qsTypeId="urn:microsoft.com/office/officeart/2005/8/quickstyle/simple1" qsCatId="simple" csTypeId="urn:microsoft.com/office/officeart/2005/8/colors/colorful1" csCatId="colorful" phldr="1"/>
      <dgm:spPr/>
      <dgm:t>
        <a:bodyPr/>
        <a:lstStyle/>
        <a:p>
          <a:endParaRPr lang="en-US"/>
        </a:p>
      </dgm:t>
    </dgm:pt>
    <dgm:pt modelId="{276034D0-4D0D-4FCB-A3D4-D5105FC0D206}">
      <dgm:prSet phldrT="[Text]"/>
      <dgm:spPr/>
      <dgm:t>
        <a:bodyPr/>
        <a:lstStyle/>
        <a:p>
          <a:r>
            <a:rPr lang="en-US"/>
            <a:t>Current System (Not Modeled)</a:t>
          </a:r>
        </a:p>
      </dgm:t>
    </dgm:pt>
    <dgm:pt modelId="{A1C69E51-E412-4738-9280-7B70894FBB48}" type="parTrans" cxnId="{17F63AD0-D109-4E16-A507-FBB5A88E3D76}">
      <dgm:prSet/>
      <dgm:spPr/>
      <dgm:t>
        <a:bodyPr/>
        <a:lstStyle/>
        <a:p>
          <a:endParaRPr lang="en-US"/>
        </a:p>
      </dgm:t>
    </dgm:pt>
    <dgm:pt modelId="{00814B04-FA4E-423F-8DAC-0F10579142A3}" type="sibTrans" cxnId="{17F63AD0-D109-4E16-A507-FBB5A88E3D76}">
      <dgm:prSet/>
      <dgm:spPr/>
      <dgm:t>
        <a:bodyPr/>
        <a:lstStyle/>
        <a:p>
          <a:endParaRPr lang="en-US"/>
        </a:p>
      </dgm:t>
    </dgm:pt>
    <dgm:pt modelId="{669DB693-6EB1-4C04-82C9-E861F4C12BE8}">
      <dgm:prSet phldrT="[Text]"/>
      <dgm:spPr/>
      <dgm:t>
        <a:bodyPr/>
        <a:lstStyle/>
        <a:p>
          <a:r>
            <a:rPr lang="en-US"/>
            <a:t>10-year Reference Case</a:t>
          </a:r>
        </a:p>
      </dgm:t>
    </dgm:pt>
    <dgm:pt modelId="{88A4681B-09F3-4A2D-88A0-607FCB278BE7}" type="parTrans" cxnId="{F53337D4-B535-43F3-B916-24C9D7D56E1E}">
      <dgm:prSet/>
      <dgm:spPr/>
      <dgm:t>
        <a:bodyPr/>
        <a:lstStyle/>
        <a:p>
          <a:endParaRPr lang="en-US"/>
        </a:p>
      </dgm:t>
    </dgm:pt>
    <dgm:pt modelId="{74E14453-1524-4E37-BE77-BD60630A2F46}" type="sibTrans" cxnId="{F53337D4-B535-43F3-B916-24C9D7D56E1E}">
      <dgm:prSet/>
      <dgm:spPr/>
      <dgm:t>
        <a:bodyPr/>
        <a:lstStyle/>
        <a:p>
          <a:endParaRPr lang="en-US"/>
        </a:p>
      </dgm:t>
    </dgm:pt>
    <dgm:pt modelId="{76C425B8-6219-4592-B632-CE1097BE47D3}">
      <dgm:prSet phldrT="[Text]"/>
      <dgm:spPr>
        <a:solidFill>
          <a:schemeClr val="accent5"/>
        </a:solidFill>
      </dgm:spPr>
      <dgm:t>
        <a:bodyPr/>
        <a:lstStyle/>
        <a:p>
          <a:r>
            <a:rPr lang="en-US"/>
            <a:t>Reference</a:t>
          </a:r>
        </a:p>
      </dgm:t>
    </dgm:pt>
    <dgm:pt modelId="{D4460ECF-295E-484A-B3EC-FB5DFAB9F872}" type="parTrans" cxnId="{CFCC7451-0C0F-45FB-90B3-5246C0193B99}">
      <dgm:prSet/>
      <dgm:spPr/>
      <dgm:t>
        <a:bodyPr/>
        <a:lstStyle/>
        <a:p>
          <a:endParaRPr lang="en-US"/>
        </a:p>
      </dgm:t>
    </dgm:pt>
    <dgm:pt modelId="{FB4AEE31-6FB9-4F16-9B2F-4636A0778690}" type="sibTrans" cxnId="{CFCC7451-0C0F-45FB-90B3-5246C0193B99}">
      <dgm:prSet/>
      <dgm:spPr/>
      <dgm:t>
        <a:bodyPr/>
        <a:lstStyle/>
        <a:p>
          <a:endParaRPr lang="en-US"/>
        </a:p>
      </dgm:t>
    </dgm:pt>
    <dgm:pt modelId="{7757E636-807A-44AD-8C7E-A72A42679121}">
      <dgm:prSet phldrT="[Text]"/>
      <dgm:spPr>
        <a:solidFill>
          <a:schemeClr val="accent4"/>
        </a:solidFill>
      </dgm:spPr>
      <dgm:t>
        <a:bodyPr/>
        <a:lstStyle/>
        <a:p>
          <a:r>
            <a:rPr lang="en-US"/>
            <a:t>Flux</a:t>
          </a:r>
        </a:p>
      </dgm:t>
    </dgm:pt>
    <dgm:pt modelId="{6DF58A7A-304D-461D-9C4E-F54A24FC6688}" type="parTrans" cxnId="{5CA7B05C-87E5-4FA5-AD06-2C3EB1822E86}">
      <dgm:prSet/>
      <dgm:spPr/>
      <dgm:t>
        <a:bodyPr/>
        <a:lstStyle/>
        <a:p>
          <a:endParaRPr lang="en-US"/>
        </a:p>
      </dgm:t>
    </dgm:pt>
    <dgm:pt modelId="{26739970-3893-409F-B237-7CAC982148A2}" type="sibTrans" cxnId="{5CA7B05C-87E5-4FA5-AD06-2C3EB1822E86}">
      <dgm:prSet/>
      <dgm:spPr/>
      <dgm:t>
        <a:bodyPr/>
        <a:lstStyle/>
        <a:p>
          <a:endParaRPr lang="en-US"/>
        </a:p>
      </dgm:t>
    </dgm:pt>
    <dgm:pt modelId="{7526A695-C38F-4E29-9AF1-0ECA7993CFF8}">
      <dgm:prSet phldrT="[Text]"/>
      <dgm:spPr/>
      <dgm:t>
        <a:bodyPr/>
        <a:lstStyle/>
        <a:p>
          <a:r>
            <a:rPr lang="en-US"/>
            <a:t>Today</a:t>
          </a:r>
        </a:p>
      </dgm:t>
    </dgm:pt>
    <dgm:pt modelId="{347C87B2-811F-40DE-A7AB-13AB871DF1FC}" type="parTrans" cxnId="{ACD6C6F6-AD49-43AB-8ADB-9EDCFAE79C58}">
      <dgm:prSet/>
      <dgm:spPr/>
      <dgm:t>
        <a:bodyPr/>
        <a:lstStyle/>
        <a:p>
          <a:endParaRPr lang="en-US"/>
        </a:p>
      </dgm:t>
    </dgm:pt>
    <dgm:pt modelId="{3DB534FA-CE1F-4F74-9AD1-5DA8B84E8E81}" type="sibTrans" cxnId="{ACD6C6F6-AD49-43AB-8ADB-9EDCFAE79C58}">
      <dgm:prSet/>
      <dgm:spPr/>
      <dgm:t>
        <a:bodyPr/>
        <a:lstStyle/>
        <a:p>
          <a:endParaRPr lang="en-US"/>
        </a:p>
      </dgm:t>
    </dgm:pt>
    <dgm:pt modelId="{6E5423EF-302E-4052-B0F0-58E7015AA9D9}">
      <dgm:prSet phldrT="[Text]"/>
      <dgm:spPr/>
      <dgm:t>
        <a:bodyPr/>
        <a:lstStyle/>
        <a:p>
          <a:r>
            <a:rPr lang="en-US"/>
            <a:t>2035</a:t>
          </a:r>
        </a:p>
      </dgm:t>
    </dgm:pt>
    <dgm:pt modelId="{14C8526E-D78A-4F30-9FB4-07D03510D58A}" type="parTrans" cxnId="{70C945F4-5ECF-4A2E-8A13-EE3354198EDB}">
      <dgm:prSet/>
      <dgm:spPr/>
      <dgm:t>
        <a:bodyPr/>
        <a:lstStyle/>
        <a:p>
          <a:endParaRPr lang="en-US"/>
        </a:p>
      </dgm:t>
    </dgm:pt>
    <dgm:pt modelId="{6C213D55-92B4-4306-BFD9-53D4C1C09596}" type="sibTrans" cxnId="{70C945F4-5ECF-4A2E-8A13-EE3354198EDB}">
      <dgm:prSet/>
      <dgm:spPr/>
      <dgm:t>
        <a:bodyPr/>
        <a:lstStyle/>
        <a:p>
          <a:endParaRPr lang="en-US"/>
        </a:p>
      </dgm:t>
    </dgm:pt>
    <dgm:pt modelId="{7F2814C0-6681-41A6-91A7-27497C25D49F}">
      <dgm:prSet phldrT="[Text]"/>
      <dgm:spPr/>
      <dgm:t>
        <a:bodyPr/>
        <a:lstStyle/>
        <a:p>
          <a:r>
            <a:rPr lang="en-US"/>
            <a:t>2045</a:t>
          </a:r>
        </a:p>
      </dgm:t>
    </dgm:pt>
    <dgm:pt modelId="{C0A4694C-2510-4A44-8BAE-BEC19503C2E8}" type="parTrans" cxnId="{A752B900-703F-496C-87F6-B49A2F90261D}">
      <dgm:prSet/>
      <dgm:spPr/>
      <dgm:t>
        <a:bodyPr/>
        <a:lstStyle/>
        <a:p>
          <a:endParaRPr lang="en-US"/>
        </a:p>
      </dgm:t>
    </dgm:pt>
    <dgm:pt modelId="{468FD787-8264-4D0E-9809-43897BFAFB62}" type="sibTrans" cxnId="{A752B900-703F-496C-87F6-B49A2F90261D}">
      <dgm:prSet/>
      <dgm:spPr/>
      <dgm:t>
        <a:bodyPr/>
        <a:lstStyle/>
        <a:p>
          <a:endParaRPr lang="en-US"/>
        </a:p>
      </dgm:t>
    </dgm:pt>
    <dgm:pt modelId="{47222F2B-2C9D-430C-A946-D24F8AD44CC1}">
      <dgm:prSet phldrT="[Text]"/>
      <dgm:spPr>
        <a:solidFill>
          <a:schemeClr val="accent1"/>
        </a:solidFill>
      </dgm:spPr>
      <dgm:t>
        <a:bodyPr/>
        <a:lstStyle/>
        <a:p>
          <a:r>
            <a:rPr lang="en-US"/>
            <a:t>Core</a:t>
          </a:r>
        </a:p>
      </dgm:t>
    </dgm:pt>
    <dgm:pt modelId="{82CC6B21-5C5D-4727-B6EB-048ABBA0F41C}" type="parTrans" cxnId="{79AD46C9-AA93-4075-A0AF-7EEBCB6D76A2}">
      <dgm:prSet/>
      <dgm:spPr/>
      <dgm:t>
        <a:bodyPr/>
        <a:lstStyle/>
        <a:p>
          <a:endParaRPr lang="en-US"/>
        </a:p>
      </dgm:t>
    </dgm:pt>
    <dgm:pt modelId="{C2860474-9C32-43F4-B7E4-7B43E0BBEAB4}" type="sibTrans" cxnId="{79AD46C9-AA93-4075-A0AF-7EEBCB6D76A2}">
      <dgm:prSet/>
      <dgm:spPr/>
      <dgm:t>
        <a:bodyPr/>
        <a:lstStyle/>
        <a:p>
          <a:endParaRPr lang="en-US"/>
        </a:p>
      </dgm:t>
    </dgm:pt>
    <dgm:pt modelId="{71F67C26-B5E4-4823-95F9-A46D79F90B15}" type="pres">
      <dgm:prSet presAssocID="{4E707861-3B8B-4839-810D-179E7A7F29D3}" presName="mainComposite" presStyleCnt="0">
        <dgm:presLayoutVars>
          <dgm:chPref val="1"/>
          <dgm:dir/>
          <dgm:animOne val="branch"/>
          <dgm:animLvl val="lvl"/>
          <dgm:resizeHandles val="exact"/>
        </dgm:presLayoutVars>
      </dgm:prSet>
      <dgm:spPr/>
    </dgm:pt>
    <dgm:pt modelId="{DB680796-317A-4A3C-A965-5D717AAE883D}" type="pres">
      <dgm:prSet presAssocID="{4E707861-3B8B-4839-810D-179E7A7F29D3}" presName="hierFlow" presStyleCnt="0"/>
      <dgm:spPr/>
    </dgm:pt>
    <dgm:pt modelId="{0F5B355A-5B1F-4576-807F-9EF0CFA95536}" type="pres">
      <dgm:prSet presAssocID="{4E707861-3B8B-4839-810D-179E7A7F29D3}" presName="firstBuf" presStyleCnt="0"/>
      <dgm:spPr/>
    </dgm:pt>
    <dgm:pt modelId="{C69B82CA-E2B3-4093-B690-1EB67C547B50}" type="pres">
      <dgm:prSet presAssocID="{4E707861-3B8B-4839-810D-179E7A7F29D3}" presName="hierChild1" presStyleCnt="0">
        <dgm:presLayoutVars>
          <dgm:chPref val="1"/>
          <dgm:animOne val="branch"/>
          <dgm:animLvl val="lvl"/>
        </dgm:presLayoutVars>
      </dgm:prSet>
      <dgm:spPr/>
    </dgm:pt>
    <dgm:pt modelId="{B5FE880A-16D6-453A-8CE7-ACEC1A5CEB8F}" type="pres">
      <dgm:prSet presAssocID="{276034D0-4D0D-4FCB-A3D4-D5105FC0D206}" presName="Name17" presStyleCnt="0"/>
      <dgm:spPr/>
    </dgm:pt>
    <dgm:pt modelId="{F8880924-F221-47C5-96E8-C65B7E40ECAB}" type="pres">
      <dgm:prSet presAssocID="{276034D0-4D0D-4FCB-A3D4-D5105FC0D206}" presName="level1Shape" presStyleLbl="node0" presStyleIdx="0" presStyleCnt="1">
        <dgm:presLayoutVars>
          <dgm:chPref val="3"/>
        </dgm:presLayoutVars>
      </dgm:prSet>
      <dgm:spPr/>
    </dgm:pt>
    <dgm:pt modelId="{E0F8C61D-4631-42C9-9882-32B10E3DBD48}" type="pres">
      <dgm:prSet presAssocID="{276034D0-4D0D-4FCB-A3D4-D5105FC0D206}" presName="hierChild2" presStyleCnt="0"/>
      <dgm:spPr/>
    </dgm:pt>
    <dgm:pt modelId="{043BCE45-93E8-4ACB-AAB2-C6B22DBB6010}" type="pres">
      <dgm:prSet presAssocID="{88A4681B-09F3-4A2D-88A0-607FCB278BE7}" presName="Name25" presStyleLbl="parChTrans1D2" presStyleIdx="0" presStyleCnt="1"/>
      <dgm:spPr/>
    </dgm:pt>
    <dgm:pt modelId="{464C5504-00D9-4BF9-A534-0625373F2867}" type="pres">
      <dgm:prSet presAssocID="{88A4681B-09F3-4A2D-88A0-607FCB278BE7}" presName="connTx" presStyleLbl="parChTrans1D2" presStyleIdx="0" presStyleCnt="1"/>
      <dgm:spPr/>
    </dgm:pt>
    <dgm:pt modelId="{AEEFDD9D-2750-4405-8631-59270E11F27F}" type="pres">
      <dgm:prSet presAssocID="{669DB693-6EB1-4C04-82C9-E861F4C12BE8}" presName="Name30" presStyleCnt="0"/>
      <dgm:spPr/>
    </dgm:pt>
    <dgm:pt modelId="{F6755402-8A00-4009-810E-0F41AF5805D1}" type="pres">
      <dgm:prSet presAssocID="{669DB693-6EB1-4C04-82C9-E861F4C12BE8}" presName="level2Shape" presStyleLbl="node2" presStyleIdx="0" presStyleCnt="1"/>
      <dgm:spPr/>
    </dgm:pt>
    <dgm:pt modelId="{95E7152D-1ED5-4F0D-92DE-D77CE41CFC42}" type="pres">
      <dgm:prSet presAssocID="{669DB693-6EB1-4C04-82C9-E861F4C12BE8}" presName="hierChild3" presStyleCnt="0"/>
      <dgm:spPr/>
    </dgm:pt>
    <dgm:pt modelId="{8C8DD304-8F19-47AE-817A-736FCD34608A}" type="pres">
      <dgm:prSet presAssocID="{D4460ECF-295E-484A-B3EC-FB5DFAB9F872}" presName="Name25" presStyleLbl="parChTrans1D3" presStyleIdx="0" presStyleCnt="3"/>
      <dgm:spPr/>
    </dgm:pt>
    <dgm:pt modelId="{32FCC4CE-A080-43F1-9CFB-FB60F132E7F2}" type="pres">
      <dgm:prSet presAssocID="{D4460ECF-295E-484A-B3EC-FB5DFAB9F872}" presName="connTx" presStyleLbl="parChTrans1D3" presStyleIdx="0" presStyleCnt="3"/>
      <dgm:spPr/>
    </dgm:pt>
    <dgm:pt modelId="{BD92DCA4-1B33-41E1-97F9-F6852D29824D}" type="pres">
      <dgm:prSet presAssocID="{76C425B8-6219-4592-B632-CE1097BE47D3}" presName="Name30" presStyleCnt="0"/>
      <dgm:spPr/>
    </dgm:pt>
    <dgm:pt modelId="{02D3B994-4604-4252-BEDC-D3ABF3B14B1F}" type="pres">
      <dgm:prSet presAssocID="{76C425B8-6219-4592-B632-CE1097BE47D3}" presName="level2Shape" presStyleLbl="node3" presStyleIdx="0" presStyleCnt="3"/>
      <dgm:spPr/>
    </dgm:pt>
    <dgm:pt modelId="{75856396-0F52-478F-BBE0-3C546CFDB645}" type="pres">
      <dgm:prSet presAssocID="{76C425B8-6219-4592-B632-CE1097BE47D3}" presName="hierChild3" presStyleCnt="0"/>
      <dgm:spPr/>
    </dgm:pt>
    <dgm:pt modelId="{B74FE886-4205-4601-B8C4-80DDE34B0A34}" type="pres">
      <dgm:prSet presAssocID="{6DF58A7A-304D-461D-9C4E-F54A24FC6688}" presName="Name25" presStyleLbl="parChTrans1D3" presStyleIdx="1" presStyleCnt="3"/>
      <dgm:spPr/>
    </dgm:pt>
    <dgm:pt modelId="{20798E9A-F787-42B2-89D8-5A9151D4F288}" type="pres">
      <dgm:prSet presAssocID="{6DF58A7A-304D-461D-9C4E-F54A24FC6688}" presName="connTx" presStyleLbl="parChTrans1D3" presStyleIdx="1" presStyleCnt="3"/>
      <dgm:spPr/>
    </dgm:pt>
    <dgm:pt modelId="{6EC41261-9A05-4CF7-A2B0-BE9674B6B5B3}" type="pres">
      <dgm:prSet presAssocID="{7757E636-807A-44AD-8C7E-A72A42679121}" presName="Name30" presStyleCnt="0"/>
      <dgm:spPr/>
    </dgm:pt>
    <dgm:pt modelId="{802EC851-96F7-42DE-9F4B-8F0197BD7C63}" type="pres">
      <dgm:prSet presAssocID="{7757E636-807A-44AD-8C7E-A72A42679121}" presName="level2Shape" presStyleLbl="node3" presStyleIdx="1" presStyleCnt="3"/>
      <dgm:spPr/>
    </dgm:pt>
    <dgm:pt modelId="{33F6D33D-5CCB-48DB-AD16-EB70748238D3}" type="pres">
      <dgm:prSet presAssocID="{7757E636-807A-44AD-8C7E-A72A42679121}" presName="hierChild3" presStyleCnt="0"/>
      <dgm:spPr/>
    </dgm:pt>
    <dgm:pt modelId="{F2FD05F7-29AC-4CA2-B767-F665E7C09265}" type="pres">
      <dgm:prSet presAssocID="{82CC6B21-5C5D-4727-B6EB-048ABBA0F41C}" presName="Name25" presStyleLbl="parChTrans1D3" presStyleIdx="2" presStyleCnt="3"/>
      <dgm:spPr/>
    </dgm:pt>
    <dgm:pt modelId="{465156FD-7C00-4644-8497-047774DFE8A5}" type="pres">
      <dgm:prSet presAssocID="{82CC6B21-5C5D-4727-B6EB-048ABBA0F41C}" presName="connTx" presStyleLbl="parChTrans1D3" presStyleIdx="2" presStyleCnt="3"/>
      <dgm:spPr/>
    </dgm:pt>
    <dgm:pt modelId="{0CFD4C69-806F-432A-B54F-57BB656E27E6}" type="pres">
      <dgm:prSet presAssocID="{47222F2B-2C9D-430C-A946-D24F8AD44CC1}" presName="Name30" presStyleCnt="0"/>
      <dgm:spPr/>
    </dgm:pt>
    <dgm:pt modelId="{92B200BF-CD85-46D6-8CD8-BE55F215B0CB}" type="pres">
      <dgm:prSet presAssocID="{47222F2B-2C9D-430C-A946-D24F8AD44CC1}" presName="level2Shape" presStyleLbl="node3" presStyleIdx="2" presStyleCnt="3"/>
      <dgm:spPr/>
    </dgm:pt>
    <dgm:pt modelId="{DCF4115F-0D34-4497-9DF9-A5985D4284C3}" type="pres">
      <dgm:prSet presAssocID="{47222F2B-2C9D-430C-A946-D24F8AD44CC1}" presName="hierChild3" presStyleCnt="0"/>
      <dgm:spPr/>
    </dgm:pt>
    <dgm:pt modelId="{082B4643-1A36-417C-8E43-3AF93606B4A3}" type="pres">
      <dgm:prSet presAssocID="{4E707861-3B8B-4839-810D-179E7A7F29D3}" presName="bgShapesFlow" presStyleCnt="0"/>
      <dgm:spPr/>
    </dgm:pt>
    <dgm:pt modelId="{0E57892D-44D0-454D-A70C-262E99988886}" type="pres">
      <dgm:prSet presAssocID="{7526A695-C38F-4E29-9AF1-0ECA7993CFF8}" presName="rectComp" presStyleCnt="0"/>
      <dgm:spPr/>
    </dgm:pt>
    <dgm:pt modelId="{B5FF8162-792A-40A6-908F-CC425022C139}" type="pres">
      <dgm:prSet presAssocID="{7526A695-C38F-4E29-9AF1-0ECA7993CFF8}" presName="bgRect" presStyleLbl="bgShp" presStyleIdx="0" presStyleCnt="3"/>
      <dgm:spPr/>
    </dgm:pt>
    <dgm:pt modelId="{F9C948C9-CCCC-4F13-80EB-7081041364A8}" type="pres">
      <dgm:prSet presAssocID="{7526A695-C38F-4E29-9AF1-0ECA7993CFF8}" presName="bgRectTx" presStyleLbl="bgShp" presStyleIdx="0" presStyleCnt="3">
        <dgm:presLayoutVars>
          <dgm:bulletEnabled val="1"/>
        </dgm:presLayoutVars>
      </dgm:prSet>
      <dgm:spPr/>
    </dgm:pt>
    <dgm:pt modelId="{52505332-8D69-454E-8F78-566913DFB883}" type="pres">
      <dgm:prSet presAssocID="{7526A695-C38F-4E29-9AF1-0ECA7993CFF8}" presName="spComp" presStyleCnt="0"/>
      <dgm:spPr/>
    </dgm:pt>
    <dgm:pt modelId="{3B8F5D41-7A1D-4815-9860-57B2D5CED7A7}" type="pres">
      <dgm:prSet presAssocID="{7526A695-C38F-4E29-9AF1-0ECA7993CFF8}" presName="hSp" presStyleCnt="0"/>
      <dgm:spPr/>
    </dgm:pt>
    <dgm:pt modelId="{501E6A81-EC7B-4514-A376-0CC68D635DA2}" type="pres">
      <dgm:prSet presAssocID="{6E5423EF-302E-4052-B0F0-58E7015AA9D9}" presName="rectComp" presStyleCnt="0"/>
      <dgm:spPr/>
    </dgm:pt>
    <dgm:pt modelId="{C5C75C4B-4D9D-4AC2-B974-853998D323EF}" type="pres">
      <dgm:prSet presAssocID="{6E5423EF-302E-4052-B0F0-58E7015AA9D9}" presName="bgRect" presStyleLbl="bgShp" presStyleIdx="1" presStyleCnt="3"/>
      <dgm:spPr/>
    </dgm:pt>
    <dgm:pt modelId="{A34468AA-7DFC-4616-984E-2E876A39909C}" type="pres">
      <dgm:prSet presAssocID="{6E5423EF-302E-4052-B0F0-58E7015AA9D9}" presName="bgRectTx" presStyleLbl="bgShp" presStyleIdx="1" presStyleCnt="3">
        <dgm:presLayoutVars>
          <dgm:bulletEnabled val="1"/>
        </dgm:presLayoutVars>
      </dgm:prSet>
      <dgm:spPr/>
    </dgm:pt>
    <dgm:pt modelId="{649A7E4D-3532-493B-BA6F-73126B6E1D44}" type="pres">
      <dgm:prSet presAssocID="{6E5423EF-302E-4052-B0F0-58E7015AA9D9}" presName="spComp" presStyleCnt="0"/>
      <dgm:spPr/>
    </dgm:pt>
    <dgm:pt modelId="{D2116B1C-4379-46E9-8189-BE94F69DCA56}" type="pres">
      <dgm:prSet presAssocID="{6E5423EF-302E-4052-B0F0-58E7015AA9D9}" presName="hSp" presStyleCnt="0"/>
      <dgm:spPr/>
    </dgm:pt>
    <dgm:pt modelId="{CF770E7D-CCC6-45E5-AD32-25E2C6ED744D}" type="pres">
      <dgm:prSet presAssocID="{7F2814C0-6681-41A6-91A7-27497C25D49F}" presName="rectComp" presStyleCnt="0"/>
      <dgm:spPr/>
    </dgm:pt>
    <dgm:pt modelId="{9D5C1225-C743-4129-896C-E9F7504ACECC}" type="pres">
      <dgm:prSet presAssocID="{7F2814C0-6681-41A6-91A7-27497C25D49F}" presName="bgRect" presStyleLbl="bgShp" presStyleIdx="2" presStyleCnt="3"/>
      <dgm:spPr/>
    </dgm:pt>
    <dgm:pt modelId="{15166436-42D3-4FF2-B0C4-2796A9A1EA62}" type="pres">
      <dgm:prSet presAssocID="{7F2814C0-6681-41A6-91A7-27497C25D49F}" presName="bgRectTx" presStyleLbl="bgShp" presStyleIdx="2" presStyleCnt="3">
        <dgm:presLayoutVars>
          <dgm:bulletEnabled val="1"/>
        </dgm:presLayoutVars>
      </dgm:prSet>
      <dgm:spPr/>
    </dgm:pt>
  </dgm:ptLst>
  <dgm:cxnLst>
    <dgm:cxn modelId="{A752B900-703F-496C-87F6-B49A2F90261D}" srcId="{4E707861-3B8B-4839-810D-179E7A7F29D3}" destId="{7F2814C0-6681-41A6-91A7-27497C25D49F}" srcOrd="3" destOrd="0" parTransId="{C0A4694C-2510-4A44-8BAE-BEC19503C2E8}" sibTransId="{468FD787-8264-4D0E-9809-43897BFAFB62}"/>
    <dgm:cxn modelId="{DD95850D-41A5-4A73-9359-AFBEA944F732}" type="presOf" srcId="{76C425B8-6219-4592-B632-CE1097BE47D3}" destId="{02D3B994-4604-4252-BEDC-D3ABF3B14B1F}" srcOrd="0" destOrd="0" presId="urn:microsoft.com/office/officeart/2005/8/layout/hierarchy5"/>
    <dgm:cxn modelId="{8438C31A-A2EA-47B3-89A1-0C21962B8B57}" type="presOf" srcId="{6DF58A7A-304D-461D-9C4E-F54A24FC6688}" destId="{20798E9A-F787-42B2-89D8-5A9151D4F288}" srcOrd="1" destOrd="0" presId="urn:microsoft.com/office/officeart/2005/8/layout/hierarchy5"/>
    <dgm:cxn modelId="{61A3F03D-544A-4CC7-AB74-F76E93D90DA7}" type="presOf" srcId="{6E5423EF-302E-4052-B0F0-58E7015AA9D9}" destId="{C5C75C4B-4D9D-4AC2-B974-853998D323EF}" srcOrd="0" destOrd="0" presId="urn:microsoft.com/office/officeart/2005/8/layout/hierarchy5"/>
    <dgm:cxn modelId="{5CA7B05C-87E5-4FA5-AD06-2C3EB1822E86}" srcId="{669DB693-6EB1-4C04-82C9-E861F4C12BE8}" destId="{7757E636-807A-44AD-8C7E-A72A42679121}" srcOrd="1" destOrd="0" parTransId="{6DF58A7A-304D-461D-9C4E-F54A24FC6688}" sibTransId="{26739970-3893-409F-B237-7CAC982148A2}"/>
    <dgm:cxn modelId="{440A9342-F617-4B38-AEA5-8A9F05CAA650}" type="presOf" srcId="{D4460ECF-295E-484A-B3EC-FB5DFAB9F872}" destId="{8C8DD304-8F19-47AE-817A-736FCD34608A}" srcOrd="0" destOrd="0" presId="urn:microsoft.com/office/officeart/2005/8/layout/hierarchy5"/>
    <dgm:cxn modelId="{079EC062-69AD-47D6-886A-170B93AE3CA0}" type="presOf" srcId="{6E5423EF-302E-4052-B0F0-58E7015AA9D9}" destId="{A34468AA-7DFC-4616-984E-2E876A39909C}" srcOrd="1" destOrd="0" presId="urn:microsoft.com/office/officeart/2005/8/layout/hierarchy5"/>
    <dgm:cxn modelId="{1EDE3847-573C-47BF-A4E9-9358536A7831}" type="presOf" srcId="{82CC6B21-5C5D-4727-B6EB-048ABBA0F41C}" destId="{465156FD-7C00-4644-8497-047774DFE8A5}" srcOrd="1" destOrd="0" presId="urn:microsoft.com/office/officeart/2005/8/layout/hierarchy5"/>
    <dgm:cxn modelId="{E44D3F6F-162E-422C-81C8-CBAF0D85D8EC}" type="presOf" srcId="{D4460ECF-295E-484A-B3EC-FB5DFAB9F872}" destId="{32FCC4CE-A080-43F1-9CFB-FB60F132E7F2}" srcOrd="1" destOrd="0" presId="urn:microsoft.com/office/officeart/2005/8/layout/hierarchy5"/>
    <dgm:cxn modelId="{36E0E770-1B88-4C75-BA4D-7386F91CB43B}" type="presOf" srcId="{88A4681B-09F3-4A2D-88A0-607FCB278BE7}" destId="{464C5504-00D9-4BF9-A534-0625373F2867}" srcOrd="1" destOrd="0" presId="urn:microsoft.com/office/officeart/2005/8/layout/hierarchy5"/>
    <dgm:cxn modelId="{F7786351-3EF3-4D63-878F-3D1A8583C89C}" type="presOf" srcId="{7F2814C0-6681-41A6-91A7-27497C25D49F}" destId="{15166436-42D3-4FF2-B0C4-2796A9A1EA62}" srcOrd="1" destOrd="0" presId="urn:microsoft.com/office/officeart/2005/8/layout/hierarchy5"/>
    <dgm:cxn modelId="{CFCC7451-0C0F-45FB-90B3-5246C0193B99}" srcId="{669DB693-6EB1-4C04-82C9-E861F4C12BE8}" destId="{76C425B8-6219-4592-B632-CE1097BE47D3}" srcOrd="0" destOrd="0" parTransId="{D4460ECF-295E-484A-B3EC-FB5DFAB9F872}" sibTransId="{FB4AEE31-6FB9-4F16-9B2F-4636A0778690}"/>
    <dgm:cxn modelId="{8DFDDF71-6A89-421E-9CA4-C00C140642F9}" type="presOf" srcId="{4E707861-3B8B-4839-810D-179E7A7F29D3}" destId="{71F67C26-B5E4-4823-95F9-A46D79F90B15}" srcOrd="0" destOrd="0" presId="urn:microsoft.com/office/officeart/2005/8/layout/hierarchy5"/>
    <dgm:cxn modelId="{910AC186-DFF9-45CF-9B03-25820E481A67}" type="presOf" srcId="{7757E636-807A-44AD-8C7E-A72A42679121}" destId="{802EC851-96F7-42DE-9F4B-8F0197BD7C63}" srcOrd="0" destOrd="0" presId="urn:microsoft.com/office/officeart/2005/8/layout/hierarchy5"/>
    <dgm:cxn modelId="{B7C6398E-2A8B-4DD0-8188-DD91E7E48F3C}" type="presOf" srcId="{7526A695-C38F-4E29-9AF1-0ECA7993CFF8}" destId="{B5FF8162-792A-40A6-908F-CC425022C139}" srcOrd="0" destOrd="0" presId="urn:microsoft.com/office/officeart/2005/8/layout/hierarchy5"/>
    <dgm:cxn modelId="{92B81699-F5B0-4B2B-94E1-A8344616E978}" type="presOf" srcId="{276034D0-4D0D-4FCB-A3D4-D5105FC0D206}" destId="{F8880924-F221-47C5-96E8-C65B7E40ECAB}" srcOrd="0" destOrd="0" presId="urn:microsoft.com/office/officeart/2005/8/layout/hierarchy5"/>
    <dgm:cxn modelId="{616DD6A4-0AD5-4ABA-A228-01EF18949288}" type="presOf" srcId="{7526A695-C38F-4E29-9AF1-0ECA7993CFF8}" destId="{F9C948C9-CCCC-4F13-80EB-7081041364A8}" srcOrd="1" destOrd="0" presId="urn:microsoft.com/office/officeart/2005/8/layout/hierarchy5"/>
    <dgm:cxn modelId="{6EFB3BAB-B5BF-4453-BECA-BED04A65B83F}" type="presOf" srcId="{7F2814C0-6681-41A6-91A7-27497C25D49F}" destId="{9D5C1225-C743-4129-896C-E9F7504ACECC}" srcOrd="0" destOrd="0" presId="urn:microsoft.com/office/officeart/2005/8/layout/hierarchy5"/>
    <dgm:cxn modelId="{58E39AB9-8C7F-4B33-A488-98E2907B2492}" type="presOf" srcId="{669DB693-6EB1-4C04-82C9-E861F4C12BE8}" destId="{F6755402-8A00-4009-810E-0F41AF5805D1}" srcOrd="0" destOrd="0" presId="urn:microsoft.com/office/officeart/2005/8/layout/hierarchy5"/>
    <dgm:cxn modelId="{79AD46C9-AA93-4075-A0AF-7EEBCB6D76A2}" srcId="{669DB693-6EB1-4C04-82C9-E861F4C12BE8}" destId="{47222F2B-2C9D-430C-A946-D24F8AD44CC1}" srcOrd="2" destOrd="0" parTransId="{82CC6B21-5C5D-4727-B6EB-048ABBA0F41C}" sibTransId="{C2860474-9C32-43F4-B7E4-7B43E0BBEAB4}"/>
    <dgm:cxn modelId="{17F63AD0-D109-4E16-A507-FBB5A88E3D76}" srcId="{4E707861-3B8B-4839-810D-179E7A7F29D3}" destId="{276034D0-4D0D-4FCB-A3D4-D5105FC0D206}" srcOrd="0" destOrd="0" parTransId="{A1C69E51-E412-4738-9280-7B70894FBB48}" sibTransId="{00814B04-FA4E-423F-8DAC-0F10579142A3}"/>
    <dgm:cxn modelId="{F53337D4-B535-43F3-B916-24C9D7D56E1E}" srcId="{276034D0-4D0D-4FCB-A3D4-D5105FC0D206}" destId="{669DB693-6EB1-4C04-82C9-E861F4C12BE8}" srcOrd="0" destOrd="0" parTransId="{88A4681B-09F3-4A2D-88A0-607FCB278BE7}" sibTransId="{74E14453-1524-4E37-BE77-BD60630A2F46}"/>
    <dgm:cxn modelId="{89B08DDD-CA82-4889-9464-242DCAA9B180}" type="presOf" srcId="{6DF58A7A-304D-461D-9C4E-F54A24FC6688}" destId="{B74FE886-4205-4601-B8C4-80DDE34B0A34}" srcOrd="0" destOrd="0" presId="urn:microsoft.com/office/officeart/2005/8/layout/hierarchy5"/>
    <dgm:cxn modelId="{1B2579E7-4566-4491-A727-DFD87506CD7E}" type="presOf" srcId="{82CC6B21-5C5D-4727-B6EB-048ABBA0F41C}" destId="{F2FD05F7-29AC-4CA2-B767-F665E7C09265}" srcOrd="0" destOrd="0" presId="urn:microsoft.com/office/officeart/2005/8/layout/hierarchy5"/>
    <dgm:cxn modelId="{317656F2-4054-4D4F-8D31-01AB485B7629}" type="presOf" srcId="{88A4681B-09F3-4A2D-88A0-607FCB278BE7}" destId="{043BCE45-93E8-4ACB-AAB2-C6B22DBB6010}" srcOrd="0" destOrd="0" presId="urn:microsoft.com/office/officeart/2005/8/layout/hierarchy5"/>
    <dgm:cxn modelId="{70C945F4-5ECF-4A2E-8A13-EE3354198EDB}" srcId="{4E707861-3B8B-4839-810D-179E7A7F29D3}" destId="{6E5423EF-302E-4052-B0F0-58E7015AA9D9}" srcOrd="2" destOrd="0" parTransId="{14C8526E-D78A-4F30-9FB4-07D03510D58A}" sibTransId="{6C213D55-92B4-4306-BFD9-53D4C1C09596}"/>
    <dgm:cxn modelId="{414446F6-00E5-4D99-A727-741BE2173274}" type="presOf" srcId="{47222F2B-2C9D-430C-A946-D24F8AD44CC1}" destId="{92B200BF-CD85-46D6-8CD8-BE55F215B0CB}" srcOrd="0" destOrd="0" presId="urn:microsoft.com/office/officeart/2005/8/layout/hierarchy5"/>
    <dgm:cxn modelId="{ACD6C6F6-AD49-43AB-8ADB-9EDCFAE79C58}" srcId="{4E707861-3B8B-4839-810D-179E7A7F29D3}" destId="{7526A695-C38F-4E29-9AF1-0ECA7993CFF8}" srcOrd="1" destOrd="0" parTransId="{347C87B2-811F-40DE-A7AB-13AB871DF1FC}" sibTransId="{3DB534FA-CE1F-4F74-9AD1-5DA8B84E8E81}"/>
    <dgm:cxn modelId="{5A66DD8E-52F6-4F80-9AD9-6696595891A2}" type="presParOf" srcId="{71F67C26-B5E4-4823-95F9-A46D79F90B15}" destId="{DB680796-317A-4A3C-A965-5D717AAE883D}" srcOrd="0" destOrd="0" presId="urn:microsoft.com/office/officeart/2005/8/layout/hierarchy5"/>
    <dgm:cxn modelId="{CEAE753B-D7DE-406E-AB63-4ED7228373D9}" type="presParOf" srcId="{DB680796-317A-4A3C-A965-5D717AAE883D}" destId="{0F5B355A-5B1F-4576-807F-9EF0CFA95536}" srcOrd="0" destOrd="0" presId="urn:microsoft.com/office/officeart/2005/8/layout/hierarchy5"/>
    <dgm:cxn modelId="{5B9D28DB-C481-402A-B7A9-04DF47BE924E}" type="presParOf" srcId="{DB680796-317A-4A3C-A965-5D717AAE883D}" destId="{C69B82CA-E2B3-4093-B690-1EB67C547B50}" srcOrd="1" destOrd="0" presId="urn:microsoft.com/office/officeart/2005/8/layout/hierarchy5"/>
    <dgm:cxn modelId="{CD292180-21E9-46A5-92A0-435BD5261D5E}" type="presParOf" srcId="{C69B82CA-E2B3-4093-B690-1EB67C547B50}" destId="{B5FE880A-16D6-453A-8CE7-ACEC1A5CEB8F}" srcOrd="0" destOrd="0" presId="urn:microsoft.com/office/officeart/2005/8/layout/hierarchy5"/>
    <dgm:cxn modelId="{471D12D5-F689-4D53-9311-0289B068A3D3}" type="presParOf" srcId="{B5FE880A-16D6-453A-8CE7-ACEC1A5CEB8F}" destId="{F8880924-F221-47C5-96E8-C65B7E40ECAB}" srcOrd="0" destOrd="0" presId="urn:microsoft.com/office/officeart/2005/8/layout/hierarchy5"/>
    <dgm:cxn modelId="{679D31E1-4CDD-47D2-900A-41A52D762A72}" type="presParOf" srcId="{B5FE880A-16D6-453A-8CE7-ACEC1A5CEB8F}" destId="{E0F8C61D-4631-42C9-9882-32B10E3DBD48}" srcOrd="1" destOrd="0" presId="urn:microsoft.com/office/officeart/2005/8/layout/hierarchy5"/>
    <dgm:cxn modelId="{D92A607C-BC14-4120-8C57-106C11DD34E6}" type="presParOf" srcId="{E0F8C61D-4631-42C9-9882-32B10E3DBD48}" destId="{043BCE45-93E8-4ACB-AAB2-C6B22DBB6010}" srcOrd="0" destOrd="0" presId="urn:microsoft.com/office/officeart/2005/8/layout/hierarchy5"/>
    <dgm:cxn modelId="{D339C07B-79E9-408A-948D-A800B62B8AC9}" type="presParOf" srcId="{043BCE45-93E8-4ACB-AAB2-C6B22DBB6010}" destId="{464C5504-00D9-4BF9-A534-0625373F2867}" srcOrd="0" destOrd="0" presId="urn:microsoft.com/office/officeart/2005/8/layout/hierarchy5"/>
    <dgm:cxn modelId="{C090E67F-7D56-4B7A-A4B6-B23ECA7C191A}" type="presParOf" srcId="{E0F8C61D-4631-42C9-9882-32B10E3DBD48}" destId="{AEEFDD9D-2750-4405-8631-59270E11F27F}" srcOrd="1" destOrd="0" presId="urn:microsoft.com/office/officeart/2005/8/layout/hierarchy5"/>
    <dgm:cxn modelId="{5FFEF4B1-A465-4ADE-92BE-4160AA523CEF}" type="presParOf" srcId="{AEEFDD9D-2750-4405-8631-59270E11F27F}" destId="{F6755402-8A00-4009-810E-0F41AF5805D1}" srcOrd="0" destOrd="0" presId="urn:microsoft.com/office/officeart/2005/8/layout/hierarchy5"/>
    <dgm:cxn modelId="{EC052146-764A-4673-8D24-C42E3ABD24AD}" type="presParOf" srcId="{AEEFDD9D-2750-4405-8631-59270E11F27F}" destId="{95E7152D-1ED5-4F0D-92DE-D77CE41CFC42}" srcOrd="1" destOrd="0" presId="urn:microsoft.com/office/officeart/2005/8/layout/hierarchy5"/>
    <dgm:cxn modelId="{EF7AC2D0-9F15-4662-AD38-4FFBD76A67DB}" type="presParOf" srcId="{95E7152D-1ED5-4F0D-92DE-D77CE41CFC42}" destId="{8C8DD304-8F19-47AE-817A-736FCD34608A}" srcOrd="0" destOrd="0" presId="urn:microsoft.com/office/officeart/2005/8/layout/hierarchy5"/>
    <dgm:cxn modelId="{660D6F2B-B984-4720-A7BA-103B87311217}" type="presParOf" srcId="{8C8DD304-8F19-47AE-817A-736FCD34608A}" destId="{32FCC4CE-A080-43F1-9CFB-FB60F132E7F2}" srcOrd="0" destOrd="0" presId="urn:microsoft.com/office/officeart/2005/8/layout/hierarchy5"/>
    <dgm:cxn modelId="{F2E08578-FCFA-41DB-A61D-7C8BD62EB8F6}" type="presParOf" srcId="{95E7152D-1ED5-4F0D-92DE-D77CE41CFC42}" destId="{BD92DCA4-1B33-41E1-97F9-F6852D29824D}" srcOrd="1" destOrd="0" presId="urn:microsoft.com/office/officeart/2005/8/layout/hierarchy5"/>
    <dgm:cxn modelId="{DDE636C5-1157-455E-8E6A-8099856FFB87}" type="presParOf" srcId="{BD92DCA4-1B33-41E1-97F9-F6852D29824D}" destId="{02D3B994-4604-4252-BEDC-D3ABF3B14B1F}" srcOrd="0" destOrd="0" presId="urn:microsoft.com/office/officeart/2005/8/layout/hierarchy5"/>
    <dgm:cxn modelId="{C6085E51-8F05-4C32-BDA4-642F8786245F}" type="presParOf" srcId="{BD92DCA4-1B33-41E1-97F9-F6852D29824D}" destId="{75856396-0F52-478F-BBE0-3C546CFDB645}" srcOrd="1" destOrd="0" presId="urn:microsoft.com/office/officeart/2005/8/layout/hierarchy5"/>
    <dgm:cxn modelId="{C3B1027E-907B-4CBC-967B-CB68154F4DFE}" type="presParOf" srcId="{95E7152D-1ED5-4F0D-92DE-D77CE41CFC42}" destId="{B74FE886-4205-4601-B8C4-80DDE34B0A34}" srcOrd="2" destOrd="0" presId="urn:microsoft.com/office/officeart/2005/8/layout/hierarchy5"/>
    <dgm:cxn modelId="{93233525-99B2-47E7-80C1-297AA61315FF}" type="presParOf" srcId="{B74FE886-4205-4601-B8C4-80DDE34B0A34}" destId="{20798E9A-F787-42B2-89D8-5A9151D4F288}" srcOrd="0" destOrd="0" presId="urn:microsoft.com/office/officeart/2005/8/layout/hierarchy5"/>
    <dgm:cxn modelId="{BA08E98D-2601-472D-9F20-237036196074}" type="presParOf" srcId="{95E7152D-1ED5-4F0D-92DE-D77CE41CFC42}" destId="{6EC41261-9A05-4CF7-A2B0-BE9674B6B5B3}" srcOrd="3" destOrd="0" presId="urn:microsoft.com/office/officeart/2005/8/layout/hierarchy5"/>
    <dgm:cxn modelId="{2E8487E4-7FD3-4569-A933-33DD70764433}" type="presParOf" srcId="{6EC41261-9A05-4CF7-A2B0-BE9674B6B5B3}" destId="{802EC851-96F7-42DE-9F4B-8F0197BD7C63}" srcOrd="0" destOrd="0" presId="urn:microsoft.com/office/officeart/2005/8/layout/hierarchy5"/>
    <dgm:cxn modelId="{3419955F-C16D-4A56-B9B5-A83F73E2EEE1}" type="presParOf" srcId="{6EC41261-9A05-4CF7-A2B0-BE9674B6B5B3}" destId="{33F6D33D-5CCB-48DB-AD16-EB70748238D3}" srcOrd="1" destOrd="0" presId="urn:microsoft.com/office/officeart/2005/8/layout/hierarchy5"/>
    <dgm:cxn modelId="{F1652BF7-C5E3-4DF9-8142-D009206DB95C}" type="presParOf" srcId="{95E7152D-1ED5-4F0D-92DE-D77CE41CFC42}" destId="{F2FD05F7-29AC-4CA2-B767-F665E7C09265}" srcOrd="4" destOrd="0" presId="urn:microsoft.com/office/officeart/2005/8/layout/hierarchy5"/>
    <dgm:cxn modelId="{22E29458-C282-4342-8148-10B0A9E0FBB2}" type="presParOf" srcId="{F2FD05F7-29AC-4CA2-B767-F665E7C09265}" destId="{465156FD-7C00-4644-8497-047774DFE8A5}" srcOrd="0" destOrd="0" presId="urn:microsoft.com/office/officeart/2005/8/layout/hierarchy5"/>
    <dgm:cxn modelId="{52E536A0-76E2-49B3-A33B-815B9532ADA8}" type="presParOf" srcId="{95E7152D-1ED5-4F0D-92DE-D77CE41CFC42}" destId="{0CFD4C69-806F-432A-B54F-57BB656E27E6}" srcOrd="5" destOrd="0" presId="urn:microsoft.com/office/officeart/2005/8/layout/hierarchy5"/>
    <dgm:cxn modelId="{8D4A3B84-F0FC-4C15-AC46-B589E4486E36}" type="presParOf" srcId="{0CFD4C69-806F-432A-B54F-57BB656E27E6}" destId="{92B200BF-CD85-46D6-8CD8-BE55F215B0CB}" srcOrd="0" destOrd="0" presId="urn:microsoft.com/office/officeart/2005/8/layout/hierarchy5"/>
    <dgm:cxn modelId="{B2FA3C29-512F-4688-A664-7A4BF14B0F2E}" type="presParOf" srcId="{0CFD4C69-806F-432A-B54F-57BB656E27E6}" destId="{DCF4115F-0D34-4497-9DF9-A5985D4284C3}" srcOrd="1" destOrd="0" presId="urn:microsoft.com/office/officeart/2005/8/layout/hierarchy5"/>
    <dgm:cxn modelId="{7928240C-1107-416D-8818-D21062F09342}" type="presParOf" srcId="{71F67C26-B5E4-4823-95F9-A46D79F90B15}" destId="{082B4643-1A36-417C-8E43-3AF93606B4A3}" srcOrd="1" destOrd="0" presId="urn:microsoft.com/office/officeart/2005/8/layout/hierarchy5"/>
    <dgm:cxn modelId="{B3C6E317-60E3-447E-A92D-01D32E2BBCDA}" type="presParOf" srcId="{082B4643-1A36-417C-8E43-3AF93606B4A3}" destId="{0E57892D-44D0-454D-A70C-262E99988886}" srcOrd="0" destOrd="0" presId="urn:microsoft.com/office/officeart/2005/8/layout/hierarchy5"/>
    <dgm:cxn modelId="{1990463E-D472-4963-9038-387C354C379E}" type="presParOf" srcId="{0E57892D-44D0-454D-A70C-262E99988886}" destId="{B5FF8162-792A-40A6-908F-CC425022C139}" srcOrd="0" destOrd="0" presId="urn:microsoft.com/office/officeart/2005/8/layout/hierarchy5"/>
    <dgm:cxn modelId="{18947643-6DB2-457C-9180-C45D86E6F5CB}" type="presParOf" srcId="{0E57892D-44D0-454D-A70C-262E99988886}" destId="{F9C948C9-CCCC-4F13-80EB-7081041364A8}" srcOrd="1" destOrd="0" presId="urn:microsoft.com/office/officeart/2005/8/layout/hierarchy5"/>
    <dgm:cxn modelId="{3D0C8BD4-DB64-4EB9-A889-509EA65D07AD}" type="presParOf" srcId="{082B4643-1A36-417C-8E43-3AF93606B4A3}" destId="{52505332-8D69-454E-8F78-566913DFB883}" srcOrd="1" destOrd="0" presId="urn:microsoft.com/office/officeart/2005/8/layout/hierarchy5"/>
    <dgm:cxn modelId="{47FB2870-2958-4751-934E-319035261361}" type="presParOf" srcId="{52505332-8D69-454E-8F78-566913DFB883}" destId="{3B8F5D41-7A1D-4815-9860-57B2D5CED7A7}" srcOrd="0" destOrd="0" presId="urn:microsoft.com/office/officeart/2005/8/layout/hierarchy5"/>
    <dgm:cxn modelId="{80C22F57-4CDD-432F-B38B-E4372876121B}" type="presParOf" srcId="{082B4643-1A36-417C-8E43-3AF93606B4A3}" destId="{501E6A81-EC7B-4514-A376-0CC68D635DA2}" srcOrd="2" destOrd="0" presId="urn:microsoft.com/office/officeart/2005/8/layout/hierarchy5"/>
    <dgm:cxn modelId="{C567DA5A-6A75-47BE-A497-33037792F04B}" type="presParOf" srcId="{501E6A81-EC7B-4514-A376-0CC68D635DA2}" destId="{C5C75C4B-4D9D-4AC2-B974-853998D323EF}" srcOrd="0" destOrd="0" presId="urn:microsoft.com/office/officeart/2005/8/layout/hierarchy5"/>
    <dgm:cxn modelId="{EFACCC8F-BA67-4397-9B28-A73060D210E7}" type="presParOf" srcId="{501E6A81-EC7B-4514-A376-0CC68D635DA2}" destId="{A34468AA-7DFC-4616-984E-2E876A39909C}" srcOrd="1" destOrd="0" presId="urn:microsoft.com/office/officeart/2005/8/layout/hierarchy5"/>
    <dgm:cxn modelId="{BCAB81FA-8D7D-4E73-97B6-D3AC51EDD0C0}" type="presParOf" srcId="{082B4643-1A36-417C-8E43-3AF93606B4A3}" destId="{649A7E4D-3532-493B-BA6F-73126B6E1D44}" srcOrd="3" destOrd="0" presId="urn:microsoft.com/office/officeart/2005/8/layout/hierarchy5"/>
    <dgm:cxn modelId="{133FAA78-CF55-4DF7-967D-B6E57D3874AD}" type="presParOf" srcId="{649A7E4D-3532-493B-BA6F-73126B6E1D44}" destId="{D2116B1C-4379-46E9-8189-BE94F69DCA56}" srcOrd="0" destOrd="0" presId="urn:microsoft.com/office/officeart/2005/8/layout/hierarchy5"/>
    <dgm:cxn modelId="{11B3D732-A28A-4E10-982B-9CF56520A0F1}" type="presParOf" srcId="{082B4643-1A36-417C-8E43-3AF93606B4A3}" destId="{CF770E7D-CCC6-45E5-AD32-25E2C6ED744D}" srcOrd="4" destOrd="0" presId="urn:microsoft.com/office/officeart/2005/8/layout/hierarchy5"/>
    <dgm:cxn modelId="{71A8C107-3572-453C-92BA-D300BAC13E2B}" type="presParOf" srcId="{CF770E7D-CCC6-45E5-AD32-25E2C6ED744D}" destId="{9D5C1225-C743-4129-896C-E9F7504ACECC}" srcOrd="0" destOrd="0" presId="urn:microsoft.com/office/officeart/2005/8/layout/hierarchy5"/>
    <dgm:cxn modelId="{1747886A-9ED7-49F0-96F2-CCC5C204758E}" type="presParOf" srcId="{CF770E7D-CCC6-45E5-AD32-25E2C6ED744D}" destId="{15166436-42D3-4FF2-B0C4-2796A9A1EA62}"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34E03A-E37A-4F71-B0B7-80686577B2EE}" type="doc">
      <dgm:prSet loTypeId="urn:microsoft.com/office/officeart/2005/8/layout/vList3" loCatId="list" qsTypeId="urn:microsoft.com/office/officeart/2005/8/quickstyle/simple1" qsCatId="simple" csTypeId="urn:microsoft.com/office/officeart/2005/8/colors/accent0_2" csCatId="mainScheme" phldr="1"/>
      <dgm:spPr/>
    </dgm:pt>
    <dgm:pt modelId="{6A6FC195-27D6-4F4E-B610-F28F1816006F}">
      <dgm:prSet phldrT="[Text]" phldr="0" custT="1"/>
      <dgm:spPr/>
      <dgm:t>
        <a:bodyPr/>
        <a:lstStyle/>
        <a:p>
          <a:pPr rtl="0"/>
          <a:r>
            <a:rPr lang="en-US" sz="2000">
              <a:latin typeface="Nirmala UI"/>
            </a:rPr>
            <a:t>20-Year Resource Portfolio Busbar Mapped to Nodal System by early July</a:t>
          </a:r>
          <a:endParaRPr lang="en-US" sz="2000"/>
        </a:p>
      </dgm:t>
    </dgm:pt>
    <dgm:pt modelId="{FED4E57D-AE84-4B46-AA6A-E0F8365CF198}" type="parTrans" cxnId="{36EAAC3A-EA67-4251-B7AB-D8CB6B77A430}">
      <dgm:prSet/>
      <dgm:spPr/>
      <dgm:t>
        <a:bodyPr/>
        <a:lstStyle/>
        <a:p>
          <a:endParaRPr lang="en-US"/>
        </a:p>
      </dgm:t>
    </dgm:pt>
    <dgm:pt modelId="{E78B190F-65A9-4D93-8055-EFFCAB2DE874}" type="sibTrans" cxnId="{36EAAC3A-EA67-4251-B7AB-D8CB6B77A430}">
      <dgm:prSet/>
      <dgm:spPr/>
      <dgm:t>
        <a:bodyPr/>
        <a:lstStyle/>
        <a:p>
          <a:endParaRPr lang="en-US"/>
        </a:p>
      </dgm:t>
    </dgm:pt>
    <dgm:pt modelId="{782B5F2A-DEF1-4B92-A84F-9E2A9C740AB2}">
      <dgm:prSet phldrT="[Text]" custT="1"/>
      <dgm:spPr/>
      <dgm:t>
        <a:bodyPr/>
        <a:lstStyle/>
        <a:p>
          <a:pPr rtl="0"/>
          <a:r>
            <a:rPr lang="en-US" sz="2000">
              <a:solidFill>
                <a:schemeClr val="tx1"/>
              </a:solidFill>
              <a:latin typeface="Nirmala UI"/>
            </a:rPr>
            <a:t>Initial 10-year horizon report to be completed by end of August</a:t>
          </a:r>
          <a:endParaRPr lang="en-US" sz="2000">
            <a:solidFill>
              <a:schemeClr val="tx1"/>
            </a:solidFill>
          </a:endParaRPr>
        </a:p>
      </dgm:t>
    </dgm:pt>
    <dgm:pt modelId="{44DC7650-5F8A-42D9-985F-15B134F25933}" type="parTrans" cxnId="{0D36EB88-62FE-4AF6-AC72-2DD1713BB29A}">
      <dgm:prSet/>
      <dgm:spPr/>
      <dgm:t>
        <a:bodyPr/>
        <a:lstStyle/>
        <a:p>
          <a:endParaRPr lang="en-US"/>
        </a:p>
      </dgm:t>
    </dgm:pt>
    <dgm:pt modelId="{9FDA272A-D0BD-4625-BBD7-D807CA4DD8FC}" type="sibTrans" cxnId="{0D36EB88-62FE-4AF6-AC72-2DD1713BB29A}">
      <dgm:prSet/>
      <dgm:spPr/>
      <dgm:t>
        <a:bodyPr/>
        <a:lstStyle/>
        <a:p>
          <a:endParaRPr lang="en-US"/>
        </a:p>
      </dgm:t>
    </dgm:pt>
    <dgm:pt modelId="{8FA70E48-49CF-4D0D-862A-09D042696D0B}" type="pres">
      <dgm:prSet presAssocID="{6634E03A-E37A-4F71-B0B7-80686577B2EE}" presName="linearFlow" presStyleCnt="0">
        <dgm:presLayoutVars>
          <dgm:dir/>
          <dgm:resizeHandles val="exact"/>
        </dgm:presLayoutVars>
      </dgm:prSet>
      <dgm:spPr/>
    </dgm:pt>
    <dgm:pt modelId="{2D0A7E40-0F16-4853-8F52-45F1733D4EED}" type="pres">
      <dgm:prSet presAssocID="{6A6FC195-27D6-4F4E-B610-F28F1816006F}" presName="composite" presStyleCnt="0"/>
      <dgm:spPr/>
    </dgm:pt>
    <dgm:pt modelId="{DD9CC9F9-B02C-4EC8-A670-F76652418931}" type="pres">
      <dgm:prSet presAssocID="{6A6FC195-27D6-4F4E-B610-F28F1816006F}" presName="imgShp" presStyleLbl="fgImgPlace1" presStyleIdx="0" presStyleCnt="2"/>
      <dgm:spPr>
        <a:solidFill>
          <a:srgbClr val="197EAA"/>
        </a:solidFill>
      </dgm:spPr>
      <dgm:extLst>
        <a:ext uri="{E40237B7-FDA0-4F09-8148-C483321AD2D9}">
          <dgm14:cNvPr xmlns:dgm14="http://schemas.microsoft.com/office/drawing/2010/diagram" id="0" name="" descr="Group success with solid fill"/>
        </a:ext>
      </dgm:extLst>
    </dgm:pt>
    <dgm:pt modelId="{EE10B006-BE3C-463F-89D2-86BB9BB941BE}" type="pres">
      <dgm:prSet presAssocID="{6A6FC195-27D6-4F4E-B610-F28F1816006F}" presName="txShp" presStyleLbl="node1" presStyleIdx="0" presStyleCnt="2" custScaleX="109149">
        <dgm:presLayoutVars>
          <dgm:bulletEnabled val="1"/>
        </dgm:presLayoutVars>
      </dgm:prSet>
      <dgm:spPr/>
    </dgm:pt>
    <dgm:pt modelId="{84C52DFB-0617-4CF8-9D36-3166AB06817A}" type="pres">
      <dgm:prSet presAssocID="{E78B190F-65A9-4D93-8055-EFFCAB2DE874}" presName="spacing" presStyleCnt="0"/>
      <dgm:spPr/>
    </dgm:pt>
    <dgm:pt modelId="{63F403A0-5775-4FA7-ADE6-FD9C54624033}" type="pres">
      <dgm:prSet presAssocID="{782B5F2A-DEF1-4B92-A84F-9E2A9C740AB2}" presName="composite" presStyleCnt="0"/>
      <dgm:spPr/>
    </dgm:pt>
    <dgm:pt modelId="{2FFC3F0F-1526-41D5-8926-0E10A782C1FE}" type="pres">
      <dgm:prSet presAssocID="{782B5F2A-DEF1-4B92-A84F-9E2A9C740AB2}" presName="imgShp" presStyleLbl="fgImgPlace1" presStyleIdx="1" presStyleCnt="2"/>
      <dgm:spPr>
        <a:solidFill>
          <a:schemeClr val="tx1">
            <a:lumMod val="50000"/>
            <a:lumOff val="50000"/>
          </a:schemeClr>
        </a:solidFill>
      </dgm:spPr>
      <dgm:extLst>
        <a:ext uri="{E40237B7-FDA0-4F09-8148-C483321AD2D9}">
          <dgm14:cNvPr xmlns:dgm14="http://schemas.microsoft.com/office/drawing/2010/diagram" id="0" name="" descr="Document with solid fill"/>
        </a:ext>
      </dgm:extLst>
    </dgm:pt>
    <dgm:pt modelId="{6C032178-6737-4CE5-A6B5-95E144A3D6D2}" type="pres">
      <dgm:prSet presAssocID="{782B5F2A-DEF1-4B92-A84F-9E2A9C740AB2}" presName="txShp" presStyleLbl="node1" presStyleIdx="1" presStyleCnt="2" custScaleX="104371" custLinFactNeighborX="570" custLinFactNeighborY="-1214">
        <dgm:presLayoutVars>
          <dgm:bulletEnabled val="1"/>
        </dgm:presLayoutVars>
      </dgm:prSet>
      <dgm:spPr/>
    </dgm:pt>
  </dgm:ptLst>
  <dgm:cxnLst>
    <dgm:cxn modelId="{35AA4602-426A-4E91-A05A-E2308DBEA766}" type="presOf" srcId="{782B5F2A-DEF1-4B92-A84F-9E2A9C740AB2}" destId="{6C032178-6737-4CE5-A6B5-95E144A3D6D2}" srcOrd="0" destOrd="0" presId="urn:microsoft.com/office/officeart/2005/8/layout/vList3"/>
    <dgm:cxn modelId="{36EAAC3A-EA67-4251-B7AB-D8CB6B77A430}" srcId="{6634E03A-E37A-4F71-B0B7-80686577B2EE}" destId="{6A6FC195-27D6-4F4E-B610-F28F1816006F}" srcOrd="0" destOrd="0" parTransId="{FED4E57D-AE84-4B46-AA6A-E0F8365CF198}" sibTransId="{E78B190F-65A9-4D93-8055-EFFCAB2DE874}"/>
    <dgm:cxn modelId="{0D36EB88-62FE-4AF6-AC72-2DD1713BB29A}" srcId="{6634E03A-E37A-4F71-B0B7-80686577B2EE}" destId="{782B5F2A-DEF1-4B92-A84F-9E2A9C740AB2}" srcOrd="1" destOrd="0" parTransId="{44DC7650-5F8A-42D9-985F-15B134F25933}" sibTransId="{9FDA272A-D0BD-4625-BBD7-D807CA4DD8FC}"/>
    <dgm:cxn modelId="{F7026795-92B9-4F45-891E-11AD6A62E2D9}" type="presOf" srcId="{6634E03A-E37A-4F71-B0B7-80686577B2EE}" destId="{8FA70E48-49CF-4D0D-862A-09D042696D0B}" srcOrd="0" destOrd="0" presId="urn:microsoft.com/office/officeart/2005/8/layout/vList3"/>
    <dgm:cxn modelId="{31C6ADE6-68F1-4B80-A2D4-4966E29967F9}" type="presOf" srcId="{6A6FC195-27D6-4F4E-B610-F28F1816006F}" destId="{EE10B006-BE3C-463F-89D2-86BB9BB941BE}" srcOrd="0" destOrd="0" presId="urn:microsoft.com/office/officeart/2005/8/layout/vList3"/>
    <dgm:cxn modelId="{DEFDF262-D773-47BF-980E-BC5C27DFFDA5}" type="presParOf" srcId="{8FA70E48-49CF-4D0D-862A-09D042696D0B}" destId="{2D0A7E40-0F16-4853-8F52-45F1733D4EED}" srcOrd="0" destOrd="0" presId="urn:microsoft.com/office/officeart/2005/8/layout/vList3"/>
    <dgm:cxn modelId="{26E5707F-9D7C-479E-8C37-876406ED1D55}" type="presParOf" srcId="{2D0A7E40-0F16-4853-8F52-45F1733D4EED}" destId="{DD9CC9F9-B02C-4EC8-A670-F76652418931}" srcOrd="0" destOrd="0" presId="urn:microsoft.com/office/officeart/2005/8/layout/vList3"/>
    <dgm:cxn modelId="{66941C75-89A6-4E1E-8681-317AE1CBD6A6}" type="presParOf" srcId="{2D0A7E40-0F16-4853-8F52-45F1733D4EED}" destId="{EE10B006-BE3C-463F-89D2-86BB9BB941BE}" srcOrd="1" destOrd="0" presId="urn:microsoft.com/office/officeart/2005/8/layout/vList3"/>
    <dgm:cxn modelId="{03E56697-B427-4D50-83FA-FC04B7CC1B93}" type="presParOf" srcId="{8FA70E48-49CF-4D0D-862A-09D042696D0B}" destId="{84C52DFB-0617-4CF8-9D36-3166AB06817A}" srcOrd="1" destOrd="0" presId="urn:microsoft.com/office/officeart/2005/8/layout/vList3"/>
    <dgm:cxn modelId="{C97C2E7A-C5BE-4C51-8689-72B30CAA630F}" type="presParOf" srcId="{8FA70E48-49CF-4D0D-862A-09D042696D0B}" destId="{63F403A0-5775-4FA7-ADE6-FD9C54624033}" srcOrd="2" destOrd="0" presId="urn:microsoft.com/office/officeart/2005/8/layout/vList3"/>
    <dgm:cxn modelId="{8855F20B-EEA8-4ACD-ABB0-2621AE8BF839}" type="presParOf" srcId="{63F403A0-5775-4FA7-ADE6-FD9C54624033}" destId="{2FFC3F0F-1526-41D5-8926-0E10A782C1FE}" srcOrd="0" destOrd="0" presId="urn:microsoft.com/office/officeart/2005/8/layout/vList3"/>
    <dgm:cxn modelId="{57B5BDA9-E50C-4C93-A7B1-21FCC972DBFF}" type="presParOf" srcId="{63F403A0-5775-4FA7-ADE6-FD9C54624033}" destId="{6C032178-6737-4CE5-A6B5-95E144A3D6D2}"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C1225-C743-4129-896C-E9F7504ACECC}">
      <dsp:nvSpPr>
        <dsp:cNvPr id="0" name=""/>
        <dsp:cNvSpPr/>
      </dsp:nvSpPr>
      <dsp:spPr>
        <a:xfrm>
          <a:off x="3809415" y="0"/>
          <a:ext cx="1599322" cy="33327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a:t>2045</a:t>
          </a:r>
        </a:p>
      </dsp:txBody>
      <dsp:txXfrm>
        <a:off x="3809415" y="0"/>
        <a:ext cx="1599322" cy="999820"/>
      </dsp:txXfrm>
    </dsp:sp>
    <dsp:sp modelId="{C5C75C4B-4D9D-4AC2-B974-853998D323EF}">
      <dsp:nvSpPr>
        <dsp:cNvPr id="0" name=""/>
        <dsp:cNvSpPr/>
      </dsp:nvSpPr>
      <dsp:spPr>
        <a:xfrm>
          <a:off x="1943538" y="0"/>
          <a:ext cx="1599322" cy="33327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a:t>2035</a:t>
          </a:r>
        </a:p>
      </dsp:txBody>
      <dsp:txXfrm>
        <a:off x="1943538" y="0"/>
        <a:ext cx="1599322" cy="999820"/>
      </dsp:txXfrm>
    </dsp:sp>
    <dsp:sp modelId="{B5FF8162-792A-40A6-908F-CC425022C139}">
      <dsp:nvSpPr>
        <dsp:cNvPr id="0" name=""/>
        <dsp:cNvSpPr/>
      </dsp:nvSpPr>
      <dsp:spPr>
        <a:xfrm>
          <a:off x="77662" y="0"/>
          <a:ext cx="1599322" cy="33327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a:t>Today</a:t>
          </a:r>
        </a:p>
      </dsp:txBody>
      <dsp:txXfrm>
        <a:off x="77662" y="0"/>
        <a:ext cx="1599322" cy="999820"/>
      </dsp:txXfrm>
    </dsp:sp>
    <dsp:sp modelId="{F8880924-F221-47C5-96E8-C65B7E40ECAB}">
      <dsp:nvSpPr>
        <dsp:cNvPr id="0" name=""/>
        <dsp:cNvSpPr/>
      </dsp:nvSpPr>
      <dsp:spPr>
        <a:xfrm>
          <a:off x="210939" y="1766431"/>
          <a:ext cx="1332768" cy="6663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Current System (Not Modeled)</a:t>
          </a:r>
        </a:p>
      </dsp:txBody>
      <dsp:txXfrm>
        <a:off x="230457" y="1785949"/>
        <a:ext cx="1293732" cy="627348"/>
      </dsp:txXfrm>
    </dsp:sp>
    <dsp:sp modelId="{043BCE45-93E8-4ACB-AAB2-C6B22DBB6010}">
      <dsp:nvSpPr>
        <dsp:cNvPr id="0" name=""/>
        <dsp:cNvSpPr/>
      </dsp:nvSpPr>
      <dsp:spPr>
        <a:xfrm>
          <a:off x="1543707" y="2081628"/>
          <a:ext cx="533107" cy="35991"/>
        </a:xfrm>
        <a:custGeom>
          <a:avLst/>
          <a:gdLst/>
          <a:ahLst/>
          <a:cxnLst/>
          <a:rect l="0" t="0" r="0" b="0"/>
          <a:pathLst>
            <a:path>
              <a:moveTo>
                <a:pt x="0" y="17995"/>
              </a:moveTo>
              <a:lnTo>
                <a:pt x="533107" y="1799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796934" y="2086295"/>
        <a:ext cx="26655" cy="26655"/>
      </dsp:txXfrm>
    </dsp:sp>
    <dsp:sp modelId="{F6755402-8A00-4009-810E-0F41AF5805D1}">
      <dsp:nvSpPr>
        <dsp:cNvPr id="0" name=""/>
        <dsp:cNvSpPr/>
      </dsp:nvSpPr>
      <dsp:spPr>
        <a:xfrm>
          <a:off x="2076815" y="1766431"/>
          <a:ext cx="1332768" cy="66638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10-year Reference Case</a:t>
          </a:r>
        </a:p>
      </dsp:txBody>
      <dsp:txXfrm>
        <a:off x="2096333" y="1785949"/>
        <a:ext cx="1293732" cy="627348"/>
      </dsp:txXfrm>
    </dsp:sp>
    <dsp:sp modelId="{8C8DD304-8F19-47AE-817A-736FCD34608A}">
      <dsp:nvSpPr>
        <dsp:cNvPr id="0" name=""/>
        <dsp:cNvSpPr/>
      </dsp:nvSpPr>
      <dsp:spPr>
        <a:xfrm rot="18289469">
          <a:off x="3209371" y="1698457"/>
          <a:ext cx="933533" cy="35991"/>
        </a:xfrm>
        <a:custGeom>
          <a:avLst/>
          <a:gdLst/>
          <a:ahLst/>
          <a:cxnLst/>
          <a:rect l="0" t="0" r="0" b="0"/>
          <a:pathLst>
            <a:path>
              <a:moveTo>
                <a:pt x="0" y="17995"/>
              </a:moveTo>
              <a:lnTo>
                <a:pt x="933533" y="1799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52799" y="1693114"/>
        <a:ext cx="46676" cy="46676"/>
      </dsp:txXfrm>
    </dsp:sp>
    <dsp:sp modelId="{02D3B994-4604-4252-BEDC-D3ABF3B14B1F}">
      <dsp:nvSpPr>
        <dsp:cNvPr id="0" name=""/>
        <dsp:cNvSpPr/>
      </dsp:nvSpPr>
      <dsp:spPr>
        <a:xfrm>
          <a:off x="3942692" y="1000089"/>
          <a:ext cx="1332768" cy="666384"/>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Reference</a:t>
          </a:r>
        </a:p>
      </dsp:txBody>
      <dsp:txXfrm>
        <a:off x="3962210" y="1019607"/>
        <a:ext cx="1293732" cy="627348"/>
      </dsp:txXfrm>
    </dsp:sp>
    <dsp:sp modelId="{B74FE886-4205-4601-B8C4-80DDE34B0A34}">
      <dsp:nvSpPr>
        <dsp:cNvPr id="0" name=""/>
        <dsp:cNvSpPr/>
      </dsp:nvSpPr>
      <dsp:spPr>
        <a:xfrm>
          <a:off x="3409584" y="2081628"/>
          <a:ext cx="533107" cy="35991"/>
        </a:xfrm>
        <a:custGeom>
          <a:avLst/>
          <a:gdLst/>
          <a:ahLst/>
          <a:cxnLst/>
          <a:rect l="0" t="0" r="0" b="0"/>
          <a:pathLst>
            <a:path>
              <a:moveTo>
                <a:pt x="0" y="17995"/>
              </a:moveTo>
              <a:lnTo>
                <a:pt x="533107" y="1799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62810" y="2086295"/>
        <a:ext cx="26655" cy="26655"/>
      </dsp:txXfrm>
    </dsp:sp>
    <dsp:sp modelId="{802EC851-96F7-42DE-9F4B-8F0197BD7C63}">
      <dsp:nvSpPr>
        <dsp:cNvPr id="0" name=""/>
        <dsp:cNvSpPr/>
      </dsp:nvSpPr>
      <dsp:spPr>
        <a:xfrm>
          <a:off x="3942692" y="1766431"/>
          <a:ext cx="1332768" cy="666384"/>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Flux</a:t>
          </a:r>
        </a:p>
      </dsp:txBody>
      <dsp:txXfrm>
        <a:off x="3962210" y="1785949"/>
        <a:ext cx="1293732" cy="627348"/>
      </dsp:txXfrm>
    </dsp:sp>
    <dsp:sp modelId="{F2FD05F7-29AC-4CA2-B767-F665E7C09265}">
      <dsp:nvSpPr>
        <dsp:cNvPr id="0" name=""/>
        <dsp:cNvSpPr/>
      </dsp:nvSpPr>
      <dsp:spPr>
        <a:xfrm rot="3310531">
          <a:off x="3209371" y="2464799"/>
          <a:ext cx="933533" cy="35991"/>
        </a:xfrm>
        <a:custGeom>
          <a:avLst/>
          <a:gdLst/>
          <a:ahLst/>
          <a:cxnLst/>
          <a:rect l="0" t="0" r="0" b="0"/>
          <a:pathLst>
            <a:path>
              <a:moveTo>
                <a:pt x="0" y="17995"/>
              </a:moveTo>
              <a:lnTo>
                <a:pt x="933533" y="1799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52799" y="2459456"/>
        <a:ext cx="46676" cy="46676"/>
      </dsp:txXfrm>
    </dsp:sp>
    <dsp:sp modelId="{92B200BF-CD85-46D6-8CD8-BE55F215B0CB}">
      <dsp:nvSpPr>
        <dsp:cNvPr id="0" name=""/>
        <dsp:cNvSpPr/>
      </dsp:nvSpPr>
      <dsp:spPr>
        <a:xfrm>
          <a:off x="3942692" y="2532773"/>
          <a:ext cx="1332768" cy="666384"/>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Core</a:t>
          </a:r>
        </a:p>
      </dsp:txBody>
      <dsp:txXfrm>
        <a:off x="3962210" y="2552291"/>
        <a:ext cx="1293732" cy="6273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0B006-BE3C-463F-89D2-86BB9BB941BE}">
      <dsp:nvSpPr>
        <dsp:cNvPr id="0" name=""/>
        <dsp:cNvSpPr/>
      </dsp:nvSpPr>
      <dsp:spPr>
        <a:xfrm rot="10800000">
          <a:off x="1360998" y="371089"/>
          <a:ext cx="4804355" cy="2217371"/>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7799"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Nirmala UI"/>
            </a:rPr>
            <a:t>20-Year Resource Portfolio Busbar Mapped to Nodal System by early July</a:t>
          </a:r>
          <a:endParaRPr lang="en-US" sz="2000" kern="1200"/>
        </a:p>
      </dsp:txBody>
      <dsp:txXfrm rot="10800000">
        <a:off x="1915341" y="371089"/>
        <a:ext cx="4250012" cy="2217371"/>
      </dsp:txXfrm>
    </dsp:sp>
    <dsp:sp modelId="{DD9CC9F9-B02C-4EC8-A670-F76652418931}">
      <dsp:nvSpPr>
        <dsp:cNvPr id="0" name=""/>
        <dsp:cNvSpPr/>
      </dsp:nvSpPr>
      <dsp:spPr>
        <a:xfrm>
          <a:off x="453666" y="371089"/>
          <a:ext cx="2217371" cy="2217371"/>
        </a:xfrm>
        <a:prstGeom prst="ellipse">
          <a:avLst/>
        </a:prstGeom>
        <a:solidFill>
          <a:srgbClr val="197EAA"/>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032178-6737-4CE5-A6B5-95E144A3D6D2}">
      <dsp:nvSpPr>
        <dsp:cNvPr id="0" name=""/>
        <dsp:cNvSpPr/>
      </dsp:nvSpPr>
      <dsp:spPr>
        <a:xfrm rot="10800000">
          <a:off x="1543821" y="3223444"/>
          <a:ext cx="4594044" cy="2217371"/>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7799"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kern="1200">
              <a:solidFill>
                <a:schemeClr val="tx1"/>
              </a:solidFill>
              <a:latin typeface="Nirmala UI"/>
            </a:rPr>
            <a:t>Initial 10-year horizon report to be completed by end of August</a:t>
          </a:r>
          <a:endParaRPr lang="en-US" sz="2000" kern="1200">
            <a:solidFill>
              <a:schemeClr val="tx1"/>
            </a:solidFill>
          </a:endParaRPr>
        </a:p>
      </dsp:txBody>
      <dsp:txXfrm rot="10800000">
        <a:off x="2098164" y="3223444"/>
        <a:ext cx="4039701" cy="2217371"/>
      </dsp:txXfrm>
    </dsp:sp>
    <dsp:sp modelId="{2FFC3F0F-1526-41D5-8926-0E10A782C1FE}">
      <dsp:nvSpPr>
        <dsp:cNvPr id="0" name=""/>
        <dsp:cNvSpPr/>
      </dsp:nvSpPr>
      <dsp:spPr>
        <a:xfrm>
          <a:off x="506243" y="3250363"/>
          <a:ext cx="2217371" cy="2217371"/>
        </a:xfrm>
        <a:prstGeom prst="ellipse">
          <a:avLst/>
        </a:prstGeom>
        <a:solidFill>
          <a:schemeClr val="tx1">
            <a:lumMod val="50000"/>
            <a:lumOff val="5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1FB3EE-87CB-AA41-8B86-9C32BCC8772B}" type="datetimeFigureOut">
              <a:rPr lang="en-US" smtClean="0"/>
              <a:t>5/27/2025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9616C2-D351-064D-A019-0466575130C1}" type="slidenum">
              <a:rPr lang="en-US" smtClean="0"/>
              <a:t>‹#›</a:t>
            </a:fld>
            <a:endParaRPr lang="en-US"/>
          </a:p>
        </p:txBody>
      </p:sp>
    </p:spTree>
    <p:extLst>
      <p:ext uri="{BB962C8B-B14F-4D97-AF65-F5344CB8AC3E}">
        <p14:creationId xmlns:p14="http://schemas.microsoft.com/office/powerpoint/2010/main" val="1816000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ea typeface="Calibri"/>
              <a:cs typeface="Calibri"/>
            </a:endParaRPr>
          </a:p>
          <a:p>
            <a:pPr marL="171450" indent="-171450">
              <a:buFont typeface="Arial" panose="020B0604020202020204" pitchFamily="34" charset="0"/>
              <a:buChar char="•"/>
            </a:pPr>
            <a:r>
              <a:rPr lang="en-US">
                <a:ea typeface="Calibri"/>
                <a:cs typeface="Calibri"/>
              </a:rPr>
              <a:t>Welcome</a:t>
            </a:r>
          </a:p>
          <a:p>
            <a:pPr marL="171450" indent="-171450">
              <a:buFont typeface="Arial" panose="020B0604020202020204" pitchFamily="34" charset="0"/>
              <a:buChar char="•"/>
            </a:pPr>
            <a:r>
              <a:rPr lang="en-US">
                <a:ea typeface="Calibri"/>
                <a:cs typeface="Calibri"/>
              </a:rPr>
              <a:t>Purpose of webinar:</a:t>
            </a:r>
          </a:p>
          <a:p>
            <a:pPr marL="628650" lvl="1" indent="-171450">
              <a:buFont typeface="Arial" panose="020B0604020202020204" pitchFamily="34" charset="0"/>
              <a:buChar char="•"/>
            </a:pPr>
            <a:r>
              <a:rPr lang="en-US" sz="1800" b="0" i="0">
                <a:solidFill>
                  <a:srgbClr val="000000"/>
                </a:solidFill>
                <a:effectLst/>
                <a:highlight>
                  <a:srgbClr val="FFFFFF"/>
                </a:highlight>
                <a:latin typeface="Aptos"/>
              </a:rPr>
              <a:t>To share high-level updates on </a:t>
            </a:r>
            <a:r>
              <a:rPr lang="en-US" sz="1800" b="0" i="0" err="1">
                <a:solidFill>
                  <a:srgbClr val="000000"/>
                </a:solidFill>
                <a:effectLst/>
                <a:highlight>
                  <a:srgbClr val="FFFFFF"/>
                </a:highlight>
                <a:latin typeface="Aptos"/>
              </a:rPr>
              <a:t>WestTEC’s</a:t>
            </a:r>
            <a:r>
              <a:rPr lang="en-US" sz="1800" b="0" i="0">
                <a:solidFill>
                  <a:srgbClr val="000000"/>
                </a:solidFill>
                <a:effectLst/>
                <a:highlight>
                  <a:srgbClr val="FFFFFF"/>
                </a:highlight>
                <a:latin typeface="Aptos"/>
              </a:rPr>
              <a:t> efforts since the last update in June</a:t>
            </a:r>
          </a:p>
          <a:p>
            <a:pPr marL="628650" lvl="1" indent="-171450">
              <a:buFont typeface="Arial" panose="020B0604020202020204" pitchFamily="34" charset="0"/>
              <a:buChar char="•"/>
            </a:pPr>
            <a:r>
              <a:rPr lang="en-US" sz="1800" b="0" i="0">
                <a:solidFill>
                  <a:srgbClr val="000000"/>
                </a:solidFill>
                <a:effectLst/>
                <a:highlight>
                  <a:srgbClr val="FFFFFF"/>
                </a:highlight>
                <a:latin typeface="Aptos"/>
                <a:ea typeface="Calibri"/>
                <a:cs typeface="Calibri"/>
              </a:rPr>
              <a:t>To provide an overview of the study plan and feedback received from </a:t>
            </a:r>
            <a:r>
              <a:rPr lang="en-US" sz="1800" b="0" i="0" err="1">
                <a:solidFill>
                  <a:srgbClr val="000000"/>
                </a:solidFill>
                <a:effectLst/>
                <a:highlight>
                  <a:srgbClr val="FFFFFF"/>
                </a:highlight>
                <a:latin typeface="Aptos"/>
                <a:ea typeface="Calibri"/>
                <a:cs typeface="Calibri"/>
              </a:rPr>
              <a:t>WestTEC</a:t>
            </a:r>
            <a:r>
              <a:rPr lang="en-US" sz="1800" b="0" i="0">
                <a:solidFill>
                  <a:srgbClr val="000000"/>
                </a:solidFill>
                <a:effectLst/>
                <a:highlight>
                  <a:srgbClr val="FFFFFF"/>
                </a:highlight>
                <a:latin typeface="Aptos"/>
                <a:ea typeface="Calibri"/>
                <a:cs typeface="Calibri"/>
              </a:rPr>
              <a:t> committees to-date and describe the upcoming public comment opportunity for regional partners</a:t>
            </a:r>
          </a:p>
          <a:p>
            <a:pPr marL="628650" lvl="1" indent="-171450">
              <a:buFont typeface="Arial" panose="020B0604020202020204" pitchFamily="34" charset="0"/>
              <a:buChar char="•"/>
            </a:pPr>
            <a:r>
              <a:rPr lang="en-US" sz="1800" b="0" i="0">
                <a:solidFill>
                  <a:srgbClr val="000000"/>
                </a:solidFill>
                <a:effectLst/>
                <a:highlight>
                  <a:srgbClr val="FFFFFF"/>
                </a:highlight>
                <a:latin typeface="Aptos"/>
                <a:ea typeface="Calibri"/>
                <a:cs typeface="Calibri"/>
              </a:rPr>
              <a:t>To describe next steps in executing the study</a:t>
            </a:r>
          </a:p>
          <a:p>
            <a:pPr marL="628650" lvl="1" indent="-171450">
              <a:buFont typeface="Arial" panose="020B0604020202020204" pitchFamily="34" charset="0"/>
              <a:buChar char="•"/>
            </a:pPr>
            <a:endParaRPr lang="en-US">
              <a:ea typeface="Calibri"/>
              <a:cs typeface="Calibri"/>
            </a:endParaRPr>
          </a:p>
          <a:p>
            <a:pPr marL="171450" indent="-171450">
              <a:buFont typeface="Arial" panose="020B0604020202020204" pitchFamily="34" charset="0"/>
              <a:buChar char="•"/>
            </a:pPr>
            <a:r>
              <a:rPr lang="en-US">
                <a:ea typeface="Calibri"/>
                <a:cs typeface="Calibri"/>
              </a:rPr>
              <a:t>Housekeeping items:</a:t>
            </a:r>
          </a:p>
          <a:p>
            <a:pPr marL="628650" lvl="1" indent="-171450">
              <a:buFont typeface="Arial" panose="020B0604020202020204" pitchFamily="34" charset="0"/>
              <a:buChar char="•"/>
            </a:pPr>
            <a:r>
              <a:rPr lang="en-US">
                <a:ea typeface="Calibri"/>
                <a:cs typeface="Calibri"/>
              </a:rPr>
              <a:t>Meeting is being recorded, will be posted to WPP website</a:t>
            </a:r>
          </a:p>
          <a:p>
            <a:pPr marL="628650" lvl="1" indent="-171450">
              <a:buFont typeface="Arial" panose="020B0604020202020204" pitchFamily="34" charset="0"/>
              <a:buChar char="•"/>
            </a:pPr>
            <a:r>
              <a:rPr lang="en-US">
                <a:ea typeface="Calibri"/>
                <a:cs typeface="Calibri"/>
              </a:rPr>
              <a:t>If you have questions along the way, encourage you to use the Zoom Q&amp;A function to ask your questions. </a:t>
            </a:r>
          </a:p>
          <a:p>
            <a:pPr marL="628650" lvl="1" indent="-171450">
              <a:buFont typeface="Arial" panose="020B0604020202020204" pitchFamily="34" charset="0"/>
              <a:buChar char="•"/>
            </a:pPr>
            <a:r>
              <a:rPr lang="en-US">
                <a:ea typeface="Calibri"/>
                <a:cs typeface="Calibri"/>
              </a:rPr>
              <a:t>We will take questions at a good mid-way pointe in the meeting as well as at the end of the meeting—those entered into Q&amp;A as well as verbal questions. Please raise your hand at the end of the meeting if you would like to ask your question verbally.</a:t>
            </a:r>
          </a:p>
          <a:p>
            <a:endParaRPr lang="en-US"/>
          </a:p>
        </p:txBody>
      </p:sp>
      <p:sp>
        <p:nvSpPr>
          <p:cNvPr id="4" name="Slide Number Placeholder 3"/>
          <p:cNvSpPr>
            <a:spLocks noGrp="1"/>
          </p:cNvSpPr>
          <p:nvPr>
            <p:ph type="sldNum" sz="quarter" idx="5"/>
          </p:nvPr>
        </p:nvSpPr>
        <p:spPr/>
        <p:txBody>
          <a:bodyPr/>
          <a:lstStyle/>
          <a:p>
            <a:fld id="{7E9616C2-D351-064D-A019-0466575130C1}" type="slidenum">
              <a:rPr lang="en-US" smtClean="0"/>
              <a:t>1</a:t>
            </a:fld>
            <a:endParaRPr lang="en-US"/>
          </a:p>
        </p:txBody>
      </p:sp>
    </p:spTree>
    <p:extLst>
      <p:ext uri="{BB962C8B-B14F-4D97-AF65-F5344CB8AC3E}">
        <p14:creationId xmlns:p14="http://schemas.microsoft.com/office/powerpoint/2010/main" val="4091417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 time we talked 10-year Reference Case was still under construction. We were compiling data. Shared transmission, load, and generation forecasts. </a:t>
            </a:r>
          </a:p>
          <a:p>
            <a:r>
              <a:rPr lang="en-US"/>
              <a:t>Last time we didn’t have a load forecast and we didn’t have model or load forecast.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7E9616C2-D351-064D-A019-0466575130C1}" type="slidenum">
              <a:rPr lang="en-US" smtClean="0"/>
              <a:t>11</a:t>
            </a:fld>
            <a:endParaRPr lang="en-US"/>
          </a:p>
        </p:txBody>
      </p:sp>
    </p:spTree>
    <p:extLst>
      <p:ext uri="{BB962C8B-B14F-4D97-AF65-F5344CB8AC3E}">
        <p14:creationId xmlns:p14="http://schemas.microsoft.com/office/powerpoint/2010/main" val="2436848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18130-F26E-8841-90C6-102DAD3A9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9F82B5-2F08-F9F8-EC6C-429FE2E9AD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CBFDF0-4E0A-DEA7-862F-8EFCCE9EF1A5}"/>
              </a:ext>
            </a:extLst>
          </p:cNvPr>
          <p:cNvSpPr>
            <a:spLocks noGrp="1"/>
          </p:cNvSpPr>
          <p:nvPr>
            <p:ph type="body" idx="1"/>
          </p:nvPr>
        </p:nvSpPr>
        <p:spPr/>
        <p:txBody>
          <a:bodyPr/>
          <a:lstStyle/>
          <a:p>
            <a:r>
              <a:rPr lang="en-US"/>
              <a:t>- We don’t know exactly what transmission outcomes will be, but we can speculate</a:t>
            </a:r>
          </a:p>
          <a:p>
            <a:r>
              <a:rPr lang="en-US"/>
              <a:t>Saved scenario discussion for last because thinking of scenarios and their impacts to modeling requires a knowledge of the modeling</a:t>
            </a:r>
          </a:p>
        </p:txBody>
      </p:sp>
      <p:sp>
        <p:nvSpPr>
          <p:cNvPr id="4" name="Slide Number Placeholder 3">
            <a:extLst>
              <a:ext uri="{FF2B5EF4-FFF2-40B4-BE49-F238E27FC236}">
                <a16:creationId xmlns:a16="http://schemas.microsoft.com/office/drawing/2014/main" id="{B84CE910-DF56-C7DA-276B-BE7B1C7676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D3A075-1B41-4517-B8AD-6FA27F92E4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885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Load Growth:</a:t>
            </a:r>
          </a:p>
          <a:p>
            <a:pPr marL="173525" indent="-173525">
              <a:buFontTx/>
              <a:buChar char="-"/>
            </a:pPr>
            <a:r>
              <a:rPr lang="en-US"/>
              <a:t>Last 20 years of WECC Load Growth: 0.2%</a:t>
            </a:r>
          </a:p>
          <a:p>
            <a:pPr marL="636257" lvl="1" indent="-173525">
              <a:buFontTx/>
              <a:buChar char="-"/>
            </a:pPr>
            <a:r>
              <a:rPr lang="en-US"/>
              <a:t>Energy Efficiency</a:t>
            </a:r>
          </a:p>
          <a:p>
            <a:pPr marL="636257" lvl="1" indent="-173525">
              <a:buFontTx/>
              <a:buChar char="-"/>
            </a:pPr>
            <a:r>
              <a:rPr lang="en-US"/>
              <a:t>Low-intensity compute demand</a:t>
            </a:r>
          </a:p>
          <a:p>
            <a:pPr marL="636257" lvl="1" indent="-173525">
              <a:buFontTx/>
              <a:buChar char="-"/>
            </a:pPr>
            <a:r>
              <a:rPr lang="en-US"/>
              <a:t>Services-based economy</a:t>
            </a:r>
          </a:p>
          <a:p>
            <a:pPr marL="636257" lvl="1" indent="-173525">
              <a:buFontTx/>
              <a:buChar char="-"/>
            </a:pPr>
            <a:r>
              <a:rPr lang="en-US"/>
              <a:t>Manufacturing offshoring</a:t>
            </a:r>
          </a:p>
          <a:p>
            <a:pPr marL="173525" indent="-173525">
              <a:buFontTx/>
              <a:buChar char="-"/>
            </a:pPr>
            <a:r>
              <a:rPr lang="en-US"/>
              <a:t>WECC 10-year Forecasts ~2.2%</a:t>
            </a:r>
          </a:p>
          <a:p>
            <a:pPr marL="636257" lvl="1" indent="-173525">
              <a:buFontTx/>
              <a:buChar char="-"/>
            </a:pPr>
            <a:r>
              <a:rPr lang="en-US"/>
              <a:t>Industrial Onshoring &amp; Growth</a:t>
            </a:r>
          </a:p>
          <a:p>
            <a:pPr marL="636257" lvl="1" indent="-173525">
              <a:buFontTx/>
              <a:buChar char="-"/>
            </a:pPr>
            <a:r>
              <a:rPr lang="en-US"/>
              <a:t>High-intensity compute demand</a:t>
            </a:r>
          </a:p>
          <a:p>
            <a:pPr marL="173525" indent="-173525">
              <a:buFontTx/>
              <a:buChar char="-"/>
            </a:pPr>
            <a:r>
              <a:rPr lang="en-US"/>
              <a:t>All scenarios capture roughly reference or above (no low-load)</a:t>
            </a:r>
          </a:p>
          <a:p>
            <a:pPr marL="173525" indent="-173525">
              <a:buFontTx/>
              <a:buChar char="-"/>
            </a:pPr>
            <a:r>
              <a:rPr lang="en-US"/>
              <a:t>How high could electricity demand climb:</a:t>
            </a:r>
          </a:p>
          <a:p>
            <a:pPr marL="636257" lvl="1" indent="-173525">
              <a:buFontTx/>
              <a:buChar char="-"/>
            </a:pPr>
            <a:r>
              <a:rPr lang="en-US"/>
              <a:t>US peak growth post WWII: 6.5%</a:t>
            </a:r>
          </a:p>
          <a:p>
            <a:pPr marL="636257" lvl="1" indent="-173525">
              <a:buFontTx/>
              <a:buChar char="-"/>
            </a:pPr>
            <a:r>
              <a:rPr lang="en-US"/>
              <a:t>Industrializing Nations: 5-8%</a:t>
            </a:r>
          </a:p>
          <a:p>
            <a:pPr marL="636257" lvl="1" indent="-173525">
              <a:buFontTx/>
              <a:buChar char="-"/>
            </a:pPr>
            <a:r>
              <a:rPr lang="en-US"/>
              <a:t>Few examples of mature industrialized societies increasing demand above 3% after reaching a peak (Japan in 1980s and Korea and Germany in the 1990s)</a:t>
            </a:r>
          </a:p>
          <a:p>
            <a:pPr marL="173525" indent="-173525">
              <a:buFontTx/>
              <a:buChar char="-"/>
            </a:pPr>
            <a:r>
              <a:rPr lang="en-US"/>
              <a:t>There are instances from history when you overestimate load growth</a:t>
            </a:r>
          </a:p>
          <a:p>
            <a:pPr marL="636257" lvl="1" indent="-173525">
              <a:buFontTx/>
              <a:buChar char="-"/>
            </a:pPr>
            <a:r>
              <a:rPr lang="en-US"/>
              <a:t>Stranded assets: US Nuclear in the 1970s, </a:t>
            </a:r>
            <a:r>
              <a:rPr lang="en-US" err="1"/>
              <a:t>Mercant</a:t>
            </a:r>
            <a:r>
              <a:rPr lang="en-US"/>
              <a:t> Gas Plants in the early 2000s, </a:t>
            </a:r>
          </a:p>
          <a:p>
            <a:pPr marL="462732" lvl="1"/>
            <a:endParaRPr lang="en-US"/>
          </a:p>
          <a:p>
            <a:r>
              <a:rPr lang="en-US"/>
              <a:t>Load growth and load distribution</a:t>
            </a:r>
          </a:p>
          <a:p>
            <a:pPr lvl="1"/>
            <a:r>
              <a:rPr lang="en-US"/>
              <a:t>E3 has internal tools to update load profiles at a zonal level based on sector-specific growth assumptions </a:t>
            </a:r>
          </a:p>
          <a:p>
            <a:pPr lvl="1"/>
            <a:r>
              <a:rPr lang="en-US"/>
              <a:t>Load distribution in nodal model may have downstream issues</a:t>
            </a:r>
          </a:p>
          <a:p>
            <a:r>
              <a:rPr lang="en-US"/>
              <a:t>Resource technology assumptions</a:t>
            </a:r>
          </a:p>
          <a:p>
            <a:pPr lvl="1"/>
            <a:r>
              <a:rPr lang="en-US"/>
              <a:t>Resource costs differ between scenarios based on technology innovation &amp; breakthrough assumptions</a:t>
            </a:r>
          </a:p>
          <a:p>
            <a:pPr lvl="1"/>
            <a:r>
              <a:rPr lang="en-US"/>
              <a:t>10-year resources as starting point, but possibly technical challenges handing downstream modeling effects</a:t>
            </a:r>
          </a:p>
          <a:p>
            <a:r>
              <a:rPr lang="en-US"/>
              <a:t>Policy</a:t>
            </a:r>
          </a:p>
          <a:p>
            <a:pPr lvl="1"/>
            <a:r>
              <a:rPr lang="en-US"/>
              <a:t>E3 has established and presented a methodology for representing/enforcing statutory, voluntary, and policy delay</a:t>
            </a:r>
          </a:p>
          <a:p>
            <a:pPr marL="173525" indent="-173525">
              <a:buFontTx/>
              <a:buChar char="-"/>
            </a:pPr>
            <a:endParaRPr lang="en-US"/>
          </a:p>
          <a:p>
            <a:pPr marL="173525" indent="-173525">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616C2-D351-064D-A019-0466575130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669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5F0E7-89AF-B59E-1E24-8D4825940A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ACD719-F6CA-7CD1-0B28-ABEA4AA316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38BD3B-066E-F62A-BAF5-B1CA4BA185A9}"/>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2F0F4B9A-EDAB-BEB8-8EB0-E3E7FEF8EFF9}"/>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CA8FD08F-C7FA-76A9-D407-CE8FE1D455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B9B248-2746-4BFC-8FA3-91AC76DD8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0813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B9B248-2746-4BFC-8FA3-91AC76DD8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0931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B9B248-2746-4BFC-8FA3-91AC76DD8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8507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B9B248-2746-4BFC-8FA3-91AC76DD8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2148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D0375-5618-BAE0-2FBD-513C865301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3A96CB-1CE9-EF01-F489-90520C4039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ACF5DC-F835-245D-AA0F-4969666920A8}"/>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8AE5C176-6F7F-CAC3-3031-EEBC2B141B9B}"/>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B08A8A68-13F5-CB9D-6F1E-3C3FD7886A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B9B248-2746-4BFC-8FA3-91AC76DD8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5549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10-year case is really about the foundation of the 20-year modeling</a:t>
            </a:r>
          </a:p>
          <a:p>
            <a:r>
              <a:rPr lang="en-US"/>
              <a:t>Need a reputable starting point.</a:t>
            </a:r>
          </a:p>
          <a:p>
            <a:r>
              <a:rPr lang="en-US"/>
              <a:t>Before we look out, we need reliability assurance in the near-term. </a:t>
            </a:r>
          </a:p>
          <a:p>
            <a:endParaRPr lang="en-US"/>
          </a:p>
          <a:p>
            <a:r>
              <a:rPr lang="en-US"/>
              <a:t>Prior updates have covered demand</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25464" rtl="0" eaLnBrk="1" fontAlgn="auto" latinLnBrk="0" hangingPunct="1">
              <a:lnSpc>
                <a:spcPct val="100000"/>
              </a:lnSpc>
              <a:spcBef>
                <a:spcPts val="0"/>
              </a:spcBef>
              <a:spcAft>
                <a:spcPts val="0"/>
              </a:spcAft>
              <a:buClrTx/>
              <a:buSzTx/>
              <a:buFontTx/>
              <a:buNone/>
              <a:tabLst/>
              <a:defRPr/>
            </a:pPr>
            <a:fld id="{7E9616C2-D351-064D-A019-0466575130C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5464"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09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464">
              <a:defRPr/>
            </a:pPr>
            <a:endParaRPr lang="en-US">
              <a:solidFill>
                <a:prstClr val="black"/>
              </a:solidFill>
              <a:latin typeface="Arial Nova"/>
            </a:endParaRPr>
          </a:p>
          <a:p>
            <a:endParaRPr lang="en-US"/>
          </a:p>
        </p:txBody>
      </p:sp>
      <p:sp>
        <p:nvSpPr>
          <p:cNvPr id="4" name="Slide Number Placeholder 3"/>
          <p:cNvSpPr>
            <a:spLocks noGrp="1"/>
          </p:cNvSpPr>
          <p:nvPr>
            <p:ph type="sldNum" sz="quarter" idx="5"/>
          </p:nvPr>
        </p:nvSpPr>
        <p:spPr/>
        <p:txBody>
          <a:bodyPr/>
          <a:lstStyle/>
          <a:p>
            <a:fld id="{7E9616C2-D351-064D-A019-0466575130C1}" type="slidenum">
              <a:rPr lang="en-US" smtClean="0"/>
              <a:t>54</a:t>
            </a:fld>
            <a:endParaRPr lang="en-US"/>
          </a:p>
        </p:txBody>
      </p:sp>
    </p:spTree>
    <p:extLst>
      <p:ext uri="{BB962C8B-B14F-4D97-AF65-F5344CB8AC3E}">
        <p14:creationId xmlns:p14="http://schemas.microsoft.com/office/powerpoint/2010/main" val="352805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Sarah</a:t>
            </a:r>
            <a:br>
              <a:rPr lang="en-US">
                <a:cs typeface="+mn-lt"/>
              </a:rPr>
            </a:br>
            <a:r>
              <a:rPr lang="en-US">
                <a:cs typeface="Calibri"/>
              </a:rPr>
              <a:t>Logistics: take questions throughout presentation, can be sent in through chat or zoom Q&amp;A or you can raise your hand to ask a question.</a:t>
            </a:r>
            <a:endParaRPr lang="en-US">
              <a:cs typeface="+mn-lt"/>
            </a:endParaRPr>
          </a:p>
        </p:txBody>
      </p:sp>
      <p:sp>
        <p:nvSpPr>
          <p:cNvPr id="4" name="Slide Number Placeholder 3"/>
          <p:cNvSpPr>
            <a:spLocks noGrp="1"/>
          </p:cNvSpPr>
          <p:nvPr>
            <p:ph type="sldNum" sz="quarter" idx="5"/>
          </p:nvPr>
        </p:nvSpPr>
        <p:spPr/>
        <p:txBody>
          <a:bodyPr/>
          <a:lstStyle/>
          <a:p>
            <a:fld id="{7E9616C2-D351-064D-A019-0466575130C1}" type="slidenum">
              <a:rPr lang="en-US" smtClean="0"/>
              <a:t>2</a:t>
            </a:fld>
            <a:endParaRPr lang="en-US"/>
          </a:p>
        </p:txBody>
      </p:sp>
    </p:spTree>
    <p:extLst>
      <p:ext uri="{BB962C8B-B14F-4D97-AF65-F5344CB8AC3E}">
        <p14:creationId xmlns:p14="http://schemas.microsoft.com/office/powerpoint/2010/main" val="3425891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E9616C2-D351-064D-A019-0466575130C1}" type="slidenum">
              <a:rPr lang="en-US" smtClean="0"/>
              <a:t>58</a:t>
            </a:fld>
            <a:endParaRPr lang="en-US"/>
          </a:p>
        </p:txBody>
      </p:sp>
    </p:spTree>
    <p:extLst>
      <p:ext uri="{BB962C8B-B14F-4D97-AF65-F5344CB8AC3E}">
        <p14:creationId xmlns:p14="http://schemas.microsoft.com/office/powerpoint/2010/main" val="669369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ea typeface="Calibri"/>
                <a:cs typeface="Calibri"/>
              </a:rPr>
              <a:t>Sarah</a:t>
            </a:r>
          </a:p>
        </p:txBody>
      </p:sp>
      <p:sp>
        <p:nvSpPr>
          <p:cNvPr id="4" name="Slide Number Placeholder 3"/>
          <p:cNvSpPr>
            <a:spLocks noGrp="1"/>
          </p:cNvSpPr>
          <p:nvPr>
            <p:ph type="sldNum" sz="quarter" idx="5"/>
          </p:nvPr>
        </p:nvSpPr>
        <p:spPr/>
        <p:txBody>
          <a:bodyPr/>
          <a:lstStyle/>
          <a:p>
            <a:fld id="{7E9616C2-D351-064D-A019-0466575130C1}" type="slidenum">
              <a:rPr lang="en-US" smtClean="0"/>
              <a:t>59</a:t>
            </a:fld>
            <a:endParaRPr lang="en-US"/>
          </a:p>
        </p:txBody>
      </p:sp>
    </p:spTree>
    <p:extLst>
      <p:ext uri="{BB962C8B-B14F-4D97-AF65-F5344CB8AC3E}">
        <p14:creationId xmlns:p14="http://schemas.microsoft.com/office/powerpoint/2010/main" val="2850772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a:t>
            </a:r>
          </a:p>
        </p:txBody>
      </p:sp>
      <p:sp>
        <p:nvSpPr>
          <p:cNvPr id="4" name="Slide Number Placeholder 3"/>
          <p:cNvSpPr>
            <a:spLocks noGrp="1"/>
          </p:cNvSpPr>
          <p:nvPr>
            <p:ph type="sldNum" sz="quarter" idx="5"/>
          </p:nvPr>
        </p:nvSpPr>
        <p:spPr/>
        <p:txBody>
          <a:bodyPr/>
          <a:lstStyle/>
          <a:p>
            <a:fld id="{7E9616C2-D351-064D-A019-0466575130C1}" type="slidenum">
              <a:rPr lang="en-US" smtClean="0"/>
              <a:t>3</a:t>
            </a:fld>
            <a:endParaRPr lang="en-US"/>
          </a:p>
        </p:txBody>
      </p:sp>
    </p:spTree>
    <p:extLst>
      <p:ext uri="{BB962C8B-B14F-4D97-AF65-F5344CB8AC3E}">
        <p14:creationId xmlns:p14="http://schemas.microsoft.com/office/powerpoint/2010/main" val="1949702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Sarah</a:t>
            </a:r>
          </a:p>
        </p:txBody>
      </p:sp>
      <p:sp>
        <p:nvSpPr>
          <p:cNvPr id="4" name="Slide Number Placeholder 3"/>
          <p:cNvSpPr>
            <a:spLocks noGrp="1"/>
          </p:cNvSpPr>
          <p:nvPr>
            <p:ph type="sldNum" sz="quarter" idx="5"/>
          </p:nvPr>
        </p:nvSpPr>
        <p:spPr/>
        <p:txBody>
          <a:bodyPr/>
          <a:lstStyle/>
          <a:p>
            <a:fld id="{7E9616C2-D351-064D-A019-0466575130C1}" type="slidenum">
              <a:rPr lang="en-US" smtClean="0"/>
              <a:t>4</a:t>
            </a:fld>
            <a:endParaRPr lang="en-US"/>
          </a:p>
        </p:txBody>
      </p:sp>
    </p:spTree>
    <p:extLst>
      <p:ext uri="{BB962C8B-B14F-4D97-AF65-F5344CB8AC3E}">
        <p14:creationId xmlns:p14="http://schemas.microsoft.com/office/powerpoint/2010/main" val="2395907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Sarah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616C2-D351-064D-A019-0466575130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766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616C2-D351-064D-A019-0466575130C1}" type="slidenum">
              <a:rPr lang="en-US" smtClean="0"/>
              <a:t>7</a:t>
            </a:fld>
            <a:endParaRPr lang="en-US"/>
          </a:p>
        </p:txBody>
      </p:sp>
    </p:spTree>
    <p:extLst>
      <p:ext uri="{BB962C8B-B14F-4D97-AF65-F5344CB8AC3E}">
        <p14:creationId xmlns:p14="http://schemas.microsoft.com/office/powerpoint/2010/main" val="4150247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buNone/>
            </a:pPr>
            <a:r>
              <a:rPr lang="en-US" sz="1800">
                <a:effectLst/>
                <a:latin typeface="Aptos" panose="020B0004020202020204" pitchFamily="34" charset="0"/>
                <a:ea typeface="Aptos" panose="020B0004020202020204" pitchFamily="34" charset="0"/>
                <a:cs typeface="Aptos" panose="020B0004020202020204" pitchFamily="34" charset="0"/>
              </a:rPr>
              <a:t>This is an excellent opportunity to get up to speed on where we are, where we’re going, and what to expect in the upcoming phases of the project.</a:t>
            </a:r>
          </a:p>
          <a:p>
            <a:pPr marL="457200" marR="0"/>
            <a:r>
              <a:rPr lang="en-US" sz="1800">
                <a:effectLst/>
                <a:latin typeface="Aptos" panose="020B0004020202020204" pitchFamily="34" charset="0"/>
                <a:ea typeface="Aptos" panose="020B0004020202020204" pitchFamily="34" charset="0"/>
                <a:cs typeface="Aptos" panose="020B0004020202020204" pitchFamily="34" charset="0"/>
              </a:rPr>
              <a:t>Thank you for your continued engagement as we move forward!</a:t>
            </a:r>
          </a:p>
          <a:p>
            <a:endParaRPr lang="en-US"/>
          </a:p>
        </p:txBody>
      </p:sp>
      <p:sp>
        <p:nvSpPr>
          <p:cNvPr id="4" name="Slide Number Placeholder 3"/>
          <p:cNvSpPr>
            <a:spLocks noGrp="1"/>
          </p:cNvSpPr>
          <p:nvPr>
            <p:ph type="sldNum" sz="quarter" idx="5"/>
          </p:nvPr>
        </p:nvSpPr>
        <p:spPr/>
        <p:txBody>
          <a:bodyPr/>
          <a:lstStyle/>
          <a:p>
            <a:fld id="{7E9616C2-D351-064D-A019-0466575130C1}" type="slidenum">
              <a:rPr lang="en-US" smtClean="0"/>
              <a:t>8</a:t>
            </a:fld>
            <a:endParaRPr lang="en-US"/>
          </a:p>
        </p:txBody>
      </p:sp>
    </p:spTree>
    <p:extLst>
      <p:ext uri="{BB962C8B-B14F-4D97-AF65-F5344CB8AC3E}">
        <p14:creationId xmlns:p14="http://schemas.microsoft.com/office/powerpoint/2010/main" val="765925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 minutes </a:t>
            </a:r>
          </a:p>
          <a:p>
            <a:endParaRPr lang="en-US"/>
          </a:p>
          <a:p>
            <a:r>
              <a:rPr lang="en-US"/>
              <a:t>Review of modeling platform and purpose </a:t>
            </a:r>
          </a:p>
          <a:p>
            <a:r>
              <a:rPr lang="en-US"/>
              <a:t>Technical Status Update</a:t>
            </a:r>
          </a:p>
          <a:p>
            <a:r>
              <a:rPr lang="en-US"/>
              <a:t>Approved 20-year Scenarios </a:t>
            </a:r>
          </a:p>
          <a:p>
            <a:endParaRPr lang="en-US"/>
          </a:p>
        </p:txBody>
      </p:sp>
      <p:sp>
        <p:nvSpPr>
          <p:cNvPr id="4" name="Slide Number Placeholder 3"/>
          <p:cNvSpPr>
            <a:spLocks noGrp="1"/>
          </p:cNvSpPr>
          <p:nvPr>
            <p:ph type="sldNum" sz="quarter" idx="5"/>
          </p:nvPr>
        </p:nvSpPr>
        <p:spPr/>
        <p:txBody>
          <a:bodyPr/>
          <a:lstStyle/>
          <a:p>
            <a:fld id="{7E9616C2-D351-064D-A019-0466575130C1}" type="slidenum">
              <a:rPr lang="en-US" smtClean="0"/>
              <a:t>9</a:t>
            </a:fld>
            <a:endParaRPr lang="en-US"/>
          </a:p>
        </p:txBody>
      </p:sp>
    </p:spTree>
    <p:extLst>
      <p:ext uri="{BB962C8B-B14F-4D97-AF65-F5344CB8AC3E}">
        <p14:creationId xmlns:p14="http://schemas.microsoft.com/office/powerpoint/2010/main" val="872005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Subject to multiple scenarios </a:t>
            </a:r>
          </a:p>
        </p:txBody>
      </p:sp>
      <p:sp>
        <p:nvSpPr>
          <p:cNvPr id="4" name="Slide Number Placeholder 3"/>
          <p:cNvSpPr>
            <a:spLocks noGrp="1"/>
          </p:cNvSpPr>
          <p:nvPr>
            <p:ph type="sldNum" sz="quarter" idx="5"/>
          </p:nvPr>
        </p:nvSpPr>
        <p:spPr/>
        <p:txBody>
          <a:bodyPr/>
          <a:lstStyle/>
          <a:p>
            <a:fld id="{7E9616C2-D351-064D-A019-0466575130C1}" type="slidenum">
              <a:rPr lang="en-US" smtClean="0"/>
              <a:t>10</a:t>
            </a:fld>
            <a:endParaRPr lang="en-US"/>
          </a:p>
        </p:txBody>
      </p:sp>
    </p:spTree>
    <p:extLst>
      <p:ext uri="{BB962C8B-B14F-4D97-AF65-F5344CB8AC3E}">
        <p14:creationId xmlns:p14="http://schemas.microsoft.com/office/powerpoint/2010/main" val="345246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slideMaster" Target="../slideMasters/slideMaster6.xml"/><Relationship Id="rId4" Type="http://schemas.openxmlformats.org/officeDocument/2006/relationships/image" Target="../media/image17.jpe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png"/><Relationship Id="rId1" Type="http://schemas.openxmlformats.org/officeDocument/2006/relationships/slideMaster" Target="../slideMasters/slideMaster6.xml"/><Relationship Id="rId4" Type="http://schemas.openxmlformats.org/officeDocument/2006/relationships/image" Target="../media/image17.jpeg"/></Relationships>
</file>

<file path=ppt/slideLayouts/_rels/slideLayout10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Master" Target="../slideMasters/slideMaster6.xml"/><Relationship Id="rId5" Type="http://schemas.openxmlformats.org/officeDocument/2006/relationships/image" Target="../media/image17.jpeg"/><Relationship Id="rId4" Type="http://schemas.openxmlformats.org/officeDocument/2006/relationships/image" Target="../media/image16.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Master" Target="../slideMasters/slideMaster6.xml"/><Relationship Id="rId4" Type="http://schemas.openxmlformats.org/officeDocument/2006/relationships/image" Target="../media/image17.jpe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jpe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jpe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jpe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8.xml"/><Relationship Id="rId4" Type="http://schemas.openxmlformats.org/officeDocument/2006/relationships/image" Target="../media/image33.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6.xml"/><Relationship Id="rId5" Type="http://schemas.openxmlformats.org/officeDocument/2006/relationships/image" Target="../media/image17.jpeg"/><Relationship Id="rId4" Type="http://schemas.openxmlformats.org/officeDocument/2006/relationships/image" Target="../media/image16.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6.xml"/><Relationship Id="rId4" Type="http://schemas.openxmlformats.org/officeDocument/2006/relationships/image" Target="../media/image17.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Master" Target="../slideMasters/slideMaster6.xml"/><Relationship Id="rId4" Type="http://schemas.openxmlformats.org/officeDocument/2006/relationships/image" Target="../media/image17.jpe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6.xml"/><Relationship Id="rId4" Type="http://schemas.openxmlformats.org/officeDocument/2006/relationships/image" Target="../media/image17.jpeg"/></Relationships>
</file>

<file path=ppt/slideLayouts/_rels/slideLayout8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Master" Target="../slideMasters/slideMaster6.xml"/><Relationship Id="rId5" Type="http://schemas.openxmlformats.org/officeDocument/2006/relationships/image" Target="../media/image17.jpeg"/><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FEF76-7740-4A84-B559-03B6CB12E4DA}"/>
              </a:ext>
            </a:extLst>
          </p:cNvPr>
          <p:cNvSpPr>
            <a:spLocks noGrp="1"/>
          </p:cNvSpPr>
          <p:nvPr>
            <p:ph type="ctrTitle"/>
          </p:nvPr>
        </p:nvSpPr>
        <p:spPr>
          <a:xfrm>
            <a:off x="1524000" y="1122363"/>
            <a:ext cx="9144000" cy="2387600"/>
          </a:xfrm>
        </p:spPr>
        <p:txBody>
          <a:bodyPr anchor="b"/>
          <a:lstStyle>
            <a:lvl1pPr algn="ctr">
              <a:defRPr sz="6000">
                <a:solidFill>
                  <a:srgbClr val="204150"/>
                </a:solidFill>
              </a:defRPr>
            </a:lvl1pPr>
          </a:lstStyle>
          <a:p>
            <a:r>
              <a:rPr lang="en-US"/>
              <a:t>Click to edit Master title style</a:t>
            </a:r>
          </a:p>
        </p:txBody>
      </p:sp>
      <p:sp>
        <p:nvSpPr>
          <p:cNvPr id="3" name="Subtitle 2">
            <a:extLst>
              <a:ext uri="{FF2B5EF4-FFF2-40B4-BE49-F238E27FC236}">
                <a16:creationId xmlns:a16="http://schemas.microsoft.com/office/drawing/2014/main" id="{EB308720-D265-46EA-8504-7B0987068DF8}"/>
              </a:ext>
            </a:extLst>
          </p:cNvPr>
          <p:cNvSpPr>
            <a:spLocks noGrp="1"/>
          </p:cNvSpPr>
          <p:nvPr>
            <p:ph type="subTitle" idx="1"/>
          </p:nvPr>
        </p:nvSpPr>
        <p:spPr>
          <a:xfrm>
            <a:off x="1524000" y="3602038"/>
            <a:ext cx="9144000" cy="1655762"/>
          </a:xfrm>
        </p:spPr>
        <p:txBody>
          <a:bodyPr/>
          <a:lstStyle>
            <a:lvl1pPr marL="0" indent="0" algn="ctr">
              <a:buNone/>
              <a:defRPr sz="2400">
                <a:solidFill>
                  <a:srgbClr val="197EA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0" name="Picture 19">
            <a:extLst>
              <a:ext uri="{FF2B5EF4-FFF2-40B4-BE49-F238E27FC236}">
                <a16:creationId xmlns:a16="http://schemas.microsoft.com/office/drawing/2014/main" id="{1CD444B4-32AA-1840-A641-D4BD943972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60179" y="273138"/>
            <a:ext cx="2768001" cy="666074"/>
          </a:xfrm>
          <a:prstGeom prst="rect">
            <a:avLst/>
          </a:prstGeom>
        </p:spPr>
      </p:pic>
      <p:grpSp>
        <p:nvGrpSpPr>
          <p:cNvPr id="9" name="Group 8">
            <a:extLst>
              <a:ext uri="{FF2B5EF4-FFF2-40B4-BE49-F238E27FC236}">
                <a16:creationId xmlns:a16="http://schemas.microsoft.com/office/drawing/2014/main" id="{CE5C2F06-0947-CC44-BB4D-F3F72BD9989A}"/>
              </a:ext>
            </a:extLst>
          </p:cNvPr>
          <p:cNvGrpSpPr/>
          <p:nvPr userDrawn="1"/>
        </p:nvGrpSpPr>
        <p:grpSpPr>
          <a:xfrm rot="16200000">
            <a:off x="263147" y="5035138"/>
            <a:ext cx="1596887" cy="1602823"/>
            <a:chOff x="357809" y="365125"/>
            <a:chExt cx="1596887" cy="1602823"/>
          </a:xfrm>
        </p:grpSpPr>
        <p:cxnSp>
          <p:nvCxnSpPr>
            <p:cNvPr id="10" name="Straight Connector 9">
              <a:extLst>
                <a:ext uri="{FF2B5EF4-FFF2-40B4-BE49-F238E27FC236}">
                  <a16:creationId xmlns:a16="http://schemas.microsoft.com/office/drawing/2014/main" id="{A3ACE037-62DC-1346-BDB1-4C896250DDC8}"/>
                </a:ext>
              </a:extLst>
            </p:cNvPr>
            <p:cNvCxnSpPr/>
            <p:nvPr userDrawn="1"/>
          </p:nvCxnSpPr>
          <p:spPr>
            <a:xfrm>
              <a:off x="357809" y="365125"/>
              <a:ext cx="0" cy="1602823"/>
            </a:xfrm>
            <a:prstGeom prst="line">
              <a:avLst/>
            </a:prstGeom>
            <a:ln w="19050">
              <a:solidFill>
                <a:srgbClr val="197EAA"/>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A0BDC27-492D-1C41-98A5-0F517EF89170}"/>
                </a:ext>
              </a:extLst>
            </p:cNvPr>
            <p:cNvCxnSpPr>
              <a:cxnSpLocks/>
            </p:cNvCxnSpPr>
            <p:nvPr userDrawn="1"/>
          </p:nvCxnSpPr>
          <p:spPr>
            <a:xfrm flipH="1">
              <a:off x="357809" y="365125"/>
              <a:ext cx="1596887" cy="0"/>
            </a:xfrm>
            <a:prstGeom prst="line">
              <a:avLst/>
            </a:prstGeom>
            <a:ln w="19050">
              <a:solidFill>
                <a:srgbClr val="197EAA"/>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B4266BC1-409B-D840-B078-7ABB41FF325D}"/>
              </a:ext>
            </a:extLst>
          </p:cNvPr>
          <p:cNvGrpSpPr/>
          <p:nvPr userDrawn="1"/>
        </p:nvGrpSpPr>
        <p:grpSpPr>
          <a:xfrm rot="5400000">
            <a:off x="10331966" y="228876"/>
            <a:ext cx="1596887" cy="1602823"/>
            <a:chOff x="357809" y="365125"/>
            <a:chExt cx="1596887" cy="1602823"/>
          </a:xfrm>
        </p:grpSpPr>
        <p:cxnSp>
          <p:nvCxnSpPr>
            <p:cNvPr id="15" name="Straight Connector 14">
              <a:extLst>
                <a:ext uri="{FF2B5EF4-FFF2-40B4-BE49-F238E27FC236}">
                  <a16:creationId xmlns:a16="http://schemas.microsoft.com/office/drawing/2014/main" id="{FC772701-182B-6040-BE3B-C8719205F30B}"/>
                </a:ext>
              </a:extLst>
            </p:cNvPr>
            <p:cNvCxnSpPr/>
            <p:nvPr userDrawn="1"/>
          </p:nvCxnSpPr>
          <p:spPr>
            <a:xfrm>
              <a:off x="357809" y="365125"/>
              <a:ext cx="0" cy="1602823"/>
            </a:xfrm>
            <a:prstGeom prst="line">
              <a:avLst/>
            </a:prstGeom>
            <a:ln w="19050">
              <a:solidFill>
                <a:srgbClr val="197EA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617B4F5-466F-7E43-B9E4-7854F75EAC0E}"/>
                </a:ext>
              </a:extLst>
            </p:cNvPr>
            <p:cNvCxnSpPr>
              <a:cxnSpLocks/>
            </p:cNvCxnSpPr>
            <p:nvPr userDrawn="1"/>
          </p:nvCxnSpPr>
          <p:spPr>
            <a:xfrm flipH="1">
              <a:off x="357809" y="365125"/>
              <a:ext cx="1596887" cy="0"/>
            </a:xfrm>
            <a:prstGeom prst="line">
              <a:avLst/>
            </a:prstGeom>
            <a:ln w="19050">
              <a:solidFill>
                <a:srgbClr val="197EAA"/>
              </a:solidFill>
            </a:ln>
          </p:spPr>
          <p:style>
            <a:lnRef idx="1">
              <a:schemeClr val="accent1"/>
            </a:lnRef>
            <a:fillRef idx="0">
              <a:schemeClr val="accent1"/>
            </a:fillRef>
            <a:effectRef idx="0">
              <a:schemeClr val="accent1"/>
            </a:effectRef>
            <a:fontRef idx="minor">
              <a:schemeClr val="tx1"/>
            </a:fontRef>
          </p:style>
        </p:cxnSp>
      </p:grpSp>
      <p:sp>
        <p:nvSpPr>
          <p:cNvPr id="17" name="Slide Number Placeholder 16">
            <a:extLst>
              <a:ext uri="{FF2B5EF4-FFF2-40B4-BE49-F238E27FC236}">
                <a16:creationId xmlns:a16="http://schemas.microsoft.com/office/drawing/2014/main" id="{76080D42-28FE-4899-9D1D-F67C15D1E479}"/>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1324146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Centered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983B-5CB5-4610-9548-3DE0C0FFE1C4}"/>
              </a:ext>
            </a:extLst>
          </p:cNvPr>
          <p:cNvSpPr>
            <a:spLocks noGrp="1"/>
          </p:cNvSpPr>
          <p:nvPr>
            <p:ph type="title"/>
          </p:nvPr>
        </p:nvSpPr>
        <p:spPr>
          <a:xfrm>
            <a:off x="838200" y="2362457"/>
            <a:ext cx="10515600" cy="1325563"/>
          </a:xfrm>
        </p:spPr>
        <p:txBody>
          <a:bodyPr/>
          <a:lstStyle>
            <a:lvl1pPr algn="ctr">
              <a:defRPr>
                <a:solidFill>
                  <a:srgbClr val="204150"/>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EB5E0072-0FDB-47A3-95A0-997EDED0D342}"/>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10481242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Bottom Two Fig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C58207-1067-40ED-99C9-8B6309217219}"/>
              </a:ext>
            </a:extLst>
          </p:cNvPr>
          <p:cNvSpPr>
            <a:spLocks noGrp="1"/>
          </p:cNvSpPr>
          <p:nvPr>
            <p:ph type="title"/>
          </p:nvPr>
        </p:nvSpPr>
        <p:spPr>
          <a:xfrm>
            <a:off x="1427181" y="0"/>
            <a:ext cx="10279171" cy="896112"/>
          </a:xfrm>
        </p:spPr>
        <p:txBody>
          <a:bodyPr/>
          <a:lstStyle/>
          <a:p>
            <a:r>
              <a:rPr lang="en-US"/>
              <a:t>Click to edit Master title style</a:t>
            </a:r>
          </a:p>
        </p:txBody>
      </p:sp>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1828800"/>
          </a:xfrm>
        </p:spPr>
        <p:txBody>
          <a:body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C332751C-3528-484E-9028-1E56658AFC75}"/>
              </a:ext>
            </a:extLst>
          </p:cNvPr>
          <p:cNvSpPr>
            <a:spLocks noGrp="1"/>
          </p:cNvSpPr>
          <p:nvPr>
            <p:ph idx="19" hasCustomPrompt="1"/>
          </p:nvPr>
        </p:nvSpPr>
        <p:spPr>
          <a:xfrm>
            <a:off x="463296" y="3779520"/>
            <a:ext cx="5364480"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accent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accent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6" name="Text Placeholder 2">
            <a:extLst>
              <a:ext uri="{FF2B5EF4-FFF2-40B4-BE49-F238E27FC236}">
                <a16:creationId xmlns:a16="http://schemas.microsoft.com/office/drawing/2014/main" id="{22C6FCB4-2DD0-420C-85EE-E0BA65A7A18E}"/>
              </a:ext>
            </a:extLst>
          </p:cNvPr>
          <p:cNvSpPr>
            <a:spLocks noGrp="1"/>
          </p:cNvSpPr>
          <p:nvPr>
            <p:ph type="body" idx="20" hasCustomPrompt="1"/>
          </p:nvPr>
        </p:nvSpPr>
        <p:spPr>
          <a:xfrm>
            <a:off x="463296" y="3410348"/>
            <a:ext cx="5364480" cy="378460"/>
          </a:xfrm>
          <a:solidFill>
            <a:schemeClr val="accent1"/>
          </a:solidFill>
          <a:ln>
            <a:noFill/>
          </a:ln>
        </p:spPr>
        <p:txBody>
          <a:bodyPr anchor="ctr">
            <a:noAutofit/>
          </a:bodyPr>
          <a:lstStyle>
            <a:lvl1pPr marL="0" indent="0">
              <a:buNone/>
              <a:defRPr sz="16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Figure Title</a:t>
            </a:r>
          </a:p>
        </p:txBody>
      </p:sp>
      <p:sp>
        <p:nvSpPr>
          <p:cNvPr id="8" name="Content Placeholder 2">
            <a:extLst>
              <a:ext uri="{FF2B5EF4-FFF2-40B4-BE49-F238E27FC236}">
                <a16:creationId xmlns:a16="http://schemas.microsoft.com/office/drawing/2014/main" id="{46D2E456-3696-49A5-B9C3-F74CA9A98BA9}"/>
              </a:ext>
            </a:extLst>
          </p:cNvPr>
          <p:cNvSpPr>
            <a:spLocks noGrp="1"/>
          </p:cNvSpPr>
          <p:nvPr>
            <p:ph idx="21" hasCustomPrompt="1"/>
          </p:nvPr>
        </p:nvSpPr>
        <p:spPr>
          <a:xfrm>
            <a:off x="6364224" y="3779520"/>
            <a:ext cx="5364480"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accent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accent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9" name="Text Placeholder 2">
            <a:extLst>
              <a:ext uri="{FF2B5EF4-FFF2-40B4-BE49-F238E27FC236}">
                <a16:creationId xmlns:a16="http://schemas.microsoft.com/office/drawing/2014/main" id="{ECA8F59C-4F30-460F-BFA2-E9DF5CEBD4E1}"/>
              </a:ext>
            </a:extLst>
          </p:cNvPr>
          <p:cNvSpPr>
            <a:spLocks noGrp="1"/>
          </p:cNvSpPr>
          <p:nvPr>
            <p:ph type="body" idx="22" hasCustomPrompt="1"/>
          </p:nvPr>
        </p:nvSpPr>
        <p:spPr>
          <a:xfrm>
            <a:off x="6364224" y="3410348"/>
            <a:ext cx="5364480" cy="378460"/>
          </a:xfrm>
          <a:solidFill>
            <a:schemeClr val="accent1"/>
          </a:solidFill>
          <a:ln>
            <a:noFill/>
          </a:ln>
        </p:spPr>
        <p:txBody>
          <a:bodyPr anchor="ctr">
            <a:noAutofit/>
          </a:bodyPr>
          <a:lstStyle>
            <a:lvl1pPr marL="0" indent="0">
              <a:buNone/>
              <a:defRPr sz="16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Figure Title</a:t>
            </a:r>
          </a:p>
        </p:txBody>
      </p:sp>
    </p:spTree>
    <p:extLst>
      <p:ext uri="{BB962C8B-B14F-4D97-AF65-F5344CB8AC3E}">
        <p14:creationId xmlns:p14="http://schemas.microsoft.com/office/powerpoint/2010/main" val="36775924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Bi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94919-855A-43F7-9FE3-3F475E54894F}"/>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32B61002-1A64-4AE0-88DF-9FAF6D1145FF}"/>
              </a:ext>
            </a:extLst>
          </p:cNvPr>
          <p:cNvSpPr>
            <a:spLocks noGrp="1"/>
          </p:cNvSpPr>
          <p:nvPr>
            <p:ph type="body" sz="half" idx="2" hasCustomPrompt="1"/>
          </p:nvPr>
        </p:nvSpPr>
        <p:spPr>
          <a:xfrm>
            <a:off x="2743200" y="1676400"/>
            <a:ext cx="9245600" cy="4724400"/>
          </a:xfrm>
        </p:spPr>
        <p:txBody>
          <a:bodyPr anchor="t">
            <a:noAutofit/>
          </a:bodyPr>
          <a:lstStyle>
            <a:lvl1pPr marL="0" indent="0" algn="l">
              <a:buNone/>
              <a:defRPr sz="1200" b="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a:extLst>
              <a:ext uri="{FF2B5EF4-FFF2-40B4-BE49-F238E27FC236}">
                <a16:creationId xmlns:a16="http://schemas.microsoft.com/office/drawing/2014/main" id="{14805DB7-12FF-4625-833D-F9AF596E26D2}"/>
              </a:ext>
            </a:extLst>
          </p:cNvPr>
          <p:cNvSpPr>
            <a:spLocks noGrp="1"/>
          </p:cNvSpPr>
          <p:nvPr>
            <p:ph type="body" sz="quarter" idx="3" hasCustomPrompt="1"/>
          </p:nvPr>
        </p:nvSpPr>
        <p:spPr>
          <a:xfrm>
            <a:off x="2743200" y="1066800"/>
            <a:ext cx="9245600" cy="304800"/>
          </a:xfrm>
        </p:spPr>
        <p:txBody>
          <a:bodyPr anchor="ctr">
            <a:noAutofit/>
          </a:bodyPr>
          <a:lstStyle>
            <a:lvl1pPr marL="0" indent="0" algn="l">
              <a:buNone/>
              <a:defRPr sz="18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Picture Placeholder 50">
            <a:extLst>
              <a:ext uri="{FF2B5EF4-FFF2-40B4-BE49-F238E27FC236}">
                <a16:creationId xmlns:a16="http://schemas.microsoft.com/office/drawing/2014/main" id="{878DAB5A-DED8-4AD3-8C05-B61C1658650F}"/>
              </a:ext>
            </a:extLst>
          </p:cNvPr>
          <p:cNvSpPr>
            <a:spLocks noGrp="1"/>
          </p:cNvSpPr>
          <p:nvPr>
            <p:ph type="pic" sz="quarter" idx="13"/>
          </p:nvPr>
        </p:nvSpPr>
        <p:spPr>
          <a:xfrm>
            <a:off x="304800" y="1066800"/>
            <a:ext cx="2133600" cy="1676400"/>
          </a:xfrm>
        </p:spPr>
        <p:txBody>
          <a:bodyPr/>
          <a:lstStyle>
            <a:lvl1pPr marL="0" indent="0">
              <a:buNone/>
              <a:defRPr/>
            </a:lvl1pPr>
          </a:lstStyle>
          <a:p>
            <a:r>
              <a:rPr lang="en-US"/>
              <a:t>Click icon to add picture</a:t>
            </a:r>
          </a:p>
        </p:txBody>
      </p:sp>
      <p:sp>
        <p:nvSpPr>
          <p:cNvPr id="7" name="Text Placeholder 3">
            <a:extLst>
              <a:ext uri="{FF2B5EF4-FFF2-40B4-BE49-F238E27FC236}">
                <a16:creationId xmlns:a16="http://schemas.microsoft.com/office/drawing/2014/main" id="{5728DBBF-C914-4477-85B9-6C43524F4353}"/>
              </a:ext>
            </a:extLst>
          </p:cNvPr>
          <p:cNvSpPr>
            <a:spLocks noGrp="1"/>
          </p:cNvSpPr>
          <p:nvPr>
            <p:ph type="body" sz="half" idx="14" hasCustomPrompt="1"/>
          </p:nvPr>
        </p:nvSpPr>
        <p:spPr>
          <a:xfrm>
            <a:off x="2743200" y="1371600"/>
            <a:ext cx="9245600" cy="304800"/>
          </a:xfrm>
        </p:spPr>
        <p:txBody>
          <a:bodyPr anchor="t">
            <a:noAutofit/>
          </a:bodyPr>
          <a:lstStyle>
            <a:lvl1pPr marL="0" indent="0" algn="l">
              <a:buNone/>
              <a:defRPr sz="1400" b="0">
                <a:solidFill>
                  <a:srgbClr val="6E6E6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40875754"/>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02EF94-3518-43F4-8E13-9D2C0FA0B65C}"/>
              </a:ext>
            </a:extLst>
          </p:cNvPr>
          <p:cNvSpPr txBox="1"/>
          <p:nvPr/>
        </p:nvSpPr>
        <p:spPr>
          <a:xfrm>
            <a:off x="11277600" y="6581002"/>
            <a:ext cx="914400" cy="276999"/>
          </a:xfrm>
          <a:prstGeom prst="rect">
            <a:avLst/>
          </a:prstGeom>
          <a:noFill/>
        </p:spPr>
        <p:txBody>
          <a:bodyPr wrap="square" rtlCol="0">
            <a:spAutoFit/>
          </a:bodyPr>
          <a:lstStyle/>
          <a:p>
            <a:pPr algn="ctr"/>
            <a:fld id="{105C71F9-3F51-4FB1-94CF-D6ABCA479CA2}" type="slidenum">
              <a:rPr lang="en-US" sz="1200" b="1" smtClean="0"/>
              <a:pPr algn="ctr"/>
              <a:t>‹#›</a:t>
            </a:fld>
            <a:endParaRPr lang="en-US" sz="1200" b="1"/>
          </a:p>
        </p:txBody>
      </p:sp>
    </p:spTree>
    <p:extLst>
      <p:ext uri="{BB962C8B-B14F-4D97-AF65-F5344CB8AC3E}">
        <p14:creationId xmlns:p14="http://schemas.microsoft.com/office/powerpoint/2010/main" val="536911256"/>
      </p:ext>
    </p:extLst>
  </p:cSld>
  <p:clrMapOvr>
    <a:overrideClrMapping bg1="lt1" tx1="dk1" bg2="lt2" tx2="dk2" accent1="accent1" accent2="accent2" accent3="accent3" accent4="accent4" accent5="accent5" accent6="accent6" hlink="hlink" folHlink="folHlink"/>
  </p:clrMapOvr>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1_Section Header">
    <p:bg>
      <p:bgPr>
        <a:blipFill dpi="0" rotWithShape="1">
          <a:blip r:embed="rId2">
            <a:alphaModFix amt="35000"/>
            <a:lum/>
          </a:blip>
          <a:srcRect/>
          <a:stretch>
            <a:fillRect t="-8000" b="-8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2ADB5-FEF5-4870-8EEC-EC0333F059AF}"/>
              </a:ext>
            </a:extLst>
          </p:cNvPr>
          <p:cNvSpPr/>
          <p:nvPr/>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CF485113-1FF2-42A7-A2C2-F3BADC1B7D7C}"/>
              </a:ext>
            </a:extLst>
          </p:cNvPr>
          <p:cNvSpPr>
            <a:spLocks noGrp="1"/>
          </p:cNvSpPr>
          <p:nvPr>
            <p:ph type="title" hasCustomPrompt="1"/>
          </p:nvPr>
        </p:nvSpPr>
        <p:spPr>
          <a:xfrm>
            <a:off x="812800" y="3581400"/>
            <a:ext cx="9956800" cy="1066800"/>
          </a:xfrm>
        </p:spPr>
        <p:txBody>
          <a:bodyPr anchor="ctr">
            <a:normAutofit/>
          </a:bodyPr>
          <a:lstStyle>
            <a:lvl1pPr algn="r">
              <a:defRPr sz="3200" b="0" i="0" cap="none">
                <a:solidFill>
                  <a:schemeClr val="bg1"/>
                </a:solidFill>
                <a:latin typeface="Arial Black" panose="020B0604020202020204" pitchFamily="34" charset="0"/>
                <a:cs typeface="Arial Black" panose="020B0604020202020204" pitchFamily="34" charset="0"/>
              </a:defRPr>
            </a:lvl1pPr>
          </a:lstStyle>
          <a:p>
            <a:r>
              <a:rPr lang="en-US"/>
              <a:t>Section Header Line 1</a:t>
            </a:r>
            <a:br>
              <a:rPr lang="en-US"/>
            </a:br>
            <a:r>
              <a:rPr lang="en-US"/>
              <a:t>Header Line 2</a:t>
            </a:r>
          </a:p>
        </p:txBody>
      </p:sp>
      <p:pic>
        <p:nvPicPr>
          <p:cNvPr id="7" name="Picture 6" descr="logo1a.png">
            <a:extLst>
              <a:ext uri="{FF2B5EF4-FFF2-40B4-BE49-F238E27FC236}">
                <a16:creationId xmlns:a16="http://schemas.microsoft.com/office/drawing/2014/main" id="{6EA3F327-47A1-461D-B8DF-CFD0FCB6BDC1}"/>
              </a:ext>
            </a:extLst>
          </p:cNvPr>
          <p:cNvPicPr>
            <a:picLocks/>
          </p:cNvPicPr>
          <p:nvPr/>
        </p:nvPicPr>
        <p:blipFill>
          <a:blip r:embed="rId3" cstate="print"/>
          <a:stretch>
            <a:fillRect/>
          </a:stretch>
        </p:blipFill>
        <p:spPr>
          <a:xfrm>
            <a:off x="304800" y="228600"/>
            <a:ext cx="731520" cy="731520"/>
          </a:xfrm>
          <a:prstGeom prst="rect">
            <a:avLst/>
          </a:prstGeom>
        </p:spPr>
      </p:pic>
      <p:pic>
        <p:nvPicPr>
          <p:cNvPr id="8" name="Picture 7">
            <a:extLst>
              <a:ext uri="{FF2B5EF4-FFF2-40B4-BE49-F238E27FC236}">
                <a16:creationId xmlns:a16="http://schemas.microsoft.com/office/drawing/2014/main" id="{5E7F627B-7EF8-4B60-9323-88EB6CF96DE5}"/>
              </a:ext>
            </a:extLst>
          </p:cNvPr>
          <p:cNvPicPr>
            <a:picLocks/>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Tree>
    <p:extLst>
      <p:ext uri="{BB962C8B-B14F-4D97-AF65-F5344CB8AC3E}">
        <p14:creationId xmlns:p14="http://schemas.microsoft.com/office/powerpoint/2010/main" val="1806117873"/>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2_Section Header">
    <p:bg>
      <p:bgPr>
        <a:blipFill dpi="0" rotWithShape="1">
          <a:blip r:embed="rId2">
            <a:alphaModFix amt="15000"/>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2ADB5-FEF5-4870-8EEC-EC0333F059AF}"/>
              </a:ext>
            </a:extLst>
          </p:cNvPr>
          <p:cNvSpPr/>
          <p:nvPr/>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52D48E31-4EE7-433A-92DA-4E87D5712D38}"/>
              </a:ext>
            </a:extLst>
          </p:cNvPr>
          <p:cNvSpPr>
            <a:spLocks noGrp="1"/>
          </p:cNvSpPr>
          <p:nvPr>
            <p:ph type="title" hasCustomPrompt="1"/>
          </p:nvPr>
        </p:nvSpPr>
        <p:spPr>
          <a:xfrm>
            <a:off x="812800" y="3581400"/>
            <a:ext cx="9956800" cy="1066800"/>
          </a:xfrm>
        </p:spPr>
        <p:txBody>
          <a:bodyPr anchor="ctr">
            <a:normAutofit/>
          </a:bodyPr>
          <a:lstStyle>
            <a:lvl1pPr algn="r">
              <a:defRPr sz="3200" b="0" i="0" cap="none">
                <a:solidFill>
                  <a:schemeClr val="bg1"/>
                </a:solidFill>
                <a:latin typeface="Arial Black" panose="020B0604020202020204" pitchFamily="34" charset="0"/>
                <a:cs typeface="Arial Black" panose="020B0604020202020204" pitchFamily="34" charset="0"/>
              </a:defRPr>
            </a:lvl1pPr>
          </a:lstStyle>
          <a:p>
            <a:r>
              <a:rPr lang="en-US"/>
              <a:t>Section Header Line 1</a:t>
            </a:r>
            <a:br>
              <a:rPr lang="en-US"/>
            </a:br>
            <a:r>
              <a:rPr lang="en-US"/>
              <a:t>Header Line 2</a:t>
            </a:r>
          </a:p>
        </p:txBody>
      </p:sp>
      <p:pic>
        <p:nvPicPr>
          <p:cNvPr id="6" name="Picture 5" descr="logo1a.png">
            <a:extLst>
              <a:ext uri="{FF2B5EF4-FFF2-40B4-BE49-F238E27FC236}">
                <a16:creationId xmlns:a16="http://schemas.microsoft.com/office/drawing/2014/main" id="{CD70D843-513E-4587-ABD2-F036F4640B56}"/>
              </a:ext>
            </a:extLst>
          </p:cNvPr>
          <p:cNvPicPr>
            <a:picLocks/>
          </p:cNvPicPr>
          <p:nvPr/>
        </p:nvPicPr>
        <p:blipFill>
          <a:blip r:embed="rId3" cstate="print"/>
          <a:stretch>
            <a:fillRect/>
          </a:stretch>
        </p:blipFill>
        <p:spPr>
          <a:xfrm>
            <a:off x="304800" y="228600"/>
            <a:ext cx="731520" cy="731520"/>
          </a:xfrm>
          <a:prstGeom prst="rect">
            <a:avLst/>
          </a:prstGeom>
        </p:spPr>
      </p:pic>
      <p:pic>
        <p:nvPicPr>
          <p:cNvPr id="8" name="Picture 7">
            <a:extLst>
              <a:ext uri="{FF2B5EF4-FFF2-40B4-BE49-F238E27FC236}">
                <a16:creationId xmlns:a16="http://schemas.microsoft.com/office/drawing/2014/main" id="{F680D6A0-CDCB-4377-816D-4F4632AA9A38}"/>
              </a:ext>
            </a:extLst>
          </p:cNvPr>
          <p:cNvPicPr>
            <a:picLocks/>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Tree>
    <p:extLst>
      <p:ext uri="{BB962C8B-B14F-4D97-AF65-F5344CB8AC3E}">
        <p14:creationId xmlns:p14="http://schemas.microsoft.com/office/powerpoint/2010/main" val="3812056880"/>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3_Section Header">
    <p:bg>
      <p:bgPr>
        <a:blipFill dpi="0" rotWithShape="1">
          <a:blip r:embed="rId2">
            <a:alphaModFix amt="20000"/>
            <a:lum/>
            <a:extLst>
              <a:ext uri="{BEBA8EAE-BF5A-486C-A8C5-ECC9F3942E4B}">
                <a14:imgProps xmlns:a14="http://schemas.microsoft.com/office/drawing/2010/main">
                  <a14:imgLayer r:embed="rId3">
                    <a14:imgEffect>
                      <a14:sharpenSoften amount="10000"/>
                    </a14:imgEffect>
                  </a14:imgLayer>
                </a14:imgProps>
              </a:ext>
            </a:extLst>
          </a:blip>
          <a:srcRect/>
          <a:stretch>
            <a:fillRect t="-5000" b="-5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2ADB5-FEF5-4870-8EEC-EC0333F059AF}"/>
              </a:ext>
            </a:extLst>
          </p:cNvPr>
          <p:cNvSpPr/>
          <p:nvPr/>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B7B4D186-202B-4D9D-9B84-6613D97D87B7}"/>
              </a:ext>
            </a:extLst>
          </p:cNvPr>
          <p:cNvSpPr>
            <a:spLocks noGrp="1"/>
          </p:cNvSpPr>
          <p:nvPr>
            <p:ph type="title" hasCustomPrompt="1"/>
          </p:nvPr>
        </p:nvSpPr>
        <p:spPr>
          <a:xfrm>
            <a:off x="812800" y="3581400"/>
            <a:ext cx="9956800" cy="1066800"/>
          </a:xfrm>
        </p:spPr>
        <p:txBody>
          <a:bodyPr anchor="ctr">
            <a:normAutofit/>
          </a:bodyPr>
          <a:lstStyle>
            <a:lvl1pPr algn="r">
              <a:defRPr sz="3200" b="0" i="0" cap="none">
                <a:solidFill>
                  <a:schemeClr val="bg1"/>
                </a:solidFill>
                <a:latin typeface="Arial Black" panose="020B0604020202020204" pitchFamily="34" charset="0"/>
                <a:cs typeface="Arial Black" panose="020B0604020202020204" pitchFamily="34" charset="0"/>
              </a:defRPr>
            </a:lvl1pPr>
          </a:lstStyle>
          <a:p>
            <a:r>
              <a:rPr lang="en-US"/>
              <a:t>Section Header Line 1</a:t>
            </a:r>
            <a:br>
              <a:rPr lang="en-US"/>
            </a:br>
            <a:r>
              <a:rPr lang="en-US"/>
              <a:t>Header Line 2</a:t>
            </a:r>
          </a:p>
        </p:txBody>
      </p:sp>
      <p:pic>
        <p:nvPicPr>
          <p:cNvPr id="6" name="Picture 5" descr="logo1a.png">
            <a:extLst>
              <a:ext uri="{FF2B5EF4-FFF2-40B4-BE49-F238E27FC236}">
                <a16:creationId xmlns:a16="http://schemas.microsoft.com/office/drawing/2014/main" id="{604ECFAA-019B-41D5-9DBC-2997D4A9D6BC}"/>
              </a:ext>
            </a:extLst>
          </p:cNvPr>
          <p:cNvPicPr>
            <a:picLocks/>
          </p:cNvPicPr>
          <p:nvPr/>
        </p:nvPicPr>
        <p:blipFill>
          <a:blip r:embed="rId4" cstate="print"/>
          <a:stretch>
            <a:fillRect/>
          </a:stretch>
        </p:blipFill>
        <p:spPr>
          <a:xfrm>
            <a:off x="304800" y="228600"/>
            <a:ext cx="731520" cy="731520"/>
          </a:xfrm>
          <a:prstGeom prst="rect">
            <a:avLst/>
          </a:prstGeom>
        </p:spPr>
      </p:pic>
      <p:pic>
        <p:nvPicPr>
          <p:cNvPr id="8" name="Picture 7">
            <a:extLst>
              <a:ext uri="{FF2B5EF4-FFF2-40B4-BE49-F238E27FC236}">
                <a16:creationId xmlns:a16="http://schemas.microsoft.com/office/drawing/2014/main" id="{F89A9ABA-1A48-46D5-BF07-F5242306D3D4}"/>
              </a:ext>
            </a:extLst>
          </p:cNvPr>
          <p:cNvPicPr>
            <a:picLocks/>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Tree>
    <p:extLst>
      <p:ext uri="{BB962C8B-B14F-4D97-AF65-F5344CB8AC3E}">
        <p14:creationId xmlns:p14="http://schemas.microsoft.com/office/powerpoint/2010/main" val="3721635050"/>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4_Section Header">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2ADB5-FEF5-4870-8EEC-EC0333F059AF}"/>
              </a:ext>
            </a:extLst>
          </p:cNvPr>
          <p:cNvSpPr/>
          <p:nvPr/>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A7933955-677B-47AF-A0B4-99F1D1F875C9}"/>
              </a:ext>
            </a:extLst>
          </p:cNvPr>
          <p:cNvSpPr>
            <a:spLocks noGrp="1"/>
          </p:cNvSpPr>
          <p:nvPr>
            <p:ph type="title" hasCustomPrompt="1"/>
          </p:nvPr>
        </p:nvSpPr>
        <p:spPr>
          <a:xfrm>
            <a:off x="812800" y="3581400"/>
            <a:ext cx="9956800" cy="1066800"/>
          </a:xfrm>
        </p:spPr>
        <p:txBody>
          <a:bodyPr anchor="ctr">
            <a:normAutofit/>
          </a:bodyPr>
          <a:lstStyle>
            <a:lvl1pPr algn="r">
              <a:defRPr sz="3200" b="0" i="0" cap="none">
                <a:solidFill>
                  <a:schemeClr val="bg1"/>
                </a:solidFill>
                <a:latin typeface="Arial Black" panose="020B0604020202020204" pitchFamily="34" charset="0"/>
                <a:cs typeface="Arial Black" panose="020B0604020202020204" pitchFamily="34" charset="0"/>
              </a:defRPr>
            </a:lvl1pPr>
          </a:lstStyle>
          <a:p>
            <a:r>
              <a:rPr lang="en-US"/>
              <a:t>Section Header Line 1</a:t>
            </a:r>
            <a:br>
              <a:rPr lang="en-US"/>
            </a:br>
            <a:r>
              <a:rPr lang="en-US"/>
              <a:t>Header Line 2</a:t>
            </a:r>
          </a:p>
        </p:txBody>
      </p:sp>
      <p:pic>
        <p:nvPicPr>
          <p:cNvPr id="6" name="Picture 5" descr="logo1a.png">
            <a:extLst>
              <a:ext uri="{FF2B5EF4-FFF2-40B4-BE49-F238E27FC236}">
                <a16:creationId xmlns:a16="http://schemas.microsoft.com/office/drawing/2014/main" id="{F0C3F0F0-DA98-4D76-AFBC-C02293EBE1D5}"/>
              </a:ext>
            </a:extLst>
          </p:cNvPr>
          <p:cNvPicPr>
            <a:picLocks/>
          </p:cNvPicPr>
          <p:nvPr/>
        </p:nvPicPr>
        <p:blipFill>
          <a:blip r:embed="rId3" cstate="print"/>
          <a:stretch>
            <a:fillRect/>
          </a:stretch>
        </p:blipFill>
        <p:spPr>
          <a:xfrm>
            <a:off x="304800" y="228600"/>
            <a:ext cx="731520" cy="731520"/>
          </a:xfrm>
          <a:prstGeom prst="rect">
            <a:avLst/>
          </a:prstGeom>
        </p:spPr>
      </p:pic>
      <p:pic>
        <p:nvPicPr>
          <p:cNvPr id="8" name="Picture 7">
            <a:extLst>
              <a:ext uri="{FF2B5EF4-FFF2-40B4-BE49-F238E27FC236}">
                <a16:creationId xmlns:a16="http://schemas.microsoft.com/office/drawing/2014/main" id="{BBF3B472-8629-41BF-879F-9BAEEEE72E1E}"/>
              </a:ext>
            </a:extLst>
          </p:cNvPr>
          <p:cNvPicPr>
            <a:picLocks/>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Tree>
    <p:extLst>
      <p:ext uri="{BB962C8B-B14F-4D97-AF65-F5344CB8AC3E}">
        <p14:creationId xmlns:p14="http://schemas.microsoft.com/office/powerpoint/2010/main" val="3684641514"/>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5_Custom_Section Header">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F54775-40FE-4E94-9FBA-844B92601E59}"/>
              </a:ext>
            </a:extLst>
          </p:cNvPr>
          <p:cNvSpPr>
            <a:spLocks noGrp="1"/>
          </p:cNvSpPr>
          <p:nvPr>
            <p:ph type="pic" sz="quarter" idx="10" hasCustomPrompt="1"/>
          </p:nvPr>
        </p:nvSpPr>
        <p:spPr>
          <a:xfrm>
            <a:off x="0" y="0"/>
            <a:ext cx="12192000" cy="6858000"/>
          </a:xfrm>
        </p:spPr>
        <p:txBody>
          <a:bodyPr/>
          <a:lstStyle>
            <a:lvl1pPr marL="0" indent="0" algn="r">
              <a:buNone/>
              <a:defRPr b="0">
                <a:latin typeface="+mn-lt"/>
              </a:defRPr>
            </a:lvl1pPr>
          </a:lstStyle>
          <a:p>
            <a:r>
              <a:rPr lang="en-US"/>
              <a:t>Custom Background</a:t>
            </a:r>
          </a:p>
        </p:txBody>
      </p:sp>
      <p:sp>
        <p:nvSpPr>
          <p:cNvPr id="3" name="Rectangle 2">
            <a:extLst>
              <a:ext uri="{FF2B5EF4-FFF2-40B4-BE49-F238E27FC236}">
                <a16:creationId xmlns:a16="http://schemas.microsoft.com/office/drawing/2014/main" id="{C522ADB5-FEF5-4870-8EEC-EC0333F059AF}"/>
              </a:ext>
            </a:extLst>
          </p:cNvPr>
          <p:cNvSpPr/>
          <p:nvPr/>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995A50EE-79B8-4272-A450-DF231F227ADD}"/>
              </a:ext>
            </a:extLst>
          </p:cNvPr>
          <p:cNvSpPr>
            <a:spLocks noGrp="1"/>
          </p:cNvSpPr>
          <p:nvPr>
            <p:ph type="title" hasCustomPrompt="1"/>
          </p:nvPr>
        </p:nvSpPr>
        <p:spPr>
          <a:xfrm>
            <a:off x="812800" y="3581400"/>
            <a:ext cx="9956800" cy="1066800"/>
          </a:xfrm>
        </p:spPr>
        <p:txBody>
          <a:bodyPr anchor="ctr">
            <a:normAutofit/>
          </a:bodyPr>
          <a:lstStyle>
            <a:lvl1pPr algn="r">
              <a:defRPr sz="3200" b="0" i="0" cap="none">
                <a:solidFill>
                  <a:schemeClr val="bg1"/>
                </a:solidFill>
                <a:latin typeface="Arial Black" panose="020B0604020202020204" pitchFamily="34" charset="0"/>
                <a:cs typeface="Arial Black" panose="020B0604020202020204" pitchFamily="34" charset="0"/>
              </a:defRPr>
            </a:lvl1pPr>
          </a:lstStyle>
          <a:p>
            <a:r>
              <a:rPr lang="en-US"/>
              <a:t>Section Header Line 1</a:t>
            </a:r>
            <a:br>
              <a:rPr lang="en-US"/>
            </a:br>
            <a:r>
              <a:rPr lang="en-US"/>
              <a:t>Header Line 2</a:t>
            </a:r>
          </a:p>
        </p:txBody>
      </p:sp>
      <p:pic>
        <p:nvPicPr>
          <p:cNvPr id="8" name="Picture 7" descr="logo1a.png">
            <a:extLst>
              <a:ext uri="{FF2B5EF4-FFF2-40B4-BE49-F238E27FC236}">
                <a16:creationId xmlns:a16="http://schemas.microsoft.com/office/drawing/2014/main" id="{2A7DAE05-618A-4593-8C75-ED7357716E6B}"/>
              </a:ext>
            </a:extLst>
          </p:cNvPr>
          <p:cNvPicPr>
            <a:picLocks/>
          </p:cNvPicPr>
          <p:nvPr/>
        </p:nvPicPr>
        <p:blipFill>
          <a:blip r:embed="rId2" cstate="print"/>
          <a:stretch>
            <a:fillRect/>
          </a:stretch>
        </p:blipFill>
        <p:spPr>
          <a:xfrm>
            <a:off x="304800" y="228600"/>
            <a:ext cx="731520" cy="731520"/>
          </a:xfrm>
          <a:prstGeom prst="rect">
            <a:avLst/>
          </a:prstGeom>
        </p:spPr>
      </p:pic>
      <p:pic>
        <p:nvPicPr>
          <p:cNvPr id="10" name="Picture 9">
            <a:extLst>
              <a:ext uri="{FF2B5EF4-FFF2-40B4-BE49-F238E27FC236}">
                <a16:creationId xmlns:a16="http://schemas.microsoft.com/office/drawing/2014/main" id="{B24C61C6-94AD-4DEA-B6E7-C96A0E8E5637}"/>
              </a:ext>
            </a:extLst>
          </p:cNvPr>
          <p:cNvPicPr>
            <a:picLocks/>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Tree>
    <p:extLst>
      <p:ext uri="{BB962C8B-B14F-4D97-AF65-F5344CB8AC3E}">
        <p14:creationId xmlns:p14="http://schemas.microsoft.com/office/powerpoint/2010/main" val="3250328190"/>
      </p:ext>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6_Section Sub-Hea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2ADB5-FEF5-4870-8EEC-EC0333F059AF}"/>
              </a:ext>
            </a:extLst>
          </p:cNvPr>
          <p:cNvSpPr/>
          <p:nvPr/>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995A50EE-79B8-4272-A450-DF231F227ADD}"/>
              </a:ext>
            </a:extLst>
          </p:cNvPr>
          <p:cNvSpPr>
            <a:spLocks noGrp="1"/>
          </p:cNvSpPr>
          <p:nvPr>
            <p:ph type="title" hasCustomPrompt="1"/>
          </p:nvPr>
        </p:nvSpPr>
        <p:spPr>
          <a:xfrm>
            <a:off x="812800" y="3581400"/>
            <a:ext cx="9956800" cy="1066800"/>
          </a:xfrm>
        </p:spPr>
        <p:txBody>
          <a:bodyPr anchor="ctr">
            <a:normAutofit/>
          </a:bodyPr>
          <a:lstStyle>
            <a:lvl1pPr algn="r">
              <a:defRPr sz="3200" b="0" i="0" cap="none">
                <a:solidFill>
                  <a:schemeClr val="bg1"/>
                </a:solidFill>
                <a:latin typeface="Arial Black" panose="020B0604020202020204" pitchFamily="34" charset="0"/>
                <a:cs typeface="Arial Black" panose="020B0604020202020204" pitchFamily="34" charset="0"/>
              </a:defRPr>
            </a:lvl1pPr>
          </a:lstStyle>
          <a:p>
            <a:r>
              <a:rPr lang="en-US"/>
              <a:t>Section Header Line 1</a:t>
            </a:r>
            <a:br>
              <a:rPr lang="en-US"/>
            </a:br>
            <a:r>
              <a:rPr lang="en-US"/>
              <a:t>Header Line 2</a:t>
            </a:r>
          </a:p>
        </p:txBody>
      </p:sp>
      <p:pic>
        <p:nvPicPr>
          <p:cNvPr id="8" name="Picture 7" descr="logo1a.png">
            <a:extLst>
              <a:ext uri="{FF2B5EF4-FFF2-40B4-BE49-F238E27FC236}">
                <a16:creationId xmlns:a16="http://schemas.microsoft.com/office/drawing/2014/main" id="{2A7DAE05-618A-4593-8C75-ED7357716E6B}"/>
              </a:ext>
            </a:extLst>
          </p:cNvPr>
          <p:cNvPicPr>
            <a:picLocks/>
          </p:cNvPicPr>
          <p:nvPr/>
        </p:nvPicPr>
        <p:blipFill>
          <a:blip r:embed="rId2" cstate="print"/>
          <a:stretch>
            <a:fillRect/>
          </a:stretch>
        </p:blipFill>
        <p:spPr>
          <a:xfrm>
            <a:off x="304800" y="228600"/>
            <a:ext cx="731520" cy="731520"/>
          </a:xfrm>
          <a:prstGeom prst="rect">
            <a:avLst/>
          </a:prstGeom>
        </p:spPr>
      </p:pic>
      <p:pic>
        <p:nvPicPr>
          <p:cNvPr id="10" name="Picture 9">
            <a:extLst>
              <a:ext uri="{FF2B5EF4-FFF2-40B4-BE49-F238E27FC236}">
                <a16:creationId xmlns:a16="http://schemas.microsoft.com/office/drawing/2014/main" id="{B24C61C6-94AD-4DEA-B6E7-C96A0E8E5637}"/>
              </a:ext>
            </a:extLst>
          </p:cNvPr>
          <p:cNvPicPr>
            <a:picLocks/>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
        <p:nvSpPr>
          <p:cNvPr id="11" name="Parallelogram 10">
            <a:extLst>
              <a:ext uri="{FF2B5EF4-FFF2-40B4-BE49-F238E27FC236}">
                <a16:creationId xmlns:a16="http://schemas.microsoft.com/office/drawing/2014/main" id="{A4B17907-688D-4BF8-BD78-B68791B1CD69}"/>
              </a:ext>
            </a:extLst>
          </p:cNvPr>
          <p:cNvSpPr/>
          <p:nvPr userDrawn="1"/>
        </p:nvSpPr>
        <p:spPr>
          <a:xfrm>
            <a:off x="105960" y="1966452"/>
            <a:ext cx="2641164" cy="1424581"/>
          </a:xfrm>
          <a:prstGeom prst="parallelogram">
            <a:avLst>
              <a:gd name="adj" fmla="val 12849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10FCFEA4-D07F-4F11-BA18-D9DBD31C57D4}"/>
              </a:ext>
            </a:extLst>
          </p:cNvPr>
          <p:cNvSpPr/>
          <p:nvPr userDrawn="1"/>
        </p:nvSpPr>
        <p:spPr>
          <a:xfrm>
            <a:off x="1142280" y="2400106"/>
            <a:ext cx="2029602" cy="990927"/>
          </a:xfrm>
          <a:prstGeom prst="parallelogram">
            <a:avLst>
              <a:gd name="adj" fmla="val 12849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177B39B1-4368-4496-88C0-622DF8F529CB}"/>
              </a:ext>
            </a:extLst>
          </p:cNvPr>
          <p:cNvSpPr/>
          <p:nvPr userDrawn="1"/>
        </p:nvSpPr>
        <p:spPr>
          <a:xfrm>
            <a:off x="2117062" y="3028020"/>
            <a:ext cx="1139402" cy="363013"/>
          </a:xfrm>
          <a:prstGeom prst="parallelogram">
            <a:avLst>
              <a:gd name="adj" fmla="val 12849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Triangle 21">
            <a:extLst>
              <a:ext uri="{FF2B5EF4-FFF2-40B4-BE49-F238E27FC236}">
                <a16:creationId xmlns:a16="http://schemas.microsoft.com/office/drawing/2014/main" id="{93925EF2-72E0-436D-9662-44B7DF720B5F}"/>
              </a:ext>
            </a:extLst>
          </p:cNvPr>
          <p:cNvSpPr/>
          <p:nvPr userDrawn="1"/>
        </p:nvSpPr>
        <p:spPr>
          <a:xfrm rot="5400000">
            <a:off x="104260" y="4732407"/>
            <a:ext cx="725930" cy="934455"/>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2392815"/>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Thank you slide">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5356D7E-2240-429A-BA06-A11043698286}"/>
              </a:ext>
            </a:extLst>
          </p:cNvPr>
          <p:cNvSpPr/>
          <p:nvPr/>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extBox 1">
            <a:extLst>
              <a:ext uri="{FF2B5EF4-FFF2-40B4-BE49-F238E27FC236}">
                <a16:creationId xmlns:a16="http://schemas.microsoft.com/office/drawing/2014/main" id="{0EC4D779-EE9F-40B6-805A-EFE0D96E237D}"/>
              </a:ext>
            </a:extLst>
          </p:cNvPr>
          <p:cNvSpPr txBox="1"/>
          <p:nvPr/>
        </p:nvSpPr>
        <p:spPr>
          <a:xfrm>
            <a:off x="3149600" y="888224"/>
            <a:ext cx="6096000" cy="369332"/>
          </a:xfrm>
          <a:prstGeom prst="rect">
            <a:avLst/>
          </a:prstGeom>
          <a:noFill/>
        </p:spPr>
        <p:txBody>
          <a:bodyPr wrap="square" rtlCol="0">
            <a:spAutoFit/>
          </a:bodyPr>
          <a:lstStyle/>
          <a:p>
            <a:pPr algn="ctr"/>
            <a:r>
              <a:rPr lang="en-US" sz="1800">
                <a:solidFill>
                  <a:schemeClr val="bg1"/>
                </a:solidFill>
              </a:rPr>
              <a:t>Thank You</a:t>
            </a:r>
          </a:p>
        </p:txBody>
      </p:sp>
      <p:sp>
        <p:nvSpPr>
          <p:cNvPr id="9" name="Text Placeholder 2">
            <a:extLst>
              <a:ext uri="{FF2B5EF4-FFF2-40B4-BE49-F238E27FC236}">
                <a16:creationId xmlns:a16="http://schemas.microsoft.com/office/drawing/2014/main" id="{6B6725A6-AF01-47D9-A284-4A222E1FA291}"/>
              </a:ext>
            </a:extLst>
          </p:cNvPr>
          <p:cNvSpPr>
            <a:spLocks noGrp="1"/>
          </p:cNvSpPr>
          <p:nvPr>
            <p:ph type="body" idx="10" hasCustomPrompt="1"/>
          </p:nvPr>
        </p:nvSpPr>
        <p:spPr>
          <a:xfrm>
            <a:off x="2029405" y="3738458"/>
            <a:ext cx="9552995" cy="381000"/>
          </a:xfrm>
        </p:spPr>
        <p:txBody>
          <a:bodyPr anchor="t">
            <a:noAutofit/>
          </a:bodyPr>
          <a:lstStyle>
            <a:lvl1pPr marL="0" indent="0" algn="l">
              <a:lnSpc>
                <a:spcPct val="100000"/>
              </a:lnSpc>
              <a:buFont typeface="Arial" panose="020B0604020202020204" pitchFamily="34" charset="0"/>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Contact Info</a:t>
            </a:r>
          </a:p>
        </p:txBody>
      </p:sp>
      <p:sp>
        <p:nvSpPr>
          <p:cNvPr id="3" name="TextBox 2">
            <a:extLst>
              <a:ext uri="{FF2B5EF4-FFF2-40B4-BE49-F238E27FC236}">
                <a16:creationId xmlns:a16="http://schemas.microsoft.com/office/drawing/2014/main" id="{F67C1931-AAB8-4F9E-A73B-DEC0D9384BF7}"/>
              </a:ext>
            </a:extLst>
          </p:cNvPr>
          <p:cNvSpPr txBox="1"/>
          <p:nvPr/>
        </p:nvSpPr>
        <p:spPr>
          <a:xfrm>
            <a:off x="2029405" y="2450514"/>
            <a:ext cx="9552995" cy="646331"/>
          </a:xfrm>
          <a:prstGeom prst="rect">
            <a:avLst/>
          </a:prstGeom>
          <a:noFill/>
        </p:spPr>
        <p:txBody>
          <a:bodyPr wrap="square" rtlCol="0" anchor="ctr">
            <a:spAutoFit/>
          </a:bodyPr>
          <a:lstStyle/>
          <a:p>
            <a:r>
              <a:rPr kumimoji="0" lang="en-US" sz="3600" b="0" i="0" u="none" strike="noStrike" kern="1200" cap="none" spc="0" normalizeH="0" baseline="0" noProof="0">
                <a:ln>
                  <a:noFill/>
                </a:ln>
                <a:solidFill>
                  <a:prstClr val="white"/>
                </a:solidFill>
                <a:effectLst/>
                <a:uLnTx/>
                <a:uFillTx/>
                <a:latin typeface="Arial Black" panose="020B0604020202020204" pitchFamily="34" charset="0"/>
                <a:ea typeface="+mj-ea"/>
              </a:rPr>
              <a:t>Thank You</a:t>
            </a:r>
            <a:endParaRPr lang="en-US" sz="2400"/>
          </a:p>
        </p:txBody>
      </p:sp>
      <p:pic>
        <p:nvPicPr>
          <p:cNvPr id="8" name="Picture 7" descr="logo1a.png">
            <a:extLst>
              <a:ext uri="{FF2B5EF4-FFF2-40B4-BE49-F238E27FC236}">
                <a16:creationId xmlns:a16="http://schemas.microsoft.com/office/drawing/2014/main" id="{026BA231-051D-47CF-9DDD-F35D5BF6CA15}"/>
              </a:ext>
            </a:extLst>
          </p:cNvPr>
          <p:cNvPicPr>
            <a:picLocks/>
          </p:cNvPicPr>
          <p:nvPr userDrawn="1"/>
        </p:nvPicPr>
        <p:blipFill>
          <a:blip r:embed="rId2" cstate="print"/>
          <a:stretch>
            <a:fillRect/>
          </a:stretch>
        </p:blipFill>
        <p:spPr>
          <a:xfrm>
            <a:off x="304800" y="228600"/>
            <a:ext cx="731520" cy="731520"/>
          </a:xfrm>
          <a:prstGeom prst="rect">
            <a:avLst/>
          </a:prstGeom>
        </p:spPr>
      </p:pic>
      <p:pic>
        <p:nvPicPr>
          <p:cNvPr id="10" name="Picture 9">
            <a:extLst>
              <a:ext uri="{FF2B5EF4-FFF2-40B4-BE49-F238E27FC236}">
                <a16:creationId xmlns:a16="http://schemas.microsoft.com/office/drawing/2014/main" id="{F7CD4EE7-A7F4-4B03-B49F-49CED540506A}"/>
              </a:ext>
            </a:extLst>
          </p:cNvPr>
          <p:cNvPicPr>
            <a:picLocks/>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Tree>
    <p:extLst>
      <p:ext uri="{BB962C8B-B14F-4D97-AF65-F5344CB8AC3E}">
        <p14:creationId xmlns:p14="http://schemas.microsoft.com/office/powerpoint/2010/main" val="1606683692"/>
      </p:ext>
    </p:extLst>
  </p:cSld>
  <p:clrMapOvr>
    <a:overrideClrMapping bg1="lt1" tx1="dk1" bg2="lt2" tx2="dk2" accent1="accent1" accent2="accent2" accent3="accent3" accent4="accent4" accent5="accent5" accent6="accent6" hlink="hlink" folHlink="folHlink"/>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73236-2650-4002-BBE6-41B807BD12AA}"/>
              </a:ext>
            </a:extLst>
          </p:cNvPr>
          <p:cNvSpPr>
            <a:spLocks noGrp="1"/>
          </p:cNvSpPr>
          <p:nvPr>
            <p:ph type="title"/>
          </p:nvPr>
        </p:nvSpPr>
        <p:spPr>
          <a:xfrm>
            <a:off x="839788" y="469074"/>
            <a:ext cx="3932237" cy="1520043"/>
          </a:xfrm>
        </p:spPr>
        <p:txBody>
          <a:bodyPr anchor="b"/>
          <a:lstStyle>
            <a:lvl1pPr algn="ctr">
              <a:defRPr sz="3200">
                <a:solidFill>
                  <a:srgbClr val="197EAA"/>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C1BE671-D30E-46C1-9CDE-53F14C0F6949}"/>
              </a:ext>
            </a:extLst>
          </p:cNvPr>
          <p:cNvSpPr>
            <a:spLocks noGrp="1"/>
          </p:cNvSpPr>
          <p:nvPr>
            <p:ph idx="1"/>
          </p:nvPr>
        </p:nvSpPr>
        <p:spPr>
          <a:xfrm>
            <a:off x="5183188" y="967839"/>
            <a:ext cx="6172200" cy="524889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ED7911-7434-4F82-A978-77EFE7561C63}"/>
              </a:ext>
            </a:extLst>
          </p:cNvPr>
          <p:cNvSpPr>
            <a:spLocks noGrp="1"/>
          </p:cNvSpPr>
          <p:nvPr>
            <p:ph type="body" sz="half" idx="2"/>
          </p:nvPr>
        </p:nvSpPr>
        <p:spPr>
          <a:xfrm>
            <a:off x="839788" y="2057400"/>
            <a:ext cx="3932237" cy="381158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5B57D8C-F0A4-4222-9119-FD72633EFB5A}"/>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27730806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D2D2CD-DE00-4670-8124-24CCE02E80B3}" type="slidenum">
              <a:rPr lang="en-US" smtClean="0"/>
              <a:pPr/>
              <a:t>‹#›</a:t>
            </a:fld>
            <a:endParaRPr lang="en-US"/>
          </a:p>
        </p:txBody>
      </p:sp>
    </p:spTree>
    <p:extLst>
      <p:ext uri="{BB962C8B-B14F-4D97-AF65-F5344CB8AC3E}">
        <p14:creationId xmlns:p14="http://schemas.microsoft.com/office/powerpoint/2010/main" val="4097262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Title - Diago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98EC977-69EB-A449-B483-5519682D02BE}"/>
              </a:ext>
            </a:extLst>
          </p:cNvPr>
          <p:cNvSpPr>
            <a:spLocks noGrp="1"/>
          </p:cNvSpPr>
          <p:nvPr>
            <p:ph type="pic" sz="quarter" idx="13" hasCustomPrompt="1"/>
          </p:nvPr>
        </p:nvSpPr>
        <p:spPr>
          <a:xfrm>
            <a:off x="4998720" y="-304"/>
            <a:ext cx="7193280" cy="6858304"/>
          </a:xfrm>
          <a:custGeom>
            <a:avLst/>
            <a:gdLst>
              <a:gd name="connsiteX0" fmla="*/ 0 w 6477000"/>
              <a:gd name="connsiteY0" fmla="*/ 6858000 h 6858000"/>
              <a:gd name="connsiteX1" fmla="*/ 3717992 w 6477000"/>
              <a:gd name="connsiteY1" fmla="*/ 0 h 6858000"/>
              <a:gd name="connsiteX2" fmla="*/ 6477000 w 6477000"/>
              <a:gd name="connsiteY2" fmla="*/ 0 h 6858000"/>
              <a:gd name="connsiteX3" fmla="*/ 2759008 w 6477000"/>
              <a:gd name="connsiteY3" fmla="*/ 6858000 h 6858000"/>
              <a:gd name="connsiteX4" fmla="*/ 0 w 6477000"/>
              <a:gd name="connsiteY4" fmla="*/ 6858000 h 6858000"/>
              <a:gd name="connsiteX0" fmla="*/ 0 w 6477000"/>
              <a:gd name="connsiteY0" fmla="*/ 6858000 h 6858000"/>
              <a:gd name="connsiteX1" fmla="*/ 3717992 w 6477000"/>
              <a:gd name="connsiteY1" fmla="*/ 0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56891 w 6477000"/>
              <a:gd name="connsiteY1" fmla="*/ 838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74733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03397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304 h 6858304"/>
              <a:gd name="connsiteX1" fmla="*/ 4134654 w 6477000"/>
              <a:gd name="connsiteY1" fmla="*/ 0 h 6858304"/>
              <a:gd name="connsiteX2" fmla="*/ 6477000 w 6477000"/>
              <a:gd name="connsiteY2" fmla="*/ 304 h 6858304"/>
              <a:gd name="connsiteX3" fmla="*/ 6468860 w 6477000"/>
              <a:gd name="connsiteY3" fmla="*/ 6858304 h 6858304"/>
              <a:gd name="connsiteX4" fmla="*/ 0 w 6477000"/>
              <a:gd name="connsiteY4" fmla="*/ 6858304 h 685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304">
                <a:moveTo>
                  <a:pt x="0" y="6858304"/>
                </a:moveTo>
                <a:lnTo>
                  <a:pt x="4134654" y="0"/>
                </a:lnTo>
                <a:lnTo>
                  <a:pt x="6477000" y="304"/>
                </a:lnTo>
                <a:cubicBezTo>
                  <a:pt x="6474287" y="2286304"/>
                  <a:pt x="6471573" y="4572304"/>
                  <a:pt x="6468860" y="6858304"/>
                </a:cubicBezTo>
                <a:lnTo>
                  <a:pt x="0" y="6858304"/>
                </a:lnTo>
                <a:close/>
              </a:path>
            </a:pathLst>
          </a:custGeom>
        </p:spPr>
        <p:txBody>
          <a:bodyPr anchor="ctr"/>
          <a:lstStyle>
            <a:lvl1pPr marL="0" indent="0" algn="ctr">
              <a:buNone/>
              <a:defRPr b="0">
                <a:solidFill>
                  <a:schemeClr val="bg1"/>
                </a:solidFill>
              </a:defRPr>
            </a:lvl1pPr>
          </a:lstStyle>
          <a:p>
            <a:r>
              <a:rPr lang="en-US"/>
              <a:t>Insert Picture</a:t>
            </a:r>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39951828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Divider 2 - Main Section">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1B8DBC8-9810-4DA9-9364-F0566758F32D}"/>
              </a:ext>
            </a:extLst>
          </p:cNvPr>
          <p:cNvSpPr/>
          <p:nvPr userDrawn="1"/>
        </p:nvSpPr>
        <p:spPr>
          <a:xfrm>
            <a:off x="0" y="851338"/>
            <a:ext cx="12192000" cy="137160"/>
          </a:xfrm>
          <a:prstGeom prst="rect">
            <a:avLst/>
          </a:prstGeom>
          <a:solidFill>
            <a:srgbClr val="0C2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693EDDC-6C03-47A6-AA08-208AFA079D79}"/>
              </a:ext>
            </a:extLst>
          </p:cNvPr>
          <p:cNvSpPr/>
          <p:nvPr userDrawn="1"/>
        </p:nvSpPr>
        <p:spPr>
          <a:xfrm>
            <a:off x="0" y="0"/>
            <a:ext cx="12192000" cy="914400"/>
          </a:xfrm>
          <a:prstGeom prst="rect">
            <a:avLst/>
          </a:prstGeom>
          <a:solidFill>
            <a:srgbClr val="113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2590800"/>
            <a:ext cx="6083132" cy="1257167"/>
          </a:xfrm>
          <a:prstGeom prst="rect">
            <a:avLst/>
          </a:prstGeom>
        </p:spPr>
        <p:txBody>
          <a:bodyPr anchor="ctr">
            <a:normAutofit/>
          </a:bodyPr>
          <a:lstStyle>
            <a:lvl1pPr algn="l">
              <a:defRPr sz="3200" b="0" i="0" cap="none">
                <a:solidFill>
                  <a:schemeClr val="tx1"/>
                </a:solidFill>
                <a:latin typeface="+mj-lt"/>
                <a:cs typeface="Arial Black" panose="020B0604020202020204" pitchFamily="34" charset="0"/>
              </a:defRPr>
            </a:lvl1pPr>
          </a:lstStyle>
          <a:p>
            <a:r>
              <a:rPr lang="en-US"/>
              <a:t>Section Header Line 1</a:t>
            </a:r>
            <a:br>
              <a:rPr lang="en-US"/>
            </a:br>
            <a:r>
              <a:rPr lang="en-US"/>
              <a:t>Section Header Line 2</a:t>
            </a:r>
          </a:p>
        </p:txBody>
      </p:sp>
      <p:grpSp>
        <p:nvGrpSpPr>
          <p:cNvPr id="6" name="Group 5">
            <a:extLst>
              <a:ext uri="{FF2B5EF4-FFF2-40B4-BE49-F238E27FC236}">
                <a16:creationId xmlns:a16="http://schemas.microsoft.com/office/drawing/2014/main" id="{64B1671D-47DB-BE4C-A05B-7F00B5920FFB}"/>
              </a:ext>
            </a:extLst>
          </p:cNvPr>
          <p:cNvGrpSpPr/>
          <p:nvPr userDrawn="1"/>
        </p:nvGrpSpPr>
        <p:grpSpPr>
          <a:xfrm>
            <a:off x="608330" y="5713191"/>
            <a:ext cx="4869180" cy="731520"/>
            <a:chOff x="608330" y="5713191"/>
            <a:chExt cx="4869180" cy="731520"/>
          </a:xfrm>
        </p:grpSpPr>
        <p:sp>
          <p:nvSpPr>
            <p:cNvPr id="7" name="Oval 6">
              <a:extLst>
                <a:ext uri="{FF2B5EF4-FFF2-40B4-BE49-F238E27FC236}">
                  <a16:creationId xmlns:a16="http://schemas.microsoft.com/office/drawing/2014/main" id="{17F35883-5D31-C14D-B6D3-DD1FE7DDE651}"/>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66DC4331-1EFA-FE45-9389-C4DC0BE099E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11" name="Footer Placeholder 1">
            <a:extLst>
              <a:ext uri="{FF2B5EF4-FFF2-40B4-BE49-F238E27FC236}">
                <a16:creationId xmlns:a16="http://schemas.microsoft.com/office/drawing/2014/main" id="{6094B6ED-FA89-0448-AF9E-9652637CCF4C}"/>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Tree>
    <p:extLst>
      <p:ext uri="{BB962C8B-B14F-4D97-AF65-F5344CB8AC3E}">
        <p14:creationId xmlns:p14="http://schemas.microsoft.com/office/powerpoint/2010/main" val="492617021"/>
      </p:ext>
    </p:extLst>
  </p:cSld>
  <p:clrMapOvr>
    <a:overrideClrMapping bg1="lt1" tx1="dk1" bg2="lt2" tx2="dk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Main Takeaways">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8934663-7603-49D3-8DAE-6E9BE8F1A128}"/>
              </a:ext>
            </a:extLst>
          </p:cNvPr>
          <p:cNvSpPr>
            <a:spLocks noGrp="1"/>
          </p:cNvSpPr>
          <p:nvPr>
            <p:ph sz="quarter" idx="11" hasCustomPrompt="1"/>
          </p:nvPr>
        </p:nvSpPr>
        <p:spPr>
          <a:xfrm>
            <a:off x="463296" y="1280160"/>
            <a:ext cx="11265408" cy="4937760"/>
          </a:xfrm>
        </p:spPr>
        <p:txBody>
          <a:bodyPr tIns="45720" bIns="45720">
            <a:noAutofit/>
          </a:bodyPr>
          <a:lstStyle>
            <a:lvl1pPr>
              <a:lnSpc>
                <a:spcPct val="100000"/>
              </a:lnSpc>
              <a:spcBef>
                <a:spcPts val="1200"/>
              </a:spcBef>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a:t>Edit Master text styles</a:t>
            </a:r>
          </a:p>
          <a:p>
            <a:pPr lvl="1"/>
            <a:r>
              <a:rPr lang="en-US"/>
              <a:t>Second level</a:t>
            </a:r>
          </a:p>
          <a:p>
            <a:pPr lvl="2"/>
            <a:r>
              <a:rPr lang="en-US"/>
              <a:t>Third level</a:t>
            </a:r>
          </a:p>
          <a:p>
            <a:pPr lvl="0"/>
            <a:endParaRPr lang="en-US"/>
          </a:p>
        </p:txBody>
      </p:sp>
      <p:sp>
        <p:nvSpPr>
          <p:cNvPr id="2" name="Footer Placeholder 1">
            <a:extLst>
              <a:ext uri="{FF2B5EF4-FFF2-40B4-BE49-F238E27FC236}">
                <a16:creationId xmlns:a16="http://schemas.microsoft.com/office/drawing/2014/main" id="{D574B5D3-50B1-074E-A4FF-0E5968BB8DA3}"/>
              </a:ext>
            </a:extLst>
          </p:cNvPr>
          <p:cNvSpPr>
            <a:spLocks noGrp="1"/>
          </p:cNvSpPr>
          <p:nvPr>
            <p:ph type="ftr" sz="quarter" idx="12"/>
          </p:nvPr>
        </p:nvSpPr>
        <p:spPr/>
        <p:txBody>
          <a:bodyPr/>
          <a:lstStyle/>
          <a:p>
            <a:r>
              <a:rPr lang="en-US"/>
              <a:t>Footer</a:t>
            </a:r>
          </a:p>
        </p:txBody>
      </p:sp>
      <p:sp>
        <p:nvSpPr>
          <p:cNvPr id="3" name="Title 2">
            <a:extLst>
              <a:ext uri="{FF2B5EF4-FFF2-40B4-BE49-F238E27FC236}">
                <a16:creationId xmlns:a16="http://schemas.microsoft.com/office/drawing/2014/main" id="{8649142E-E568-BF48-92D7-04D03FFCBC1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24783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Right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p:txBody>
          <a:bodyPr/>
          <a:lstStyle/>
          <a:p>
            <a:r>
              <a:rPr lang="en-US"/>
              <a:t>Click to edit Master title style</a:t>
            </a:r>
          </a:p>
        </p:txBody>
      </p:sp>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94960" cy="4937760"/>
          </a:xfrm>
        </p:spPr>
        <p:txBody>
          <a:body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6333744"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3" name="Footer Placeholder 2">
            <a:extLst>
              <a:ext uri="{FF2B5EF4-FFF2-40B4-BE49-F238E27FC236}">
                <a16:creationId xmlns:a16="http://schemas.microsoft.com/office/drawing/2014/main" id="{53D69536-510E-A747-A057-9C62142EC20D}"/>
              </a:ext>
            </a:extLst>
          </p:cNvPr>
          <p:cNvSpPr>
            <a:spLocks noGrp="1"/>
          </p:cNvSpPr>
          <p:nvPr>
            <p:ph type="ftr" sz="quarter" idx="19"/>
          </p:nvPr>
        </p:nvSpPr>
        <p:spPr/>
        <p:txBody>
          <a:bodyPr/>
          <a:lstStyle/>
          <a:p>
            <a:r>
              <a:rPr lang="en-US"/>
              <a:t>Footer</a:t>
            </a:r>
          </a:p>
        </p:txBody>
      </p:sp>
      <p:sp>
        <p:nvSpPr>
          <p:cNvPr id="9" name="Text Placeholder 14">
            <a:extLst>
              <a:ext uri="{FF2B5EF4-FFF2-40B4-BE49-F238E27FC236}">
                <a16:creationId xmlns:a16="http://schemas.microsoft.com/office/drawing/2014/main" id="{F4C2C9D2-4274-1840-8A46-43DA37979A33}"/>
              </a:ext>
            </a:extLst>
          </p:cNvPr>
          <p:cNvSpPr>
            <a:spLocks noGrp="1"/>
          </p:cNvSpPr>
          <p:nvPr>
            <p:ph type="body" sz="quarter" idx="20"/>
          </p:nvPr>
        </p:nvSpPr>
        <p:spPr>
          <a:xfrm>
            <a:off x="6333744" y="1280160"/>
            <a:ext cx="5394960" cy="365760"/>
          </a:xfrm>
        </p:spPr>
        <p:txBody>
          <a:bodyPr anchor="ctr" anchorCtr="0"/>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99190646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Two Figur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8E1340F-B98C-DC44-AA86-CCD0A744D530}"/>
              </a:ext>
            </a:extLst>
          </p:cNvPr>
          <p:cNvSpPr>
            <a:spLocks noGrp="1"/>
          </p:cNvSpPr>
          <p:nvPr>
            <p:ph type="ftr" sz="quarter" idx="2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34E6E"/>
                </a:solidFill>
                <a:effectLst/>
                <a:uLnTx/>
                <a:uFillTx/>
                <a:latin typeface="Arial" panose="020B0604020202020204"/>
                <a:ea typeface="+mn-ea"/>
                <a:cs typeface="+mn-cs"/>
              </a:rPr>
              <a:t>Footer</a:t>
            </a:r>
          </a:p>
        </p:txBody>
      </p:sp>
      <p:sp>
        <p:nvSpPr>
          <p:cNvPr id="13" name="Text Placeholder 14">
            <a:extLst>
              <a:ext uri="{FF2B5EF4-FFF2-40B4-BE49-F238E27FC236}">
                <a16:creationId xmlns:a16="http://schemas.microsoft.com/office/drawing/2014/main" id="{B6646843-EF67-C242-BEBC-DEBE262D371E}"/>
              </a:ext>
            </a:extLst>
          </p:cNvPr>
          <p:cNvSpPr>
            <a:spLocks noGrp="1"/>
          </p:cNvSpPr>
          <p:nvPr>
            <p:ph type="body" sz="quarter" idx="20"/>
          </p:nvPr>
        </p:nvSpPr>
        <p:spPr>
          <a:xfrm>
            <a:off x="6333744" y="1280160"/>
            <a:ext cx="5394960" cy="365760"/>
          </a:xfrm>
        </p:spPr>
        <p:txBody>
          <a:bodyPr anchor="ctr" anchorCtr="0"/>
          <a:lstStyle>
            <a:lvl1pPr marL="0" indent="0">
              <a:buNone/>
              <a:defRPr/>
            </a:lvl1pPr>
          </a:lstStyle>
          <a:p>
            <a:pPr lvl="0"/>
            <a:r>
              <a:rPr lang="en-US"/>
              <a:t>Click to edit Master text styles</a:t>
            </a:r>
          </a:p>
        </p:txBody>
      </p:sp>
      <p:sp>
        <p:nvSpPr>
          <p:cNvPr id="8" name="Content Placeholder 2">
            <a:extLst>
              <a:ext uri="{FF2B5EF4-FFF2-40B4-BE49-F238E27FC236}">
                <a16:creationId xmlns:a16="http://schemas.microsoft.com/office/drawing/2014/main" id="{1F47D24C-CD42-E54B-903B-6AAE1BD17CF6}"/>
              </a:ext>
            </a:extLst>
          </p:cNvPr>
          <p:cNvSpPr>
            <a:spLocks noGrp="1"/>
          </p:cNvSpPr>
          <p:nvPr>
            <p:ph idx="23" hasCustomPrompt="1"/>
          </p:nvPr>
        </p:nvSpPr>
        <p:spPr>
          <a:xfrm>
            <a:off x="6333744"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9" name="Text Placeholder 14">
            <a:extLst>
              <a:ext uri="{FF2B5EF4-FFF2-40B4-BE49-F238E27FC236}">
                <a16:creationId xmlns:a16="http://schemas.microsoft.com/office/drawing/2014/main" id="{7699A9C7-A27A-064A-AA0E-7B60EC928703}"/>
              </a:ext>
            </a:extLst>
          </p:cNvPr>
          <p:cNvSpPr>
            <a:spLocks noGrp="1"/>
          </p:cNvSpPr>
          <p:nvPr>
            <p:ph type="body" sz="quarter" idx="24"/>
          </p:nvPr>
        </p:nvSpPr>
        <p:spPr>
          <a:xfrm>
            <a:off x="463297" y="1280160"/>
            <a:ext cx="5394960" cy="365760"/>
          </a:xfrm>
        </p:spPr>
        <p:txBody>
          <a:bodyPr anchor="ctr" anchorCtr="0"/>
          <a:lstStyle>
            <a:lvl1pPr marL="0" indent="0">
              <a:buNone/>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63E39E9A-0E95-9243-817A-53764FB1924B}"/>
              </a:ext>
            </a:extLst>
          </p:cNvPr>
          <p:cNvSpPr>
            <a:spLocks noGrp="1"/>
          </p:cNvSpPr>
          <p:nvPr>
            <p:ph idx="25" hasCustomPrompt="1"/>
          </p:nvPr>
        </p:nvSpPr>
        <p:spPr>
          <a:xfrm>
            <a:off x="463297"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4" name="Title 3">
            <a:extLst>
              <a:ext uri="{FF2B5EF4-FFF2-40B4-BE49-F238E27FC236}">
                <a16:creationId xmlns:a16="http://schemas.microsoft.com/office/drawing/2014/main" id="{D0617A42-2E74-EB45-B992-22145B4E6E6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97225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52E3DC05-D014-4C4F-AEE7-790F939A15FE}"/>
              </a:ext>
            </a:extLst>
          </p:cNvPr>
          <p:cNvSpPr>
            <a:spLocks noGrp="1"/>
          </p:cNvSpPr>
          <p:nvPr>
            <p:ph type="ftr" sz="quarter" idx="11"/>
          </p:nvPr>
        </p:nvSpPr>
        <p:spPr/>
        <p:txBody>
          <a:bodyPr/>
          <a:lstStyle/>
          <a:p>
            <a:r>
              <a:rPr lang="en-US"/>
              <a:t>Footer</a:t>
            </a:r>
          </a:p>
        </p:txBody>
      </p:sp>
      <p:sp>
        <p:nvSpPr>
          <p:cNvPr id="3" name="Title 2">
            <a:extLst>
              <a:ext uri="{FF2B5EF4-FFF2-40B4-BE49-F238E27FC236}">
                <a16:creationId xmlns:a16="http://schemas.microsoft.com/office/drawing/2014/main" id="{CD9EE379-5827-5947-9240-65380196DD9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40154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3DF3EC0-D0BA-AD4E-81FD-5AAA99E35B97}"/>
              </a:ext>
            </a:extLst>
          </p:cNvPr>
          <p:cNvSpPr>
            <a:spLocks noGrp="1"/>
          </p:cNvSpPr>
          <p:nvPr>
            <p:ph type="ftr" sz="quarter" idx="10"/>
          </p:nvPr>
        </p:nvSpPr>
        <p:spPr/>
        <p:txBody>
          <a:bodyPr/>
          <a:lstStyle/>
          <a:p>
            <a:r>
              <a:rPr lang="en-US"/>
              <a:t>Footer</a:t>
            </a:r>
          </a:p>
        </p:txBody>
      </p:sp>
      <p:sp>
        <p:nvSpPr>
          <p:cNvPr id="3" name="Title 2">
            <a:extLst>
              <a:ext uri="{FF2B5EF4-FFF2-40B4-BE49-F238E27FC236}">
                <a16:creationId xmlns:a16="http://schemas.microsoft.com/office/drawing/2014/main" id="{F9D5D0A3-7F37-6942-8AE4-0CBB77363D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43392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Main Takeaways">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8934663-7603-49D3-8DAE-6E9BE8F1A128}"/>
              </a:ext>
            </a:extLst>
          </p:cNvPr>
          <p:cNvSpPr>
            <a:spLocks noGrp="1"/>
          </p:cNvSpPr>
          <p:nvPr>
            <p:ph sz="quarter" idx="11" hasCustomPrompt="1"/>
          </p:nvPr>
        </p:nvSpPr>
        <p:spPr>
          <a:xfrm>
            <a:off x="463296" y="1280160"/>
            <a:ext cx="11265408" cy="4937760"/>
          </a:xfrm>
        </p:spPr>
        <p:txBody>
          <a:bodyPr tIns="45720" bIns="45720">
            <a:noAutofit/>
          </a:bodyPr>
          <a:lstStyle>
            <a:lvl1pPr>
              <a:lnSpc>
                <a:spcPct val="100000"/>
              </a:lnSpc>
              <a:spcBef>
                <a:spcPts val="1200"/>
              </a:spcBef>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a:t>Edit Master text styles</a:t>
            </a:r>
          </a:p>
          <a:p>
            <a:pPr lvl="1"/>
            <a:r>
              <a:rPr lang="en-US"/>
              <a:t>Second level</a:t>
            </a:r>
          </a:p>
          <a:p>
            <a:pPr lvl="2"/>
            <a:r>
              <a:rPr lang="en-US"/>
              <a:t>Third level</a:t>
            </a:r>
          </a:p>
          <a:p>
            <a:pPr lvl="0"/>
            <a:endParaRPr lang="en-US"/>
          </a:p>
        </p:txBody>
      </p:sp>
      <p:sp>
        <p:nvSpPr>
          <p:cNvPr id="2" name="Footer Placeholder 1">
            <a:extLst>
              <a:ext uri="{FF2B5EF4-FFF2-40B4-BE49-F238E27FC236}">
                <a16:creationId xmlns:a16="http://schemas.microsoft.com/office/drawing/2014/main" id="{D574B5D3-50B1-074E-A4FF-0E5968BB8DA3}"/>
              </a:ext>
            </a:extLst>
          </p:cNvPr>
          <p:cNvSpPr>
            <a:spLocks noGrp="1"/>
          </p:cNvSpPr>
          <p:nvPr>
            <p:ph type="ftr" sz="quarter" idx="12"/>
          </p:nvPr>
        </p:nvSpPr>
        <p:spPr/>
        <p:txBody>
          <a:bodyPr/>
          <a:lstStyle/>
          <a:p>
            <a:r>
              <a:rPr lang="en-US"/>
              <a:t>Footer</a:t>
            </a:r>
          </a:p>
        </p:txBody>
      </p:sp>
      <p:sp>
        <p:nvSpPr>
          <p:cNvPr id="3" name="Title 2">
            <a:extLst>
              <a:ext uri="{FF2B5EF4-FFF2-40B4-BE49-F238E27FC236}">
                <a16:creationId xmlns:a16="http://schemas.microsoft.com/office/drawing/2014/main" id="{8649142E-E568-BF48-92D7-04D03FFCBC1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049759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94960" cy="4937760"/>
          </a:xfrm>
        </p:spPr>
        <p:txBody>
          <a:bodyPr/>
          <a:lstStyle/>
          <a:p>
            <a:pPr lvl="0"/>
            <a:r>
              <a:rPr lang="en-US"/>
              <a:t>Click to edit Master text styles</a:t>
            </a:r>
          </a:p>
          <a:p>
            <a:pPr lvl="1"/>
            <a:r>
              <a:rPr lang="en-US"/>
              <a:t>Second level</a:t>
            </a:r>
          </a:p>
          <a:p>
            <a:pPr lvl="2"/>
            <a:r>
              <a:rPr lang="en-US"/>
              <a:t>Third level</a:t>
            </a:r>
          </a:p>
        </p:txBody>
      </p:sp>
      <p:sp>
        <p:nvSpPr>
          <p:cNvPr id="15" name="Text Placeholder 13">
            <a:extLst>
              <a:ext uri="{FF2B5EF4-FFF2-40B4-BE49-F238E27FC236}">
                <a16:creationId xmlns:a16="http://schemas.microsoft.com/office/drawing/2014/main" id="{E1E65073-C416-4293-AE24-35C33B245E1F}"/>
              </a:ext>
            </a:extLst>
          </p:cNvPr>
          <p:cNvSpPr>
            <a:spLocks noGrp="1"/>
          </p:cNvSpPr>
          <p:nvPr>
            <p:ph type="body" sz="quarter" idx="11"/>
          </p:nvPr>
        </p:nvSpPr>
        <p:spPr>
          <a:xfrm>
            <a:off x="6333746" y="1282566"/>
            <a:ext cx="5394960" cy="493776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EDC876CD-19AD-B94B-A6DE-07E3BA31181A}"/>
              </a:ext>
            </a:extLst>
          </p:cNvPr>
          <p:cNvSpPr>
            <a:spLocks noGrp="1"/>
          </p:cNvSpPr>
          <p:nvPr>
            <p:ph type="ftr" sz="quarter" idx="12"/>
          </p:nvPr>
        </p:nvSpPr>
        <p:spPr/>
        <p:txBody>
          <a:bodyPr/>
          <a:lstStyle/>
          <a:p>
            <a:r>
              <a:rPr lang="en-US"/>
              <a:t>Footer</a:t>
            </a:r>
          </a:p>
        </p:txBody>
      </p:sp>
      <p:sp>
        <p:nvSpPr>
          <p:cNvPr id="4" name="Title 3">
            <a:extLst>
              <a:ext uri="{FF2B5EF4-FFF2-40B4-BE49-F238E27FC236}">
                <a16:creationId xmlns:a16="http://schemas.microsoft.com/office/drawing/2014/main" id="{51F43BE2-534B-9248-9BAF-FA3FBF954AE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50715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4D59EE-9CCB-46C2-883D-899D383C32EB}"/>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16421856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Right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p:txBody>
          <a:bodyPr/>
          <a:lstStyle/>
          <a:p>
            <a:r>
              <a:rPr lang="en-US"/>
              <a:t>Click to edit Master title style</a:t>
            </a:r>
          </a:p>
        </p:txBody>
      </p:sp>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94960" cy="4937760"/>
          </a:xfrm>
        </p:spPr>
        <p:txBody>
          <a:body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6333744"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3" name="Footer Placeholder 2">
            <a:extLst>
              <a:ext uri="{FF2B5EF4-FFF2-40B4-BE49-F238E27FC236}">
                <a16:creationId xmlns:a16="http://schemas.microsoft.com/office/drawing/2014/main" id="{53D69536-510E-A747-A057-9C62142EC20D}"/>
              </a:ext>
            </a:extLst>
          </p:cNvPr>
          <p:cNvSpPr>
            <a:spLocks noGrp="1"/>
          </p:cNvSpPr>
          <p:nvPr>
            <p:ph type="ftr" sz="quarter" idx="19"/>
          </p:nvPr>
        </p:nvSpPr>
        <p:spPr/>
        <p:txBody>
          <a:bodyPr/>
          <a:lstStyle/>
          <a:p>
            <a:r>
              <a:rPr lang="en-US"/>
              <a:t>Footer</a:t>
            </a:r>
          </a:p>
        </p:txBody>
      </p:sp>
      <p:sp>
        <p:nvSpPr>
          <p:cNvPr id="9" name="Text Placeholder 14">
            <a:extLst>
              <a:ext uri="{FF2B5EF4-FFF2-40B4-BE49-F238E27FC236}">
                <a16:creationId xmlns:a16="http://schemas.microsoft.com/office/drawing/2014/main" id="{F4C2C9D2-4274-1840-8A46-43DA37979A33}"/>
              </a:ext>
            </a:extLst>
          </p:cNvPr>
          <p:cNvSpPr>
            <a:spLocks noGrp="1"/>
          </p:cNvSpPr>
          <p:nvPr>
            <p:ph type="body" sz="quarter" idx="20"/>
          </p:nvPr>
        </p:nvSpPr>
        <p:spPr>
          <a:xfrm>
            <a:off x="6333744" y="1280160"/>
            <a:ext cx="5394960" cy="365760"/>
          </a:xfrm>
        </p:spPr>
        <p:txBody>
          <a:bodyPr anchor="ctr" anchorCtr="0"/>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93090759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Left Figur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6333744" y="1283572"/>
            <a:ext cx="5394960" cy="493776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24C0163B-E1E7-BD43-878F-BBCB4B60FD44}"/>
              </a:ext>
            </a:extLst>
          </p:cNvPr>
          <p:cNvSpPr>
            <a:spLocks noGrp="1"/>
          </p:cNvSpPr>
          <p:nvPr>
            <p:ph type="ftr" sz="quarter" idx="19"/>
          </p:nvPr>
        </p:nvSpPr>
        <p:spPr/>
        <p:txBody>
          <a:bodyPr/>
          <a:lstStyle/>
          <a:p>
            <a:r>
              <a:rPr lang="en-US"/>
              <a:t>Footer</a:t>
            </a:r>
          </a:p>
        </p:txBody>
      </p:sp>
      <p:sp>
        <p:nvSpPr>
          <p:cNvPr id="7" name="Text Placeholder 14">
            <a:extLst>
              <a:ext uri="{FF2B5EF4-FFF2-40B4-BE49-F238E27FC236}">
                <a16:creationId xmlns:a16="http://schemas.microsoft.com/office/drawing/2014/main" id="{21981AD4-EA14-A34C-B026-F8F96B58AB48}"/>
              </a:ext>
            </a:extLst>
          </p:cNvPr>
          <p:cNvSpPr>
            <a:spLocks noGrp="1"/>
          </p:cNvSpPr>
          <p:nvPr>
            <p:ph type="body" sz="quarter" idx="24"/>
          </p:nvPr>
        </p:nvSpPr>
        <p:spPr>
          <a:xfrm>
            <a:off x="463297" y="1280160"/>
            <a:ext cx="5394960" cy="365760"/>
          </a:xfrm>
        </p:spPr>
        <p:txBody>
          <a:bodyPr anchor="ctr" anchorCtr="0"/>
          <a:lstStyle>
            <a:lvl1pPr marL="0" indent="0">
              <a:buNone/>
              <a:defRPr/>
            </a:lvl1pPr>
          </a:lstStyle>
          <a:p>
            <a:pPr lvl="0"/>
            <a:r>
              <a:rPr lang="en-US"/>
              <a:t>Click to edit Master text styles</a:t>
            </a:r>
          </a:p>
        </p:txBody>
      </p:sp>
      <p:sp>
        <p:nvSpPr>
          <p:cNvPr id="8" name="Content Placeholder 2">
            <a:extLst>
              <a:ext uri="{FF2B5EF4-FFF2-40B4-BE49-F238E27FC236}">
                <a16:creationId xmlns:a16="http://schemas.microsoft.com/office/drawing/2014/main" id="{75A7A0A1-9E6F-6C4B-9D11-E0FECCF66FC6}"/>
              </a:ext>
            </a:extLst>
          </p:cNvPr>
          <p:cNvSpPr>
            <a:spLocks noGrp="1"/>
          </p:cNvSpPr>
          <p:nvPr>
            <p:ph idx="25" hasCustomPrompt="1"/>
          </p:nvPr>
        </p:nvSpPr>
        <p:spPr>
          <a:xfrm>
            <a:off x="463297"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4" name="Title 3">
            <a:extLst>
              <a:ext uri="{FF2B5EF4-FFF2-40B4-BE49-F238E27FC236}">
                <a16:creationId xmlns:a16="http://schemas.microsoft.com/office/drawing/2014/main" id="{8E337F79-1617-FF44-8798-4F561EEEF45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51245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Figur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8E1340F-B98C-DC44-AA86-CCD0A744D530}"/>
              </a:ext>
            </a:extLst>
          </p:cNvPr>
          <p:cNvSpPr>
            <a:spLocks noGrp="1"/>
          </p:cNvSpPr>
          <p:nvPr>
            <p:ph type="ftr" sz="quarter" idx="21"/>
          </p:nvPr>
        </p:nvSpPr>
        <p:spPr/>
        <p:txBody>
          <a:bodyPr/>
          <a:lstStyle/>
          <a:p>
            <a:r>
              <a:rPr lang="en-US"/>
              <a:t>Footer</a:t>
            </a:r>
          </a:p>
        </p:txBody>
      </p:sp>
      <p:sp>
        <p:nvSpPr>
          <p:cNvPr id="13" name="Text Placeholder 14">
            <a:extLst>
              <a:ext uri="{FF2B5EF4-FFF2-40B4-BE49-F238E27FC236}">
                <a16:creationId xmlns:a16="http://schemas.microsoft.com/office/drawing/2014/main" id="{B6646843-EF67-C242-BEBC-DEBE262D371E}"/>
              </a:ext>
            </a:extLst>
          </p:cNvPr>
          <p:cNvSpPr>
            <a:spLocks noGrp="1"/>
          </p:cNvSpPr>
          <p:nvPr>
            <p:ph type="body" sz="quarter" idx="20"/>
          </p:nvPr>
        </p:nvSpPr>
        <p:spPr>
          <a:xfrm>
            <a:off x="6333744" y="1280160"/>
            <a:ext cx="5394960" cy="365760"/>
          </a:xfrm>
        </p:spPr>
        <p:txBody>
          <a:bodyPr anchor="ctr" anchorCtr="0"/>
          <a:lstStyle>
            <a:lvl1pPr marL="0" indent="0">
              <a:buNone/>
              <a:defRPr/>
            </a:lvl1pPr>
          </a:lstStyle>
          <a:p>
            <a:pPr lvl="0"/>
            <a:r>
              <a:rPr lang="en-US"/>
              <a:t>Click to edit Master text styles</a:t>
            </a:r>
          </a:p>
        </p:txBody>
      </p:sp>
      <p:sp>
        <p:nvSpPr>
          <p:cNvPr id="8" name="Content Placeholder 2">
            <a:extLst>
              <a:ext uri="{FF2B5EF4-FFF2-40B4-BE49-F238E27FC236}">
                <a16:creationId xmlns:a16="http://schemas.microsoft.com/office/drawing/2014/main" id="{1F47D24C-CD42-E54B-903B-6AAE1BD17CF6}"/>
              </a:ext>
            </a:extLst>
          </p:cNvPr>
          <p:cNvSpPr>
            <a:spLocks noGrp="1"/>
          </p:cNvSpPr>
          <p:nvPr>
            <p:ph idx="23" hasCustomPrompt="1"/>
          </p:nvPr>
        </p:nvSpPr>
        <p:spPr>
          <a:xfrm>
            <a:off x="6333744"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9" name="Text Placeholder 14">
            <a:extLst>
              <a:ext uri="{FF2B5EF4-FFF2-40B4-BE49-F238E27FC236}">
                <a16:creationId xmlns:a16="http://schemas.microsoft.com/office/drawing/2014/main" id="{7699A9C7-A27A-064A-AA0E-7B60EC928703}"/>
              </a:ext>
            </a:extLst>
          </p:cNvPr>
          <p:cNvSpPr>
            <a:spLocks noGrp="1"/>
          </p:cNvSpPr>
          <p:nvPr>
            <p:ph type="body" sz="quarter" idx="24"/>
          </p:nvPr>
        </p:nvSpPr>
        <p:spPr>
          <a:xfrm>
            <a:off x="463297" y="1280160"/>
            <a:ext cx="5394960" cy="365760"/>
          </a:xfrm>
        </p:spPr>
        <p:txBody>
          <a:bodyPr anchor="ctr" anchorCtr="0"/>
          <a:lstStyle>
            <a:lvl1pPr marL="0" indent="0">
              <a:buNone/>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63E39E9A-0E95-9243-817A-53764FB1924B}"/>
              </a:ext>
            </a:extLst>
          </p:cNvPr>
          <p:cNvSpPr>
            <a:spLocks noGrp="1"/>
          </p:cNvSpPr>
          <p:nvPr>
            <p:ph idx="25" hasCustomPrompt="1"/>
          </p:nvPr>
        </p:nvSpPr>
        <p:spPr>
          <a:xfrm>
            <a:off x="463297"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4" name="Title 3">
            <a:extLst>
              <a:ext uri="{FF2B5EF4-FFF2-40B4-BE49-F238E27FC236}">
                <a16:creationId xmlns:a16="http://schemas.microsoft.com/office/drawing/2014/main" id="{D0617A42-2E74-EB45-B992-22145B4E6E6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58392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Right Two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p:txBody>
          <a:bodyPr/>
          <a:lstStyle/>
          <a:p>
            <a:r>
              <a:rPr lang="en-US"/>
              <a:t>Click to edit Master title style</a:t>
            </a:r>
          </a:p>
        </p:txBody>
      </p:sp>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64480" cy="4937760"/>
          </a:xfrm>
        </p:spPr>
        <p:txBody>
          <a:body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6333744" y="1649332"/>
            <a:ext cx="5394960" cy="20116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9" name="Content Placeholder 2">
            <a:extLst>
              <a:ext uri="{FF2B5EF4-FFF2-40B4-BE49-F238E27FC236}">
                <a16:creationId xmlns:a16="http://schemas.microsoft.com/office/drawing/2014/main" id="{B98EBC51-B97E-4670-9F97-594E1C91C2FB}"/>
              </a:ext>
            </a:extLst>
          </p:cNvPr>
          <p:cNvSpPr>
            <a:spLocks noGrp="1"/>
          </p:cNvSpPr>
          <p:nvPr>
            <p:ph idx="19" hasCustomPrompt="1"/>
          </p:nvPr>
        </p:nvSpPr>
        <p:spPr>
          <a:xfrm>
            <a:off x="6333744" y="4202828"/>
            <a:ext cx="5394960" cy="20116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3" name="Footer Placeholder 2">
            <a:extLst>
              <a:ext uri="{FF2B5EF4-FFF2-40B4-BE49-F238E27FC236}">
                <a16:creationId xmlns:a16="http://schemas.microsoft.com/office/drawing/2014/main" id="{63CFD278-9DAF-264F-B8B1-A282F04FA2DA}"/>
              </a:ext>
            </a:extLst>
          </p:cNvPr>
          <p:cNvSpPr>
            <a:spLocks noGrp="1"/>
          </p:cNvSpPr>
          <p:nvPr>
            <p:ph type="ftr" sz="quarter" idx="21"/>
          </p:nvPr>
        </p:nvSpPr>
        <p:spPr/>
        <p:txBody>
          <a:bodyPr/>
          <a:lstStyle/>
          <a:p>
            <a:r>
              <a:rPr lang="en-US"/>
              <a:t>Footer</a:t>
            </a:r>
          </a:p>
        </p:txBody>
      </p:sp>
      <p:sp>
        <p:nvSpPr>
          <p:cNvPr id="16" name="Text Placeholder 14">
            <a:extLst>
              <a:ext uri="{FF2B5EF4-FFF2-40B4-BE49-F238E27FC236}">
                <a16:creationId xmlns:a16="http://schemas.microsoft.com/office/drawing/2014/main" id="{18A96959-5BCA-BA4B-B98C-C3F319E09931}"/>
              </a:ext>
            </a:extLst>
          </p:cNvPr>
          <p:cNvSpPr>
            <a:spLocks noGrp="1"/>
          </p:cNvSpPr>
          <p:nvPr>
            <p:ph type="body" sz="quarter" idx="20"/>
          </p:nvPr>
        </p:nvSpPr>
        <p:spPr>
          <a:xfrm>
            <a:off x="6333744" y="1280160"/>
            <a:ext cx="5394960" cy="365760"/>
          </a:xfrm>
        </p:spPr>
        <p:txBody>
          <a:bodyPr anchor="ctr" anchorCtr="0"/>
          <a:lstStyle>
            <a:lvl1pPr marL="0" indent="0">
              <a:buNone/>
              <a:defRPr/>
            </a:lvl1pPr>
          </a:lstStyle>
          <a:p>
            <a:pPr lvl="0"/>
            <a:r>
              <a:rPr lang="en-US"/>
              <a:t>Click to edit Master text styles</a:t>
            </a:r>
          </a:p>
        </p:txBody>
      </p:sp>
      <p:sp>
        <p:nvSpPr>
          <p:cNvPr id="17" name="Text Placeholder 14">
            <a:extLst>
              <a:ext uri="{FF2B5EF4-FFF2-40B4-BE49-F238E27FC236}">
                <a16:creationId xmlns:a16="http://schemas.microsoft.com/office/drawing/2014/main" id="{DE195615-8D1F-974D-BBB1-7CC57CABDF19}"/>
              </a:ext>
            </a:extLst>
          </p:cNvPr>
          <p:cNvSpPr>
            <a:spLocks noGrp="1"/>
          </p:cNvSpPr>
          <p:nvPr>
            <p:ph type="body" sz="quarter" idx="22"/>
          </p:nvPr>
        </p:nvSpPr>
        <p:spPr>
          <a:xfrm>
            <a:off x="6333744" y="3837068"/>
            <a:ext cx="5394960" cy="365760"/>
          </a:xfrm>
        </p:spPr>
        <p:txBody>
          <a:bodyPr anchor="ctr" anchorCtr="0"/>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5998466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ottom Figur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1828800"/>
          </a:xfrm>
        </p:spPr>
        <p:txBody>
          <a:body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C332751C-3528-484E-9028-1E56658AFC75}"/>
              </a:ext>
            </a:extLst>
          </p:cNvPr>
          <p:cNvSpPr>
            <a:spLocks noGrp="1"/>
          </p:cNvSpPr>
          <p:nvPr>
            <p:ph idx="19" hasCustomPrompt="1"/>
          </p:nvPr>
        </p:nvSpPr>
        <p:spPr>
          <a:xfrm>
            <a:off x="463296" y="3794760"/>
            <a:ext cx="11265408"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2" name="Footer Placeholder 1">
            <a:extLst>
              <a:ext uri="{FF2B5EF4-FFF2-40B4-BE49-F238E27FC236}">
                <a16:creationId xmlns:a16="http://schemas.microsoft.com/office/drawing/2014/main" id="{FC342A15-C072-F840-86A5-5455CA4E0870}"/>
              </a:ext>
            </a:extLst>
          </p:cNvPr>
          <p:cNvSpPr>
            <a:spLocks noGrp="1"/>
          </p:cNvSpPr>
          <p:nvPr>
            <p:ph type="ftr" sz="quarter" idx="21"/>
          </p:nvPr>
        </p:nvSpPr>
        <p:spPr/>
        <p:txBody>
          <a:bodyPr/>
          <a:lstStyle/>
          <a:p>
            <a:r>
              <a:rPr lang="en-US"/>
              <a:t>Footer</a:t>
            </a:r>
          </a:p>
        </p:txBody>
      </p:sp>
      <p:sp>
        <p:nvSpPr>
          <p:cNvPr id="9" name="Text Placeholder 14">
            <a:extLst>
              <a:ext uri="{FF2B5EF4-FFF2-40B4-BE49-F238E27FC236}">
                <a16:creationId xmlns:a16="http://schemas.microsoft.com/office/drawing/2014/main" id="{6C14D470-C26F-8D4D-980A-B69335736439}"/>
              </a:ext>
            </a:extLst>
          </p:cNvPr>
          <p:cNvSpPr>
            <a:spLocks noGrp="1"/>
          </p:cNvSpPr>
          <p:nvPr>
            <p:ph type="body" sz="quarter" idx="20"/>
          </p:nvPr>
        </p:nvSpPr>
        <p:spPr>
          <a:xfrm>
            <a:off x="463296" y="3429000"/>
            <a:ext cx="11265408" cy="365760"/>
          </a:xfrm>
        </p:spPr>
        <p:txBody>
          <a:bodyPr anchor="ctr" anchorCtr="0"/>
          <a:lstStyle>
            <a:lvl1pPr marL="0" indent="0">
              <a:buNone/>
              <a:defRPr/>
            </a:lvl1pPr>
          </a:lstStyle>
          <a:p>
            <a:pPr lvl="0"/>
            <a:r>
              <a:rPr lang="en-US"/>
              <a:t>Click to edit Master text styles</a:t>
            </a:r>
          </a:p>
        </p:txBody>
      </p:sp>
      <p:sp>
        <p:nvSpPr>
          <p:cNvPr id="3" name="Title 2">
            <a:extLst>
              <a:ext uri="{FF2B5EF4-FFF2-40B4-BE49-F238E27FC236}">
                <a16:creationId xmlns:a16="http://schemas.microsoft.com/office/drawing/2014/main" id="{DB78B0B6-751B-FC49-B881-EB0A9C7561F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74474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ottom Two Figur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1828800"/>
          </a:xfrm>
        </p:spPr>
        <p:txBody>
          <a:body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C332751C-3528-484E-9028-1E56658AFC75}"/>
              </a:ext>
            </a:extLst>
          </p:cNvPr>
          <p:cNvSpPr>
            <a:spLocks noGrp="1"/>
          </p:cNvSpPr>
          <p:nvPr>
            <p:ph idx="19" hasCustomPrompt="1"/>
          </p:nvPr>
        </p:nvSpPr>
        <p:spPr>
          <a:xfrm>
            <a:off x="463296" y="3792383"/>
            <a:ext cx="5394960"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8" name="Content Placeholder 2">
            <a:extLst>
              <a:ext uri="{FF2B5EF4-FFF2-40B4-BE49-F238E27FC236}">
                <a16:creationId xmlns:a16="http://schemas.microsoft.com/office/drawing/2014/main" id="{46D2E456-3696-49A5-B9C3-F74CA9A98BA9}"/>
              </a:ext>
            </a:extLst>
          </p:cNvPr>
          <p:cNvSpPr>
            <a:spLocks noGrp="1"/>
          </p:cNvSpPr>
          <p:nvPr>
            <p:ph idx="21" hasCustomPrompt="1"/>
          </p:nvPr>
        </p:nvSpPr>
        <p:spPr>
          <a:xfrm>
            <a:off x="6310173" y="3792383"/>
            <a:ext cx="5394960"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2" name="Footer Placeholder 1">
            <a:extLst>
              <a:ext uri="{FF2B5EF4-FFF2-40B4-BE49-F238E27FC236}">
                <a16:creationId xmlns:a16="http://schemas.microsoft.com/office/drawing/2014/main" id="{0CEE7B04-9FA5-434E-8C1E-3C03F7FCF261}"/>
              </a:ext>
            </a:extLst>
          </p:cNvPr>
          <p:cNvSpPr>
            <a:spLocks noGrp="1"/>
          </p:cNvSpPr>
          <p:nvPr>
            <p:ph type="ftr" sz="quarter" idx="23"/>
          </p:nvPr>
        </p:nvSpPr>
        <p:spPr/>
        <p:txBody>
          <a:bodyPr/>
          <a:lstStyle/>
          <a:p>
            <a:r>
              <a:rPr lang="en-US"/>
              <a:t>Footer</a:t>
            </a:r>
          </a:p>
        </p:txBody>
      </p:sp>
      <p:sp>
        <p:nvSpPr>
          <p:cNvPr id="3" name="Title 2">
            <a:extLst>
              <a:ext uri="{FF2B5EF4-FFF2-40B4-BE49-F238E27FC236}">
                <a16:creationId xmlns:a16="http://schemas.microsoft.com/office/drawing/2014/main" id="{56F253EF-F657-C440-BA35-0830017D0F77}"/>
              </a:ext>
            </a:extLst>
          </p:cNvPr>
          <p:cNvSpPr>
            <a:spLocks noGrp="1"/>
          </p:cNvSpPr>
          <p:nvPr>
            <p:ph type="title"/>
          </p:nvPr>
        </p:nvSpPr>
        <p:spPr/>
        <p:txBody>
          <a:bodyPr/>
          <a:lstStyle/>
          <a:p>
            <a:r>
              <a:rPr lang="en-US"/>
              <a:t>Click to edit Master title style</a:t>
            </a:r>
          </a:p>
        </p:txBody>
      </p:sp>
      <p:sp>
        <p:nvSpPr>
          <p:cNvPr id="14" name="Text Placeholder 14">
            <a:extLst>
              <a:ext uri="{FF2B5EF4-FFF2-40B4-BE49-F238E27FC236}">
                <a16:creationId xmlns:a16="http://schemas.microsoft.com/office/drawing/2014/main" id="{39879094-6F8D-AD40-99A9-38D2052E46C3}"/>
              </a:ext>
            </a:extLst>
          </p:cNvPr>
          <p:cNvSpPr>
            <a:spLocks noGrp="1"/>
          </p:cNvSpPr>
          <p:nvPr>
            <p:ph type="body" sz="quarter" idx="20"/>
          </p:nvPr>
        </p:nvSpPr>
        <p:spPr>
          <a:xfrm>
            <a:off x="463296" y="3429000"/>
            <a:ext cx="5394960" cy="365760"/>
          </a:xfrm>
        </p:spPr>
        <p:txBody>
          <a:bodyPr anchor="ctr" anchorCtr="0"/>
          <a:lstStyle>
            <a:lvl1pPr marL="0" indent="0">
              <a:buNone/>
              <a:defRPr/>
            </a:lvl1pPr>
          </a:lstStyle>
          <a:p>
            <a:pPr lvl="0"/>
            <a:r>
              <a:rPr lang="en-US"/>
              <a:t>Click to edit Master text styles</a:t>
            </a:r>
          </a:p>
        </p:txBody>
      </p:sp>
      <p:sp>
        <p:nvSpPr>
          <p:cNvPr id="15" name="Text Placeholder 14">
            <a:extLst>
              <a:ext uri="{FF2B5EF4-FFF2-40B4-BE49-F238E27FC236}">
                <a16:creationId xmlns:a16="http://schemas.microsoft.com/office/drawing/2014/main" id="{1D261AD9-AA15-6646-906A-A024B4945050}"/>
              </a:ext>
            </a:extLst>
          </p:cNvPr>
          <p:cNvSpPr>
            <a:spLocks noGrp="1"/>
          </p:cNvSpPr>
          <p:nvPr>
            <p:ph type="body" sz="quarter" idx="24"/>
          </p:nvPr>
        </p:nvSpPr>
        <p:spPr>
          <a:xfrm>
            <a:off x="6310173" y="3429000"/>
            <a:ext cx="5394960" cy="365760"/>
          </a:xfrm>
        </p:spPr>
        <p:txBody>
          <a:bodyPr anchor="ctr" anchorCtr="0"/>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9814509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B61002-1A64-4AE0-88DF-9FAF6D1145FF}"/>
              </a:ext>
            </a:extLst>
          </p:cNvPr>
          <p:cNvSpPr>
            <a:spLocks noGrp="1"/>
          </p:cNvSpPr>
          <p:nvPr>
            <p:ph type="body" sz="half" idx="2" hasCustomPrompt="1"/>
          </p:nvPr>
        </p:nvSpPr>
        <p:spPr>
          <a:xfrm>
            <a:off x="2743200" y="1676400"/>
            <a:ext cx="8985505" cy="4724400"/>
          </a:xfrm>
        </p:spPr>
        <p:txBody>
          <a:bodyPr anchor="t">
            <a:noAutofit/>
          </a:bodyPr>
          <a:lstStyle>
            <a:lvl1pPr marL="0" indent="0" algn="l">
              <a:buNone/>
              <a:defRPr sz="12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a:extLst>
              <a:ext uri="{FF2B5EF4-FFF2-40B4-BE49-F238E27FC236}">
                <a16:creationId xmlns:a16="http://schemas.microsoft.com/office/drawing/2014/main" id="{14805DB7-12FF-4625-833D-F9AF596E26D2}"/>
              </a:ext>
            </a:extLst>
          </p:cNvPr>
          <p:cNvSpPr>
            <a:spLocks noGrp="1"/>
          </p:cNvSpPr>
          <p:nvPr>
            <p:ph type="body" sz="quarter" idx="3" hasCustomPrompt="1"/>
          </p:nvPr>
        </p:nvSpPr>
        <p:spPr>
          <a:xfrm>
            <a:off x="2743200" y="1066800"/>
            <a:ext cx="8985505" cy="304800"/>
          </a:xfrm>
        </p:spPr>
        <p:txBody>
          <a:bodyPr anchor="ctr">
            <a:noAutofit/>
          </a:bodyPr>
          <a:lstStyle>
            <a:lvl1pPr marL="0" indent="0" algn="l">
              <a:buNone/>
              <a:defRPr sz="1800" b="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Staff name</a:t>
            </a:r>
          </a:p>
        </p:txBody>
      </p:sp>
      <p:sp>
        <p:nvSpPr>
          <p:cNvPr id="6" name="Picture Placeholder 50">
            <a:extLst>
              <a:ext uri="{FF2B5EF4-FFF2-40B4-BE49-F238E27FC236}">
                <a16:creationId xmlns:a16="http://schemas.microsoft.com/office/drawing/2014/main" id="{878DAB5A-DED8-4AD3-8C05-B61C1658650F}"/>
              </a:ext>
            </a:extLst>
          </p:cNvPr>
          <p:cNvSpPr>
            <a:spLocks noGrp="1"/>
          </p:cNvSpPr>
          <p:nvPr>
            <p:ph type="pic" sz="quarter" idx="13"/>
          </p:nvPr>
        </p:nvSpPr>
        <p:spPr>
          <a:xfrm>
            <a:off x="459233" y="1066800"/>
            <a:ext cx="2133600" cy="1676400"/>
          </a:xfrm>
        </p:spPr>
        <p:txBody>
          <a:bodyPr/>
          <a:lstStyle>
            <a:lvl1pPr marL="0" indent="0">
              <a:buNone/>
              <a:defRPr/>
            </a:lvl1pPr>
          </a:lstStyle>
          <a:p>
            <a:r>
              <a:rPr lang="en-US"/>
              <a:t>Click icon to add picture</a:t>
            </a:r>
          </a:p>
        </p:txBody>
      </p:sp>
      <p:sp>
        <p:nvSpPr>
          <p:cNvPr id="7" name="Text Placeholder 3">
            <a:extLst>
              <a:ext uri="{FF2B5EF4-FFF2-40B4-BE49-F238E27FC236}">
                <a16:creationId xmlns:a16="http://schemas.microsoft.com/office/drawing/2014/main" id="{5728DBBF-C914-4477-85B9-6C43524F4353}"/>
              </a:ext>
            </a:extLst>
          </p:cNvPr>
          <p:cNvSpPr>
            <a:spLocks noGrp="1"/>
          </p:cNvSpPr>
          <p:nvPr>
            <p:ph type="body" sz="half" idx="14" hasCustomPrompt="1"/>
          </p:nvPr>
        </p:nvSpPr>
        <p:spPr>
          <a:xfrm>
            <a:off x="2743200" y="1371600"/>
            <a:ext cx="8985505" cy="304800"/>
          </a:xfrm>
        </p:spPr>
        <p:txBody>
          <a:bodyPr anchor="t">
            <a:noAutofit/>
          </a:bodyPr>
          <a:lstStyle>
            <a:lvl1pPr marL="0" indent="0" algn="l">
              <a:buNone/>
              <a:defRPr sz="1400" b="0">
                <a:solidFill>
                  <a:srgbClr val="6E6E6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Staff title</a:t>
            </a:r>
          </a:p>
        </p:txBody>
      </p:sp>
      <p:sp>
        <p:nvSpPr>
          <p:cNvPr id="3" name="Footer Placeholder 2">
            <a:extLst>
              <a:ext uri="{FF2B5EF4-FFF2-40B4-BE49-F238E27FC236}">
                <a16:creationId xmlns:a16="http://schemas.microsoft.com/office/drawing/2014/main" id="{8D672CA3-63A6-6740-A660-83B30321C9BF}"/>
              </a:ext>
            </a:extLst>
          </p:cNvPr>
          <p:cNvSpPr>
            <a:spLocks noGrp="1"/>
          </p:cNvSpPr>
          <p:nvPr>
            <p:ph type="ftr" sz="quarter" idx="15"/>
          </p:nvPr>
        </p:nvSpPr>
        <p:spPr/>
        <p:txBody>
          <a:bodyPr/>
          <a:lstStyle/>
          <a:p>
            <a:r>
              <a:rPr lang="en-US"/>
              <a:t>Footer</a:t>
            </a:r>
          </a:p>
        </p:txBody>
      </p:sp>
      <p:sp>
        <p:nvSpPr>
          <p:cNvPr id="2" name="Title 1">
            <a:extLst>
              <a:ext uri="{FF2B5EF4-FFF2-40B4-BE49-F238E27FC236}">
                <a16:creationId xmlns:a16="http://schemas.microsoft.com/office/drawing/2014/main" id="{9764D5B2-2BF9-0B41-A8BA-AA8D9FA6786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86894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Blank">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E378AEA-AEAC-9B49-80BF-47B39970CA53}"/>
              </a:ext>
            </a:extLst>
          </p:cNvPr>
          <p:cNvSpPr>
            <a:spLocks noGrp="1"/>
          </p:cNvSpPr>
          <p:nvPr>
            <p:ph type="ftr" sz="quarter" idx="10"/>
          </p:nvPr>
        </p:nvSpPr>
        <p:spPr/>
        <p:txBody>
          <a:bodyPr/>
          <a:lstStyle/>
          <a:p>
            <a:r>
              <a:rPr lang="en-US"/>
              <a:t>Footer</a:t>
            </a:r>
          </a:p>
        </p:txBody>
      </p:sp>
      <p:sp>
        <p:nvSpPr>
          <p:cNvPr id="5" name="TextBox 4">
            <a:extLst>
              <a:ext uri="{FF2B5EF4-FFF2-40B4-BE49-F238E27FC236}">
                <a16:creationId xmlns:a16="http://schemas.microsoft.com/office/drawing/2014/main" id="{A0F482F0-100E-9E4B-A122-D9F212A5354A}"/>
              </a:ext>
            </a:extLst>
          </p:cNvPr>
          <p:cNvSpPr txBox="1"/>
          <p:nvPr userDrawn="1"/>
        </p:nvSpPr>
        <p:spPr>
          <a:xfrm>
            <a:off x="11271504" y="6553200"/>
            <a:ext cx="914400" cy="304800"/>
          </a:xfrm>
          <a:prstGeom prst="rect">
            <a:avLst/>
          </a:prstGeom>
          <a:noFill/>
        </p:spPr>
        <p:txBody>
          <a:bodyPr wrap="square" lIns="0" tIns="0" rIns="0" bIns="0" rtlCol="0" anchor="ctr">
            <a:noAutofit/>
          </a:bodyPr>
          <a:lstStyle/>
          <a:p>
            <a:pPr algn="ctr"/>
            <a:fld id="{105C71F9-3F51-4FB1-94CF-D6ABCA479CA2}" type="slidenum">
              <a:rPr lang="en-US" sz="1200" b="1" smtClean="0">
                <a:solidFill>
                  <a:schemeClr val="tx1"/>
                </a:solidFill>
              </a:rPr>
              <a:pPr algn="ctr"/>
              <a:t>‹#›</a:t>
            </a:fld>
            <a:endParaRPr lang="en-US" sz="1200" b="1">
              <a:solidFill>
                <a:schemeClr val="tx1"/>
              </a:solidFill>
            </a:endParaRPr>
          </a:p>
        </p:txBody>
      </p:sp>
    </p:spTree>
    <p:extLst>
      <p:ext uri="{BB962C8B-B14F-4D97-AF65-F5344CB8AC3E}">
        <p14:creationId xmlns:p14="http://schemas.microsoft.com/office/powerpoint/2010/main" val="3103614164"/>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 Diago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98EC977-69EB-A449-B483-5519682D02BE}"/>
              </a:ext>
            </a:extLst>
          </p:cNvPr>
          <p:cNvSpPr>
            <a:spLocks noGrp="1"/>
          </p:cNvSpPr>
          <p:nvPr>
            <p:ph type="pic" sz="quarter" idx="13" hasCustomPrompt="1"/>
          </p:nvPr>
        </p:nvSpPr>
        <p:spPr>
          <a:xfrm>
            <a:off x="4998720" y="-304"/>
            <a:ext cx="7193280" cy="6858304"/>
          </a:xfrm>
          <a:custGeom>
            <a:avLst/>
            <a:gdLst>
              <a:gd name="connsiteX0" fmla="*/ 0 w 6477000"/>
              <a:gd name="connsiteY0" fmla="*/ 6858000 h 6858000"/>
              <a:gd name="connsiteX1" fmla="*/ 3717992 w 6477000"/>
              <a:gd name="connsiteY1" fmla="*/ 0 h 6858000"/>
              <a:gd name="connsiteX2" fmla="*/ 6477000 w 6477000"/>
              <a:gd name="connsiteY2" fmla="*/ 0 h 6858000"/>
              <a:gd name="connsiteX3" fmla="*/ 2759008 w 6477000"/>
              <a:gd name="connsiteY3" fmla="*/ 6858000 h 6858000"/>
              <a:gd name="connsiteX4" fmla="*/ 0 w 6477000"/>
              <a:gd name="connsiteY4" fmla="*/ 6858000 h 6858000"/>
              <a:gd name="connsiteX0" fmla="*/ 0 w 6477000"/>
              <a:gd name="connsiteY0" fmla="*/ 6858000 h 6858000"/>
              <a:gd name="connsiteX1" fmla="*/ 3717992 w 6477000"/>
              <a:gd name="connsiteY1" fmla="*/ 0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56891 w 6477000"/>
              <a:gd name="connsiteY1" fmla="*/ 838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74733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03397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304 h 6858304"/>
              <a:gd name="connsiteX1" fmla="*/ 4134654 w 6477000"/>
              <a:gd name="connsiteY1" fmla="*/ 0 h 6858304"/>
              <a:gd name="connsiteX2" fmla="*/ 6477000 w 6477000"/>
              <a:gd name="connsiteY2" fmla="*/ 304 h 6858304"/>
              <a:gd name="connsiteX3" fmla="*/ 6468860 w 6477000"/>
              <a:gd name="connsiteY3" fmla="*/ 6858304 h 6858304"/>
              <a:gd name="connsiteX4" fmla="*/ 0 w 6477000"/>
              <a:gd name="connsiteY4" fmla="*/ 6858304 h 685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304">
                <a:moveTo>
                  <a:pt x="0" y="6858304"/>
                </a:moveTo>
                <a:lnTo>
                  <a:pt x="4134654" y="0"/>
                </a:lnTo>
                <a:lnTo>
                  <a:pt x="6477000" y="304"/>
                </a:lnTo>
                <a:cubicBezTo>
                  <a:pt x="6474287" y="2286304"/>
                  <a:pt x="6471573" y="4572304"/>
                  <a:pt x="6468860" y="6858304"/>
                </a:cubicBezTo>
                <a:lnTo>
                  <a:pt x="0" y="6858304"/>
                </a:lnTo>
                <a:close/>
              </a:path>
            </a:pathLst>
          </a:custGeom>
        </p:spPr>
        <p:txBody>
          <a:bodyPr anchor="ctr"/>
          <a:lstStyle>
            <a:lvl1pPr marL="0" indent="0" algn="ctr">
              <a:buNone/>
              <a:defRPr b="0">
                <a:solidFill>
                  <a:schemeClr val="bg1"/>
                </a:solidFill>
              </a:defRPr>
            </a:lvl1pPr>
          </a:lstStyle>
          <a:p>
            <a:r>
              <a:rPr lang="en-US"/>
              <a:t>Insert Picture</a:t>
            </a:r>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1151368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 Diagonal Renewab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outdoor object, blue, windmill&#10;&#10;Description automatically generated">
            <a:extLst>
              <a:ext uri="{FF2B5EF4-FFF2-40B4-BE49-F238E27FC236}">
                <a16:creationId xmlns:a16="http://schemas.microsoft.com/office/drawing/2014/main" id="{0722D5AD-F34D-0440-8237-9CADB5E084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28229" y="0"/>
            <a:ext cx="7163771" cy="6858000"/>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716886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F3737B-C2E8-4AD9-80E0-817805DA653C}"/>
              </a:ext>
            </a:extLst>
          </p:cNvPr>
          <p:cNvSpPr/>
          <p:nvPr userDrawn="1"/>
        </p:nvSpPr>
        <p:spPr>
          <a:xfrm>
            <a:off x="0" y="-83168"/>
            <a:ext cx="12192000" cy="3602038"/>
          </a:xfrm>
          <a:prstGeom prst="rect">
            <a:avLst/>
          </a:prstGeom>
          <a:solidFill>
            <a:srgbClr val="197EAA"/>
          </a:solidFill>
          <a:ln>
            <a:solidFill>
              <a:srgbClr val="197EA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AFEF76-7740-4A84-B559-03B6CB12E4DA}"/>
              </a:ext>
            </a:extLst>
          </p:cNvPr>
          <p:cNvSpPr>
            <a:spLocks noGrp="1"/>
          </p:cNvSpPr>
          <p:nvPr>
            <p:ph type="ctrTitle"/>
          </p:nvPr>
        </p:nvSpPr>
        <p:spPr>
          <a:xfrm>
            <a:off x="1524000" y="463139"/>
            <a:ext cx="9144000" cy="2755074"/>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EB308720-D265-46EA-8504-7B0987068DF8}"/>
              </a:ext>
            </a:extLst>
          </p:cNvPr>
          <p:cNvSpPr>
            <a:spLocks noGrp="1"/>
          </p:cNvSpPr>
          <p:nvPr>
            <p:ph type="subTitle" idx="1"/>
          </p:nvPr>
        </p:nvSpPr>
        <p:spPr>
          <a:xfrm>
            <a:off x="1524000" y="3602038"/>
            <a:ext cx="9144000" cy="1655762"/>
          </a:xfrm>
        </p:spPr>
        <p:txBody>
          <a:bodyPr/>
          <a:lstStyle>
            <a:lvl1pPr marL="0" indent="0" algn="ctr">
              <a:buNone/>
              <a:defRPr sz="2400">
                <a:solidFill>
                  <a:srgbClr val="197EA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39ED46CF-28E9-470F-B24C-2146E2B6DEFE}"/>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17724890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 Diagonal Golden Ga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outdoor, water, bridge, building&#10;&#10;Description automatically generated">
            <a:extLst>
              <a:ext uri="{FF2B5EF4-FFF2-40B4-BE49-F238E27FC236}">
                <a16:creationId xmlns:a16="http://schemas.microsoft.com/office/drawing/2014/main" id="{D92128BC-168A-4C43-8141-1B8CCA5CBD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91100" y="0"/>
            <a:ext cx="7200900" cy="6858000"/>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9589546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le - Diagonal Manhatt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outdoor, dark, distance&#10;&#10;Description automatically generated">
            <a:extLst>
              <a:ext uri="{FF2B5EF4-FFF2-40B4-BE49-F238E27FC236}">
                <a16:creationId xmlns:a16="http://schemas.microsoft.com/office/drawing/2014/main" id="{64FFCCFF-C256-054B-BBCE-A2BE12E893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91099" y="0"/>
            <a:ext cx="7200901" cy="6858001"/>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3221949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 Diagonal Yosem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outdoor, nature, mountain, dark&#10;&#10;Description automatically generated">
            <a:extLst>
              <a:ext uri="{FF2B5EF4-FFF2-40B4-BE49-F238E27FC236}">
                <a16:creationId xmlns:a16="http://schemas.microsoft.com/office/drawing/2014/main" id="{619DF1DA-3D9E-6941-96AC-89F9F6CBC2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83805" y="0"/>
            <a:ext cx="7208195" cy="6858000"/>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37652735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2590800"/>
            <a:ext cx="6083132" cy="1257167"/>
          </a:xfrm>
          <a:prstGeom prst="rect">
            <a:avLst/>
          </a:prstGeom>
        </p:spPr>
        <p:txBody>
          <a:bodyPr anchor="ctr">
            <a:normAutofit/>
          </a:bodyPr>
          <a:lstStyle>
            <a:lvl1pPr algn="l">
              <a:defRPr sz="3200" b="0" i="0" cap="none">
                <a:solidFill>
                  <a:schemeClr val="tx1"/>
                </a:solidFill>
                <a:latin typeface="+mj-lt"/>
                <a:cs typeface="Arial Black" panose="020B0604020202020204" pitchFamily="34" charset="0"/>
              </a:defRPr>
            </a:lvl1pPr>
          </a:lstStyle>
          <a:p>
            <a:r>
              <a:rPr lang="en-US"/>
              <a:t>Section Header Line 1</a:t>
            </a:r>
            <a:br>
              <a:rPr lang="en-US"/>
            </a:br>
            <a:r>
              <a:rPr lang="en-US"/>
              <a:t>Section Header Line 2</a:t>
            </a:r>
          </a:p>
        </p:txBody>
      </p:sp>
      <p:sp>
        <p:nvSpPr>
          <p:cNvPr id="5" name="Footer Placeholder 1">
            <a:extLst>
              <a:ext uri="{FF2B5EF4-FFF2-40B4-BE49-F238E27FC236}">
                <a16:creationId xmlns:a16="http://schemas.microsoft.com/office/drawing/2014/main" id="{CD5DC947-E021-944B-83CB-F87E8CFEC574}"/>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
        <p:nvSpPr>
          <p:cNvPr id="6" name="Picture Placeholder 2">
            <a:extLst>
              <a:ext uri="{FF2B5EF4-FFF2-40B4-BE49-F238E27FC236}">
                <a16:creationId xmlns:a16="http://schemas.microsoft.com/office/drawing/2014/main" id="{50E99C55-0AEC-634D-8379-149CB1D82FBA}"/>
              </a:ext>
            </a:extLst>
          </p:cNvPr>
          <p:cNvSpPr>
            <a:spLocks noGrp="1"/>
          </p:cNvSpPr>
          <p:nvPr>
            <p:ph type="pic" sz="quarter" idx="13" hasCustomPrompt="1"/>
          </p:nvPr>
        </p:nvSpPr>
        <p:spPr>
          <a:xfrm>
            <a:off x="4998720" y="-304"/>
            <a:ext cx="7193280" cy="6858304"/>
          </a:xfrm>
          <a:custGeom>
            <a:avLst/>
            <a:gdLst>
              <a:gd name="connsiteX0" fmla="*/ 0 w 6477000"/>
              <a:gd name="connsiteY0" fmla="*/ 6858000 h 6858000"/>
              <a:gd name="connsiteX1" fmla="*/ 3717992 w 6477000"/>
              <a:gd name="connsiteY1" fmla="*/ 0 h 6858000"/>
              <a:gd name="connsiteX2" fmla="*/ 6477000 w 6477000"/>
              <a:gd name="connsiteY2" fmla="*/ 0 h 6858000"/>
              <a:gd name="connsiteX3" fmla="*/ 2759008 w 6477000"/>
              <a:gd name="connsiteY3" fmla="*/ 6858000 h 6858000"/>
              <a:gd name="connsiteX4" fmla="*/ 0 w 6477000"/>
              <a:gd name="connsiteY4" fmla="*/ 6858000 h 6858000"/>
              <a:gd name="connsiteX0" fmla="*/ 0 w 6477000"/>
              <a:gd name="connsiteY0" fmla="*/ 6858000 h 6858000"/>
              <a:gd name="connsiteX1" fmla="*/ 3717992 w 6477000"/>
              <a:gd name="connsiteY1" fmla="*/ 0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56891 w 6477000"/>
              <a:gd name="connsiteY1" fmla="*/ 838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74733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03397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304 h 6858304"/>
              <a:gd name="connsiteX1" fmla="*/ 4134654 w 6477000"/>
              <a:gd name="connsiteY1" fmla="*/ 0 h 6858304"/>
              <a:gd name="connsiteX2" fmla="*/ 6477000 w 6477000"/>
              <a:gd name="connsiteY2" fmla="*/ 304 h 6858304"/>
              <a:gd name="connsiteX3" fmla="*/ 6468860 w 6477000"/>
              <a:gd name="connsiteY3" fmla="*/ 6858304 h 6858304"/>
              <a:gd name="connsiteX4" fmla="*/ 0 w 6477000"/>
              <a:gd name="connsiteY4" fmla="*/ 6858304 h 685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304">
                <a:moveTo>
                  <a:pt x="0" y="6858304"/>
                </a:moveTo>
                <a:lnTo>
                  <a:pt x="4134654" y="0"/>
                </a:lnTo>
                <a:lnTo>
                  <a:pt x="6477000" y="304"/>
                </a:lnTo>
                <a:cubicBezTo>
                  <a:pt x="6474287" y="2286304"/>
                  <a:pt x="6471573" y="4572304"/>
                  <a:pt x="6468860" y="6858304"/>
                </a:cubicBezTo>
                <a:lnTo>
                  <a:pt x="0" y="6858304"/>
                </a:lnTo>
                <a:close/>
              </a:path>
            </a:pathLst>
          </a:custGeom>
        </p:spPr>
        <p:txBody>
          <a:bodyPr anchor="ctr"/>
          <a:lstStyle>
            <a:lvl1pPr marL="0" indent="0" algn="ctr">
              <a:buNone/>
              <a:defRPr b="0">
                <a:solidFill>
                  <a:schemeClr val="bg1"/>
                </a:solidFill>
              </a:defRPr>
            </a:lvl1pPr>
          </a:lstStyle>
          <a:p>
            <a:r>
              <a:rPr lang="en-US"/>
              <a:t>Insert Picture</a:t>
            </a:r>
          </a:p>
        </p:txBody>
      </p:sp>
      <p:grpSp>
        <p:nvGrpSpPr>
          <p:cNvPr id="7" name="Group 6">
            <a:extLst>
              <a:ext uri="{FF2B5EF4-FFF2-40B4-BE49-F238E27FC236}">
                <a16:creationId xmlns:a16="http://schemas.microsoft.com/office/drawing/2014/main" id="{DCC15BF6-E18D-D24B-AFAE-2F9EC8EC977E}"/>
              </a:ext>
            </a:extLst>
          </p:cNvPr>
          <p:cNvGrpSpPr/>
          <p:nvPr userDrawn="1"/>
        </p:nvGrpSpPr>
        <p:grpSpPr>
          <a:xfrm>
            <a:off x="608330" y="5713191"/>
            <a:ext cx="4869180" cy="731520"/>
            <a:chOff x="608330" y="5713191"/>
            <a:chExt cx="4869180" cy="731520"/>
          </a:xfrm>
        </p:grpSpPr>
        <p:sp>
          <p:nvSpPr>
            <p:cNvPr id="8" name="Oval 7">
              <a:extLst>
                <a:ext uri="{FF2B5EF4-FFF2-40B4-BE49-F238E27FC236}">
                  <a16:creationId xmlns:a16="http://schemas.microsoft.com/office/drawing/2014/main" id="{BB58A0ED-4DAF-4A40-80A2-1423597B060D}"/>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13D06C16-7F88-994E-BCE3-8049F026078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9123597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Divider 2 - Main Section">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1B8DBC8-9810-4DA9-9364-F0566758F32D}"/>
              </a:ext>
            </a:extLst>
          </p:cNvPr>
          <p:cNvSpPr/>
          <p:nvPr userDrawn="1"/>
        </p:nvSpPr>
        <p:spPr>
          <a:xfrm>
            <a:off x="0" y="851338"/>
            <a:ext cx="12192000" cy="137160"/>
          </a:xfrm>
          <a:prstGeom prst="rect">
            <a:avLst/>
          </a:prstGeom>
          <a:solidFill>
            <a:srgbClr val="0C2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693EDDC-6C03-47A6-AA08-208AFA079D79}"/>
              </a:ext>
            </a:extLst>
          </p:cNvPr>
          <p:cNvSpPr/>
          <p:nvPr userDrawn="1"/>
        </p:nvSpPr>
        <p:spPr>
          <a:xfrm>
            <a:off x="0" y="0"/>
            <a:ext cx="12192000" cy="914400"/>
          </a:xfrm>
          <a:prstGeom prst="rect">
            <a:avLst/>
          </a:prstGeom>
          <a:solidFill>
            <a:srgbClr val="113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2590800"/>
            <a:ext cx="6083132" cy="1257167"/>
          </a:xfrm>
          <a:prstGeom prst="rect">
            <a:avLst/>
          </a:prstGeom>
        </p:spPr>
        <p:txBody>
          <a:bodyPr anchor="ctr">
            <a:normAutofit/>
          </a:bodyPr>
          <a:lstStyle>
            <a:lvl1pPr algn="l">
              <a:defRPr sz="3200" b="0" i="0" cap="none">
                <a:solidFill>
                  <a:schemeClr val="tx1"/>
                </a:solidFill>
                <a:latin typeface="+mj-lt"/>
                <a:cs typeface="Arial Black" panose="020B0604020202020204" pitchFamily="34" charset="0"/>
              </a:defRPr>
            </a:lvl1pPr>
          </a:lstStyle>
          <a:p>
            <a:r>
              <a:rPr lang="en-US"/>
              <a:t>Section Header Line 1</a:t>
            </a:r>
            <a:br>
              <a:rPr lang="en-US"/>
            </a:br>
            <a:r>
              <a:rPr lang="en-US"/>
              <a:t>Section Header Line 2</a:t>
            </a:r>
          </a:p>
        </p:txBody>
      </p:sp>
      <p:grpSp>
        <p:nvGrpSpPr>
          <p:cNvPr id="6" name="Group 5">
            <a:extLst>
              <a:ext uri="{FF2B5EF4-FFF2-40B4-BE49-F238E27FC236}">
                <a16:creationId xmlns:a16="http://schemas.microsoft.com/office/drawing/2014/main" id="{64B1671D-47DB-BE4C-A05B-7F00B5920FFB}"/>
              </a:ext>
            </a:extLst>
          </p:cNvPr>
          <p:cNvGrpSpPr/>
          <p:nvPr userDrawn="1"/>
        </p:nvGrpSpPr>
        <p:grpSpPr>
          <a:xfrm>
            <a:off x="608330" y="5713191"/>
            <a:ext cx="4869180" cy="731520"/>
            <a:chOff x="608330" y="5713191"/>
            <a:chExt cx="4869180" cy="731520"/>
          </a:xfrm>
        </p:grpSpPr>
        <p:sp>
          <p:nvSpPr>
            <p:cNvPr id="7" name="Oval 6">
              <a:extLst>
                <a:ext uri="{FF2B5EF4-FFF2-40B4-BE49-F238E27FC236}">
                  <a16:creationId xmlns:a16="http://schemas.microsoft.com/office/drawing/2014/main" id="{17F35883-5D31-C14D-B6D3-DD1FE7DDE651}"/>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66DC4331-1EFA-FE45-9389-C4DC0BE099E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11" name="Footer Placeholder 1">
            <a:extLst>
              <a:ext uri="{FF2B5EF4-FFF2-40B4-BE49-F238E27FC236}">
                <a16:creationId xmlns:a16="http://schemas.microsoft.com/office/drawing/2014/main" id="{6094B6ED-FA89-0448-AF9E-9652637CCF4C}"/>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Tree>
    <p:extLst>
      <p:ext uri="{BB962C8B-B14F-4D97-AF65-F5344CB8AC3E}">
        <p14:creationId xmlns:p14="http://schemas.microsoft.com/office/powerpoint/2010/main" val="4123449842"/>
      </p:ext>
    </p:extLst>
  </p:cSld>
  <p:clrMapOvr>
    <a:overrideClrMapping bg1="lt1" tx1="dk1" bg2="lt2" tx2="dk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Divider 2 - Section &amp; Subsection">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BD829AC-324E-1A43-878E-2E50008FE5ED}"/>
              </a:ext>
            </a:extLst>
          </p:cNvPr>
          <p:cNvSpPr/>
          <p:nvPr userDrawn="1"/>
        </p:nvSpPr>
        <p:spPr>
          <a:xfrm>
            <a:off x="0" y="6241766"/>
            <a:ext cx="12192000" cy="137160"/>
          </a:xfrm>
          <a:prstGeom prst="rect">
            <a:avLst/>
          </a:prstGeom>
          <a:solidFill>
            <a:srgbClr val="0C2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7CA75AC-200C-894F-BC95-8DE92FE25F13}"/>
              </a:ext>
            </a:extLst>
          </p:cNvPr>
          <p:cNvSpPr/>
          <p:nvPr userDrawn="1"/>
        </p:nvSpPr>
        <p:spPr>
          <a:xfrm>
            <a:off x="0" y="6313755"/>
            <a:ext cx="12192000" cy="548640"/>
          </a:xfrm>
          <a:prstGeom prst="rect">
            <a:avLst/>
          </a:prstGeom>
          <a:solidFill>
            <a:srgbClr val="113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2590800"/>
            <a:ext cx="6083132" cy="1257167"/>
          </a:xfrm>
          <a:prstGeom prst="rect">
            <a:avLst/>
          </a:prstGeom>
        </p:spPr>
        <p:txBody>
          <a:bodyPr anchor="ctr">
            <a:normAutofit/>
          </a:bodyPr>
          <a:lstStyle>
            <a:lvl1pPr algn="l">
              <a:defRPr sz="3200" b="0" i="0" cap="none">
                <a:solidFill>
                  <a:schemeClr val="tx1"/>
                </a:solidFill>
                <a:latin typeface="+mj-lt"/>
                <a:cs typeface="Arial Black" panose="020B0604020202020204" pitchFamily="34" charset="0"/>
              </a:defRPr>
            </a:lvl1pPr>
          </a:lstStyle>
          <a:p>
            <a:r>
              <a:rPr lang="en-US"/>
              <a:t>Section Header Line 1</a:t>
            </a:r>
            <a:br>
              <a:rPr lang="en-US"/>
            </a:br>
            <a:r>
              <a:rPr lang="en-US"/>
              <a:t>Section Header Line 2</a:t>
            </a:r>
          </a:p>
        </p:txBody>
      </p:sp>
      <p:sp>
        <p:nvSpPr>
          <p:cNvPr id="11" name="Text Placeholder 2">
            <a:extLst>
              <a:ext uri="{FF2B5EF4-FFF2-40B4-BE49-F238E27FC236}">
                <a16:creationId xmlns:a16="http://schemas.microsoft.com/office/drawing/2014/main" id="{CFCF794F-ECB6-BD40-9B91-007A268FD84E}"/>
              </a:ext>
            </a:extLst>
          </p:cNvPr>
          <p:cNvSpPr>
            <a:spLocks noGrp="1"/>
          </p:cNvSpPr>
          <p:nvPr>
            <p:ph type="body" idx="10" hasCustomPrompt="1"/>
          </p:nvPr>
        </p:nvSpPr>
        <p:spPr>
          <a:xfrm>
            <a:off x="622468" y="3847060"/>
            <a:ext cx="6083132" cy="381000"/>
          </a:xfrm>
          <a:prstGeom prst="rect">
            <a:avLst/>
          </a:prstGeom>
        </p:spPr>
        <p:txBody>
          <a:bodyPr anchor="ctr">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grpSp>
        <p:nvGrpSpPr>
          <p:cNvPr id="7" name="Group 6">
            <a:extLst>
              <a:ext uri="{FF2B5EF4-FFF2-40B4-BE49-F238E27FC236}">
                <a16:creationId xmlns:a16="http://schemas.microsoft.com/office/drawing/2014/main" id="{E39B11B6-BF43-CB49-8655-13EB4F238325}"/>
              </a:ext>
            </a:extLst>
          </p:cNvPr>
          <p:cNvGrpSpPr/>
          <p:nvPr userDrawn="1"/>
        </p:nvGrpSpPr>
        <p:grpSpPr>
          <a:xfrm>
            <a:off x="608330" y="5713191"/>
            <a:ext cx="4869180" cy="731520"/>
            <a:chOff x="608330" y="5713191"/>
            <a:chExt cx="4869180" cy="731520"/>
          </a:xfrm>
        </p:grpSpPr>
        <p:sp>
          <p:nvSpPr>
            <p:cNvPr id="13" name="Oval 12">
              <a:extLst>
                <a:ext uri="{FF2B5EF4-FFF2-40B4-BE49-F238E27FC236}">
                  <a16:creationId xmlns:a16="http://schemas.microsoft.com/office/drawing/2014/main" id="{FA2B8496-73E6-584C-8BFA-3116C9C2EA5C}"/>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Text&#10;&#10;Description automatically generated">
              <a:extLst>
                <a:ext uri="{FF2B5EF4-FFF2-40B4-BE49-F238E27FC236}">
                  <a16:creationId xmlns:a16="http://schemas.microsoft.com/office/drawing/2014/main" id="{E8C9DED0-387A-3F4B-AD9E-26EF0A0A364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12" name="Footer Placeholder 1">
            <a:extLst>
              <a:ext uri="{FF2B5EF4-FFF2-40B4-BE49-F238E27FC236}">
                <a16:creationId xmlns:a16="http://schemas.microsoft.com/office/drawing/2014/main" id="{CB3467F0-CA9B-8D4C-9283-88F42CF5E0B4}"/>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Tree>
    <p:extLst>
      <p:ext uri="{BB962C8B-B14F-4D97-AF65-F5344CB8AC3E}">
        <p14:creationId xmlns:p14="http://schemas.microsoft.com/office/powerpoint/2010/main" val="3134733685"/>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hank You - Diago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F4F84A-BE8E-AD4A-AF22-593CC68509FB}"/>
              </a:ext>
            </a:extLst>
          </p:cNvPr>
          <p:cNvSpPr>
            <a:spLocks noGrp="1"/>
          </p:cNvSpPr>
          <p:nvPr>
            <p:ph sz="quarter" idx="14" hasCustomPrompt="1"/>
          </p:nvPr>
        </p:nvSpPr>
        <p:spPr>
          <a:xfrm>
            <a:off x="609600" y="3124200"/>
            <a:ext cx="6096000" cy="914400"/>
          </a:xfrm>
          <a:prstGeom prst="rect">
            <a:avLst/>
          </a:prstGeom>
        </p:spPr>
        <p:txBody>
          <a:bodyPr/>
          <a:lstStyle>
            <a:lvl1pPr marL="0" indent="0">
              <a:buNone/>
              <a:defRPr/>
            </a:lvl1pPr>
          </a:lstStyle>
          <a:p>
            <a:pPr lvl="0"/>
            <a:r>
              <a:rPr lang="en-US"/>
              <a:t>Contact Info:</a:t>
            </a:r>
            <a:br>
              <a:rPr lang="en-US"/>
            </a:br>
            <a:endParaRPr lang="en-US"/>
          </a:p>
        </p:txBody>
      </p:sp>
      <p:sp>
        <p:nvSpPr>
          <p:cNvPr id="7" name="Footer Placeholder 1">
            <a:extLst>
              <a:ext uri="{FF2B5EF4-FFF2-40B4-BE49-F238E27FC236}">
                <a16:creationId xmlns:a16="http://schemas.microsoft.com/office/drawing/2014/main" id="{1C4B8805-E8DE-0444-AC19-31486FB56700}"/>
              </a:ext>
            </a:extLst>
          </p:cNvPr>
          <p:cNvSpPr>
            <a:spLocks noGrp="1"/>
          </p:cNvSpPr>
          <p:nvPr>
            <p:ph type="ftr" sz="quarter" idx="15"/>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
        <p:nvSpPr>
          <p:cNvPr id="6" name="Picture Placeholder 2">
            <a:extLst>
              <a:ext uri="{FF2B5EF4-FFF2-40B4-BE49-F238E27FC236}">
                <a16:creationId xmlns:a16="http://schemas.microsoft.com/office/drawing/2014/main" id="{9EAFCA00-6EDC-E644-808C-4E4F3A03A8BB}"/>
              </a:ext>
            </a:extLst>
          </p:cNvPr>
          <p:cNvSpPr>
            <a:spLocks noGrp="1"/>
          </p:cNvSpPr>
          <p:nvPr>
            <p:ph type="pic" sz="quarter" idx="13" hasCustomPrompt="1"/>
          </p:nvPr>
        </p:nvSpPr>
        <p:spPr>
          <a:xfrm>
            <a:off x="4998720" y="-304"/>
            <a:ext cx="7193280" cy="6858304"/>
          </a:xfrm>
          <a:custGeom>
            <a:avLst/>
            <a:gdLst>
              <a:gd name="connsiteX0" fmla="*/ 0 w 6477000"/>
              <a:gd name="connsiteY0" fmla="*/ 6858000 h 6858000"/>
              <a:gd name="connsiteX1" fmla="*/ 3717992 w 6477000"/>
              <a:gd name="connsiteY1" fmla="*/ 0 h 6858000"/>
              <a:gd name="connsiteX2" fmla="*/ 6477000 w 6477000"/>
              <a:gd name="connsiteY2" fmla="*/ 0 h 6858000"/>
              <a:gd name="connsiteX3" fmla="*/ 2759008 w 6477000"/>
              <a:gd name="connsiteY3" fmla="*/ 6858000 h 6858000"/>
              <a:gd name="connsiteX4" fmla="*/ 0 w 6477000"/>
              <a:gd name="connsiteY4" fmla="*/ 6858000 h 6858000"/>
              <a:gd name="connsiteX0" fmla="*/ 0 w 6477000"/>
              <a:gd name="connsiteY0" fmla="*/ 6858000 h 6858000"/>
              <a:gd name="connsiteX1" fmla="*/ 3717992 w 6477000"/>
              <a:gd name="connsiteY1" fmla="*/ 0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56891 w 6477000"/>
              <a:gd name="connsiteY1" fmla="*/ 838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74733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03397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304 h 6858304"/>
              <a:gd name="connsiteX1" fmla="*/ 4134654 w 6477000"/>
              <a:gd name="connsiteY1" fmla="*/ 0 h 6858304"/>
              <a:gd name="connsiteX2" fmla="*/ 6477000 w 6477000"/>
              <a:gd name="connsiteY2" fmla="*/ 304 h 6858304"/>
              <a:gd name="connsiteX3" fmla="*/ 6468860 w 6477000"/>
              <a:gd name="connsiteY3" fmla="*/ 6858304 h 6858304"/>
              <a:gd name="connsiteX4" fmla="*/ 0 w 6477000"/>
              <a:gd name="connsiteY4" fmla="*/ 6858304 h 685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304">
                <a:moveTo>
                  <a:pt x="0" y="6858304"/>
                </a:moveTo>
                <a:lnTo>
                  <a:pt x="4134654" y="0"/>
                </a:lnTo>
                <a:lnTo>
                  <a:pt x="6477000" y="304"/>
                </a:lnTo>
                <a:cubicBezTo>
                  <a:pt x="6474287" y="2286304"/>
                  <a:pt x="6471573" y="4572304"/>
                  <a:pt x="6468860" y="6858304"/>
                </a:cubicBezTo>
                <a:lnTo>
                  <a:pt x="0" y="6858304"/>
                </a:lnTo>
                <a:close/>
              </a:path>
            </a:pathLst>
          </a:custGeom>
        </p:spPr>
        <p:txBody>
          <a:bodyPr anchor="ctr"/>
          <a:lstStyle>
            <a:lvl1pPr marL="0" indent="0" algn="ctr">
              <a:buNone/>
              <a:defRPr b="0">
                <a:solidFill>
                  <a:schemeClr val="bg1"/>
                </a:solidFill>
              </a:defRPr>
            </a:lvl1pPr>
          </a:lstStyle>
          <a:p>
            <a:r>
              <a:rPr lang="en-US"/>
              <a:t>Insert Picture</a:t>
            </a:r>
          </a:p>
        </p:txBody>
      </p:sp>
      <p:grpSp>
        <p:nvGrpSpPr>
          <p:cNvPr id="8" name="Group 7">
            <a:extLst>
              <a:ext uri="{FF2B5EF4-FFF2-40B4-BE49-F238E27FC236}">
                <a16:creationId xmlns:a16="http://schemas.microsoft.com/office/drawing/2014/main" id="{1ACE5795-C011-2347-B732-4D58EE506298}"/>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969C6465-41A9-8A4A-9B09-15F74816B819}"/>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CE690707-20C8-314D-98DE-C0DA5CEA3F8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2" name="TextBox 1">
            <a:extLst>
              <a:ext uri="{FF2B5EF4-FFF2-40B4-BE49-F238E27FC236}">
                <a16:creationId xmlns:a16="http://schemas.microsoft.com/office/drawing/2014/main" id="{D81A6462-24F4-9745-A3E9-48C12B5A3599}"/>
              </a:ext>
            </a:extLst>
          </p:cNvPr>
          <p:cNvSpPr txBox="1"/>
          <p:nvPr userDrawn="1"/>
        </p:nvSpPr>
        <p:spPr>
          <a:xfrm>
            <a:off x="626442" y="1798639"/>
            <a:ext cx="6092024" cy="707886"/>
          </a:xfrm>
          <a:prstGeom prst="rect">
            <a:avLst/>
          </a:prstGeom>
          <a:noFill/>
        </p:spPr>
        <p:txBody>
          <a:bodyPr wrap="square" rtlCol="0" anchor="ctr">
            <a:spAutoFit/>
          </a:bodyPr>
          <a:lstStyle/>
          <a:p>
            <a:pPr algn="l"/>
            <a:r>
              <a:rPr lang="en-US" sz="4000">
                <a:solidFill>
                  <a:schemeClr val="tx1"/>
                </a:solidFill>
                <a:latin typeface="+mj-lt"/>
              </a:rPr>
              <a:t>Thank You</a:t>
            </a:r>
          </a:p>
        </p:txBody>
      </p:sp>
    </p:spTree>
    <p:extLst>
      <p:ext uri="{BB962C8B-B14F-4D97-AF65-F5344CB8AC3E}">
        <p14:creationId xmlns:p14="http://schemas.microsoft.com/office/powerpoint/2010/main" val="1669494770"/>
      </p:ext>
    </p:extLst>
  </p:cSld>
  <p:clrMapOvr>
    <a:overrideClrMapping bg1="lt1" tx1="dk1" bg2="lt2" tx2="dk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5_Custom_Section Header">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8EFDDE4-922C-CC44-BB74-BF8F341D9791}"/>
              </a:ext>
            </a:extLst>
          </p:cNvPr>
          <p:cNvSpPr/>
          <p:nvPr userDrawn="1"/>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995A50EE-79B8-4272-A450-DF231F227ADD}"/>
              </a:ext>
            </a:extLst>
          </p:cNvPr>
          <p:cNvSpPr>
            <a:spLocks noGrp="1"/>
          </p:cNvSpPr>
          <p:nvPr>
            <p:ph type="title" hasCustomPrompt="1"/>
          </p:nvPr>
        </p:nvSpPr>
        <p:spPr>
          <a:xfrm>
            <a:off x="812800" y="3581400"/>
            <a:ext cx="9956800" cy="1066800"/>
          </a:xfrm>
          <a:prstGeom prst="rect">
            <a:avLst/>
          </a:prstGeom>
        </p:spPr>
        <p:txBody>
          <a:bodyPr anchor="ctr">
            <a:normAutofit/>
          </a:bodyPr>
          <a:lstStyle>
            <a:lvl1pPr algn="r">
              <a:defRPr sz="3200" b="0" i="0" cap="none">
                <a:solidFill>
                  <a:schemeClr val="bg1"/>
                </a:solidFill>
                <a:latin typeface="+mj-lt"/>
                <a:cs typeface="Arial Black" panose="020B0604020202020204" pitchFamily="34" charset="0"/>
              </a:defRPr>
            </a:lvl1pPr>
          </a:lstStyle>
          <a:p>
            <a:r>
              <a:rPr lang="en-US"/>
              <a:t>Section Header Line 1</a:t>
            </a:r>
            <a:br>
              <a:rPr lang="en-US"/>
            </a:br>
            <a:r>
              <a:rPr lang="en-US"/>
              <a:t>Header Line 2</a:t>
            </a:r>
          </a:p>
        </p:txBody>
      </p:sp>
      <p:sp>
        <p:nvSpPr>
          <p:cNvPr id="15" name="Footer Placeholder 3">
            <a:extLst>
              <a:ext uri="{FF2B5EF4-FFF2-40B4-BE49-F238E27FC236}">
                <a16:creationId xmlns:a16="http://schemas.microsoft.com/office/drawing/2014/main" id="{62F14817-1B55-6C46-AC3E-69308A607072}"/>
              </a:ext>
            </a:extLst>
          </p:cNvPr>
          <p:cNvSpPr>
            <a:spLocks noGrp="1"/>
          </p:cNvSpPr>
          <p:nvPr>
            <p:ph type="ftr" sz="quarter" idx="14"/>
          </p:nvPr>
        </p:nvSpPr>
        <p:spPr>
          <a:xfrm>
            <a:off x="3352800" y="6556248"/>
            <a:ext cx="5486400" cy="301752"/>
          </a:xfrm>
          <a:prstGeom prst="rect">
            <a:avLst/>
          </a:prstGeom>
        </p:spPr>
        <p:txBody>
          <a:bodyPr/>
          <a:lstStyle>
            <a:lvl1pPr algn="ctr">
              <a:defRPr/>
            </a:lvl1pPr>
          </a:lstStyle>
          <a:p>
            <a:r>
              <a:rPr lang="en-US"/>
              <a:t>Footer</a:t>
            </a:r>
          </a:p>
        </p:txBody>
      </p:sp>
      <p:grpSp>
        <p:nvGrpSpPr>
          <p:cNvPr id="6" name="Group 5">
            <a:extLst>
              <a:ext uri="{FF2B5EF4-FFF2-40B4-BE49-F238E27FC236}">
                <a16:creationId xmlns:a16="http://schemas.microsoft.com/office/drawing/2014/main" id="{DEEE0461-E67D-DE42-A57E-ACF1AD220501}"/>
              </a:ext>
            </a:extLst>
          </p:cNvPr>
          <p:cNvGrpSpPr/>
          <p:nvPr userDrawn="1"/>
        </p:nvGrpSpPr>
        <p:grpSpPr>
          <a:xfrm>
            <a:off x="304800" y="222421"/>
            <a:ext cx="4869180" cy="731520"/>
            <a:chOff x="608330" y="5713191"/>
            <a:chExt cx="4869180" cy="731520"/>
          </a:xfrm>
        </p:grpSpPr>
        <p:sp>
          <p:nvSpPr>
            <p:cNvPr id="8" name="Oval 7">
              <a:extLst>
                <a:ext uri="{FF2B5EF4-FFF2-40B4-BE49-F238E27FC236}">
                  <a16:creationId xmlns:a16="http://schemas.microsoft.com/office/drawing/2014/main" id="{8076FD51-22B4-7D45-A7F8-D542071E9301}"/>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7360C9DD-5A98-204A-A14F-A16268F49E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39081425"/>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hank you slid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C8E80C-956E-1E4F-AB8A-CD98563BF7CD}"/>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ooter Placeholder 2">
            <a:extLst>
              <a:ext uri="{FF2B5EF4-FFF2-40B4-BE49-F238E27FC236}">
                <a16:creationId xmlns:a16="http://schemas.microsoft.com/office/drawing/2014/main" id="{493D4E72-CDC0-E841-8DE6-8BCDAB653CAF}"/>
              </a:ext>
            </a:extLst>
          </p:cNvPr>
          <p:cNvSpPr>
            <a:spLocks noGrp="1"/>
          </p:cNvSpPr>
          <p:nvPr>
            <p:ph type="ftr" sz="quarter" idx="10"/>
          </p:nvPr>
        </p:nvSpPr>
        <p:spPr/>
        <p:txBody>
          <a:bodyPr/>
          <a:lstStyle/>
          <a:p>
            <a:r>
              <a:rPr lang="en-US"/>
              <a:t>Footer</a:t>
            </a:r>
          </a:p>
        </p:txBody>
      </p:sp>
      <p:sp>
        <p:nvSpPr>
          <p:cNvPr id="5" name="Text Placeholder 1">
            <a:extLst>
              <a:ext uri="{FF2B5EF4-FFF2-40B4-BE49-F238E27FC236}">
                <a16:creationId xmlns:a16="http://schemas.microsoft.com/office/drawing/2014/main" id="{6800EEAC-5EDE-AD4D-91C8-3F88D9585EC3}"/>
              </a:ext>
            </a:extLst>
          </p:cNvPr>
          <p:cNvSpPr>
            <a:spLocks noGrp="1"/>
          </p:cNvSpPr>
          <p:nvPr>
            <p:ph type="body" idx="11" hasCustomPrompt="1"/>
          </p:nvPr>
        </p:nvSpPr>
        <p:spPr>
          <a:xfrm>
            <a:off x="2029405" y="3738458"/>
            <a:ext cx="9552995" cy="381000"/>
          </a:xfrm>
          <a:prstGeom prst="rect">
            <a:avLst/>
          </a:prstGeom>
        </p:spPr>
        <p:txBody>
          <a:bodyPr/>
          <a:lstStyle>
            <a:lvl1pPr marL="0" indent="0">
              <a:buNone/>
              <a:defRPr b="0"/>
            </a:lvl1pPr>
          </a:lstStyle>
          <a:p>
            <a:r>
              <a:rPr lang="en-US"/>
              <a:t>Contact Info</a:t>
            </a:r>
          </a:p>
        </p:txBody>
      </p:sp>
      <p:grpSp>
        <p:nvGrpSpPr>
          <p:cNvPr id="6" name="Group 5">
            <a:extLst>
              <a:ext uri="{FF2B5EF4-FFF2-40B4-BE49-F238E27FC236}">
                <a16:creationId xmlns:a16="http://schemas.microsoft.com/office/drawing/2014/main" id="{4191E08D-B365-D249-85E9-1BE4E109183C}"/>
              </a:ext>
            </a:extLst>
          </p:cNvPr>
          <p:cNvGrpSpPr/>
          <p:nvPr userDrawn="1"/>
        </p:nvGrpSpPr>
        <p:grpSpPr>
          <a:xfrm>
            <a:off x="304800" y="222421"/>
            <a:ext cx="4869180" cy="731520"/>
            <a:chOff x="608330" y="5713191"/>
            <a:chExt cx="4869180" cy="731520"/>
          </a:xfrm>
        </p:grpSpPr>
        <p:sp>
          <p:nvSpPr>
            <p:cNvPr id="7" name="Oval 6">
              <a:extLst>
                <a:ext uri="{FF2B5EF4-FFF2-40B4-BE49-F238E27FC236}">
                  <a16:creationId xmlns:a16="http://schemas.microsoft.com/office/drawing/2014/main" id="{34CA7195-115D-F94F-9967-FEAD9EEE6440}"/>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933038B6-58B8-0749-AEC4-2C4A831F49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9" name="TextBox 8">
            <a:extLst>
              <a:ext uri="{FF2B5EF4-FFF2-40B4-BE49-F238E27FC236}">
                <a16:creationId xmlns:a16="http://schemas.microsoft.com/office/drawing/2014/main" id="{5A91A0ED-FCE0-5042-91A4-503557C84802}"/>
              </a:ext>
            </a:extLst>
          </p:cNvPr>
          <p:cNvSpPr txBox="1"/>
          <p:nvPr userDrawn="1"/>
        </p:nvSpPr>
        <p:spPr>
          <a:xfrm>
            <a:off x="2029405" y="2500538"/>
            <a:ext cx="6092024" cy="523220"/>
          </a:xfrm>
          <a:prstGeom prst="rect">
            <a:avLst/>
          </a:prstGeom>
          <a:noFill/>
        </p:spPr>
        <p:txBody>
          <a:bodyPr wrap="square" rtlCol="0" anchor="ctr">
            <a:spAutoFit/>
          </a:bodyPr>
          <a:lstStyle/>
          <a:p>
            <a:pPr algn="l"/>
            <a:r>
              <a:rPr lang="en-US" sz="2800">
                <a:solidFill>
                  <a:schemeClr val="bg1"/>
                </a:solidFill>
                <a:latin typeface="+mj-lt"/>
              </a:rPr>
              <a:t>Thank You</a:t>
            </a:r>
          </a:p>
        </p:txBody>
      </p:sp>
    </p:spTree>
    <p:extLst>
      <p:ext uri="{BB962C8B-B14F-4D97-AF65-F5344CB8AC3E}">
        <p14:creationId xmlns:p14="http://schemas.microsoft.com/office/powerpoint/2010/main" val="2669328637"/>
      </p:ext>
    </p:extLst>
  </p:cSld>
  <p:clrMapOvr>
    <a:overrideClrMapping bg1="lt1" tx1="dk1" bg2="lt2" tx2="dk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D2D2CD-DE00-4670-8124-24CCE02E80B3}" type="slidenum">
              <a:rPr lang="en-US" smtClean="0"/>
              <a:pPr/>
              <a:t>‹#›</a:t>
            </a:fld>
            <a:endParaRPr lang="en-US"/>
          </a:p>
        </p:txBody>
      </p:sp>
    </p:spTree>
    <p:extLst>
      <p:ext uri="{BB962C8B-B14F-4D97-AF65-F5344CB8AC3E}">
        <p14:creationId xmlns:p14="http://schemas.microsoft.com/office/powerpoint/2010/main" val="3519980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AF074CD-1879-4ADB-9911-92F0CA98D233}"/>
              </a:ext>
            </a:extLst>
          </p:cNvPr>
          <p:cNvSpPr/>
          <p:nvPr userDrawn="1"/>
        </p:nvSpPr>
        <p:spPr>
          <a:xfrm>
            <a:off x="0" y="-83126"/>
            <a:ext cx="12192000" cy="4645956"/>
          </a:xfrm>
          <a:prstGeom prst="rect">
            <a:avLst/>
          </a:prstGeom>
          <a:solidFill>
            <a:srgbClr val="197EAA"/>
          </a:solidFill>
          <a:ln>
            <a:solidFill>
              <a:srgbClr val="197EA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120383-B215-43DD-810C-CF4AC98E0887}"/>
              </a:ext>
            </a:extLst>
          </p:cNvPr>
          <p:cNvSpPr>
            <a:spLocks noGrp="1"/>
          </p:cNvSpPr>
          <p:nvPr>
            <p:ph type="title"/>
          </p:nvPr>
        </p:nvSpPr>
        <p:spPr>
          <a:xfrm>
            <a:off x="831850" y="1709739"/>
            <a:ext cx="10515600" cy="2624756"/>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0F2EF0-0C9C-453D-81F5-B6DA3664EE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Slide Number Placeholder 4">
            <a:extLst>
              <a:ext uri="{FF2B5EF4-FFF2-40B4-BE49-F238E27FC236}">
                <a16:creationId xmlns:a16="http://schemas.microsoft.com/office/drawing/2014/main" id="{80795B3B-079B-4DB2-BF96-B6BA9C66E0B2}"/>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9214828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E7AFD38-ADEB-3CF0-3087-79C336A3C099}"/>
              </a:ext>
            </a:extLst>
          </p:cNvPr>
          <p:cNvSpPr/>
          <p:nvPr userDrawn="1"/>
        </p:nvSpPr>
        <p:spPr>
          <a:xfrm>
            <a:off x="1" y="2298875"/>
            <a:ext cx="12192001" cy="3644901"/>
          </a:xfrm>
          <a:custGeom>
            <a:avLst/>
            <a:gdLst>
              <a:gd name="connsiteX0" fmla="*/ 12192001 w 12192001"/>
              <a:gd name="connsiteY0" fmla="*/ 0 h 3644901"/>
              <a:gd name="connsiteX1" fmla="*/ 12192001 w 12192001"/>
              <a:gd name="connsiteY1" fmla="*/ 0 h 3644901"/>
              <a:gd name="connsiteX2" fmla="*/ 12192000 w 12192001"/>
              <a:gd name="connsiteY2" fmla="*/ 3644901 h 3644901"/>
              <a:gd name="connsiteX3" fmla="*/ 0 w 12192001"/>
              <a:gd name="connsiteY3" fmla="*/ 1768718 h 3644901"/>
              <a:gd name="connsiteX4" fmla="*/ 0 w 12192001"/>
              <a:gd name="connsiteY4" fmla="*/ 1654418 h 3644901"/>
              <a:gd name="connsiteX5" fmla="*/ 12192000 w 12192001"/>
              <a:gd name="connsiteY5" fmla="*/ 3530601 h 364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1" h="3644901">
                <a:moveTo>
                  <a:pt x="12192001" y="0"/>
                </a:moveTo>
                <a:lnTo>
                  <a:pt x="12192001" y="0"/>
                </a:lnTo>
                <a:lnTo>
                  <a:pt x="12192000" y="3644901"/>
                </a:lnTo>
                <a:lnTo>
                  <a:pt x="0" y="1768718"/>
                </a:lnTo>
                <a:lnTo>
                  <a:pt x="0" y="1654418"/>
                </a:lnTo>
                <a:lnTo>
                  <a:pt x="12192000" y="3530601"/>
                </a:lnTo>
                <a:close/>
              </a:path>
            </a:pathLst>
          </a:custGeom>
          <a:gradFill>
            <a:gsLst>
              <a:gs pos="0">
                <a:schemeClr val="accent2"/>
              </a:gs>
              <a:gs pos="100000">
                <a:schemeClr val="accent3"/>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Placeholder 22" descr="A group of wind turbines&#10;&#10;Description automatically generated with low confidence">
            <a:extLst>
              <a:ext uri="{FF2B5EF4-FFF2-40B4-BE49-F238E27FC236}">
                <a16:creationId xmlns:a16="http://schemas.microsoft.com/office/drawing/2014/main" id="{29422A58-CF86-1B0F-72ED-2B24FB594029}"/>
              </a:ext>
            </a:extLst>
          </p:cNvPr>
          <p:cNvPicPr>
            <a:picLocks noChangeAspect="1"/>
          </p:cNvPicPr>
          <p:nvPr userDrawn="1"/>
        </p:nvPicPr>
        <p:blipFill>
          <a:blip r:embed="rId2">
            <a:extLst>
              <a:ext uri="{28A0092B-C50C-407E-A947-70E740481C1C}">
                <a14:useLocalDpi xmlns:a14="http://schemas.microsoft.com/office/drawing/2010/main" val="0"/>
              </a:ext>
            </a:extLst>
          </a:blip>
          <a:srcRect t="14054" b="14054"/>
          <a:stretch>
            <a:fillRect/>
          </a:stretch>
        </p:blipFill>
        <p:spPr>
          <a:xfrm>
            <a:off x="0" y="2"/>
            <a:ext cx="12192001" cy="5841999"/>
          </a:xfrm>
          <a:custGeom>
            <a:avLst/>
            <a:gdLst>
              <a:gd name="connsiteX0" fmla="*/ 1 w 12192001"/>
              <a:gd name="connsiteY0" fmla="*/ 0 h 5841999"/>
              <a:gd name="connsiteX1" fmla="*/ 12192001 w 12192001"/>
              <a:gd name="connsiteY1" fmla="*/ 0 h 5841999"/>
              <a:gd name="connsiteX2" fmla="*/ 12192001 w 12192001"/>
              <a:gd name="connsiteY2" fmla="*/ 1866900 h 5841999"/>
              <a:gd name="connsiteX3" fmla="*/ 12192000 w 12192001"/>
              <a:gd name="connsiteY3" fmla="*/ 1866900 h 5841999"/>
              <a:gd name="connsiteX4" fmla="*/ 12192000 w 12192001"/>
              <a:gd name="connsiteY4" fmla="*/ 1888993 h 5841999"/>
              <a:gd name="connsiteX5" fmla="*/ 12192001 w 12192001"/>
              <a:gd name="connsiteY5" fmla="*/ 1888993 h 5841999"/>
              <a:gd name="connsiteX6" fmla="*/ 12192000 w 12192001"/>
              <a:gd name="connsiteY6" fmla="*/ 5841999 h 5841999"/>
              <a:gd name="connsiteX7" fmla="*/ 0 w 12192001"/>
              <a:gd name="connsiteY7" fmla="*/ 3965816 h 5841999"/>
              <a:gd name="connsiteX8" fmla="*/ 0 w 12192001"/>
              <a:gd name="connsiteY8" fmla="*/ 12810 h 5841999"/>
              <a:gd name="connsiteX9" fmla="*/ 1 w 12192001"/>
              <a:gd name="connsiteY9" fmla="*/ 12810 h 584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5841999">
                <a:moveTo>
                  <a:pt x="1" y="0"/>
                </a:moveTo>
                <a:lnTo>
                  <a:pt x="12192001" y="0"/>
                </a:lnTo>
                <a:lnTo>
                  <a:pt x="12192001" y="1866900"/>
                </a:lnTo>
                <a:lnTo>
                  <a:pt x="12192000" y="1866900"/>
                </a:lnTo>
                <a:lnTo>
                  <a:pt x="12192000" y="1888993"/>
                </a:lnTo>
                <a:lnTo>
                  <a:pt x="12192001" y="1888993"/>
                </a:lnTo>
                <a:lnTo>
                  <a:pt x="12192000" y="5841999"/>
                </a:lnTo>
                <a:lnTo>
                  <a:pt x="0" y="3965816"/>
                </a:lnTo>
                <a:lnTo>
                  <a:pt x="0" y="12810"/>
                </a:lnTo>
                <a:lnTo>
                  <a:pt x="1" y="12810"/>
                </a:lnTo>
                <a:close/>
              </a:path>
            </a:pathLst>
          </a:custGeom>
        </p:spPr>
      </p:pic>
      <p:sp>
        <p:nvSpPr>
          <p:cNvPr id="7" name="Freeform: Shape 6">
            <a:extLst>
              <a:ext uri="{FF2B5EF4-FFF2-40B4-BE49-F238E27FC236}">
                <a16:creationId xmlns:a16="http://schemas.microsoft.com/office/drawing/2014/main" id="{12702792-42C1-101F-6A61-4268622F2B74}"/>
              </a:ext>
            </a:extLst>
          </p:cNvPr>
          <p:cNvSpPr/>
          <p:nvPr userDrawn="1"/>
        </p:nvSpPr>
        <p:spPr>
          <a:xfrm>
            <a:off x="0" y="3"/>
            <a:ext cx="12192001" cy="5841999"/>
          </a:xfrm>
          <a:custGeom>
            <a:avLst/>
            <a:gdLst>
              <a:gd name="connsiteX0" fmla="*/ 1 w 12192001"/>
              <a:gd name="connsiteY0" fmla="*/ 0 h 5841999"/>
              <a:gd name="connsiteX1" fmla="*/ 12192001 w 12192001"/>
              <a:gd name="connsiteY1" fmla="*/ 0 h 5841999"/>
              <a:gd name="connsiteX2" fmla="*/ 12192001 w 12192001"/>
              <a:gd name="connsiteY2" fmla="*/ 835144 h 5841999"/>
              <a:gd name="connsiteX3" fmla="*/ 12192001 w 12192001"/>
              <a:gd name="connsiteY3" fmla="*/ 1866900 h 5841999"/>
              <a:gd name="connsiteX4" fmla="*/ 12192001 w 12192001"/>
              <a:gd name="connsiteY4" fmla="*/ 1888993 h 5841999"/>
              <a:gd name="connsiteX5" fmla="*/ 12192001 w 12192001"/>
              <a:gd name="connsiteY5" fmla="*/ 3220436 h 5841999"/>
              <a:gd name="connsiteX6" fmla="*/ 12192001 w 12192001"/>
              <a:gd name="connsiteY6" fmla="*/ 3220436 h 5841999"/>
              <a:gd name="connsiteX7" fmla="*/ 12192000 w 12192001"/>
              <a:gd name="connsiteY7" fmla="*/ 5841999 h 5841999"/>
              <a:gd name="connsiteX8" fmla="*/ 0 w 12192001"/>
              <a:gd name="connsiteY8" fmla="*/ 3965816 h 5841999"/>
              <a:gd name="connsiteX9" fmla="*/ 0 w 12192001"/>
              <a:gd name="connsiteY9" fmla="*/ 12810 h 5841999"/>
              <a:gd name="connsiteX10" fmla="*/ 1 w 12192001"/>
              <a:gd name="connsiteY10" fmla="*/ 12810 h 584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1" h="5841999">
                <a:moveTo>
                  <a:pt x="1" y="0"/>
                </a:moveTo>
                <a:lnTo>
                  <a:pt x="12192001" y="0"/>
                </a:lnTo>
                <a:lnTo>
                  <a:pt x="12192001" y="835144"/>
                </a:lnTo>
                <a:lnTo>
                  <a:pt x="12192001" y="1866900"/>
                </a:lnTo>
                <a:lnTo>
                  <a:pt x="12192001" y="1888993"/>
                </a:lnTo>
                <a:lnTo>
                  <a:pt x="12192001" y="3220436"/>
                </a:lnTo>
                <a:lnTo>
                  <a:pt x="12192001" y="3220436"/>
                </a:lnTo>
                <a:lnTo>
                  <a:pt x="12192000" y="5841999"/>
                </a:lnTo>
                <a:lnTo>
                  <a:pt x="0" y="3965816"/>
                </a:lnTo>
                <a:lnTo>
                  <a:pt x="0" y="12810"/>
                </a:lnTo>
                <a:lnTo>
                  <a:pt x="1" y="12810"/>
                </a:lnTo>
                <a:close/>
              </a:path>
            </a:pathLst>
          </a:custGeom>
          <a:solidFill>
            <a:schemeClr val="accent1">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descr="Text, logo&#10;&#10;Description automatically generated">
            <a:extLst>
              <a:ext uri="{FF2B5EF4-FFF2-40B4-BE49-F238E27FC236}">
                <a16:creationId xmlns:a16="http://schemas.microsoft.com/office/drawing/2014/main" id="{58F61E1B-509C-A8B2-1BB5-FF880A3288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49235" y="6059805"/>
            <a:ext cx="1273659" cy="562035"/>
          </a:xfrm>
          <a:prstGeom prst="rect">
            <a:avLst/>
          </a:prstGeom>
        </p:spPr>
      </p:pic>
      <p:sp>
        <p:nvSpPr>
          <p:cNvPr id="5" name="Title 4">
            <a:extLst>
              <a:ext uri="{FF2B5EF4-FFF2-40B4-BE49-F238E27FC236}">
                <a16:creationId xmlns:a16="http://schemas.microsoft.com/office/drawing/2014/main" id="{625CF470-944E-94B3-C12B-EEB08CAB09C8}"/>
              </a:ext>
            </a:extLst>
          </p:cNvPr>
          <p:cNvSpPr>
            <a:spLocks noGrp="1"/>
          </p:cNvSpPr>
          <p:nvPr>
            <p:ph type="title" hasCustomPrompt="1"/>
          </p:nvPr>
        </p:nvSpPr>
        <p:spPr>
          <a:xfrm>
            <a:off x="674689" y="564362"/>
            <a:ext cx="7236000" cy="1495794"/>
          </a:xfrm>
        </p:spPr>
        <p:txBody>
          <a:bodyPr anchor="b"/>
          <a:lstStyle>
            <a:lvl1pPr>
              <a:defRPr lang="en-US" sz="3600" b="0" kern="1200" dirty="0">
                <a:solidFill>
                  <a:schemeClr val="bg1"/>
                </a:solidFill>
                <a:latin typeface="Arial Nova" panose="020B0504020202020204" pitchFamily="34" charset="0"/>
                <a:ea typeface="Open Sans" panose="020B0606030504020204" pitchFamily="34" charset="0"/>
                <a:cs typeface="Open Sans" panose="020B0606030504020204" pitchFamily="34" charset="0"/>
              </a:defRPr>
            </a:lvl1pPr>
          </a:lstStyle>
          <a:p>
            <a:br>
              <a:rPr lang="en-US"/>
            </a:br>
            <a:br>
              <a:rPr lang="en-US"/>
            </a:br>
            <a:r>
              <a:rPr lang="en-US"/>
              <a:t>Click to edit Master title style</a:t>
            </a:r>
          </a:p>
        </p:txBody>
      </p:sp>
      <p:sp>
        <p:nvSpPr>
          <p:cNvPr id="9" name="Text Placeholder 8">
            <a:extLst>
              <a:ext uri="{FF2B5EF4-FFF2-40B4-BE49-F238E27FC236}">
                <a16:creationId xmlns:a16="http://schemas.microsoft.com/office/drawing/2014/main" id="{A9BDFB17-E19E-CF0F-2C09-5FD61BC9F94A}"/>
              </a:ext>
            </a:extLst>
          </p:cNvPr>
          <p:cNvSpPr>
            <a:spLocks noGrp="1"/>
          </p:cNvSpPr>
          <p:nvPr>
            <p:ph type="body" sz="quarter" idx="10"/>
          </p:nvPr>
        </p:nvSpPr>
        <p:spPr>
          <a:xfrm>
            <a:off x="674688" y="2153938"/>
            <a:ext cx="7247094" cy="553998"/>
          </a:xfrm>
        </p:spPr>
        <p:txBody>
          <a:bodyPr>
            <a:noAutofit/>
          </a:bodyPr>
          <a:lstStyle>
            <a:lvl1pPr marL="0" indent="0">
              <a:lnSpc>
                <a:spcPct val="90000"/>
              </a:lnSpc>
              <a:spcAft>
                <a:spcPts val="0"/>
              </a:spcAft>
              <a:buNone/>
              <a:defRPr lang="en-US" sz="2000" b="0" kern="1200" dirty="0" smtClean="0">
                <a:solidFill>
                  <a:schemeClr val="bg1"/>
                </a:solidFill>
                <a:latin typeface="Arial Nova" panose="020B0504020202020204" pitchFamily="34" charset="0"/>
                <a:ea typeface="Roboto Light" panose="02000000000000000000" pitchFamily="2" charset="0"/>
                <a:cs typeface="+mn-cs"/>
              </a:defRPr>
            </a:lvl1pPr>
            <a:lvl2pPr marL="275400" indent="0">
              <a:buNone/>
              <a:defRPr/>
            </a:lvl2pPr>
          </a:lstStyle>
          <a:p>
            <a:pPr lvl="0"/>
            <a:r>
              <a:rPr lang="en-US"/>
              <a:t>Click to edit Master text styles</a:t>
            </a:r>
          </a:p>
          <a:p>
            <a:pPr lvl="0"/>
            <a:endParaRPr lang="en-US"/>
          </a:p>
        </p:txBody>
      </p:sp>
      <p:sp>
        <p:nvSpPr>
          <p:cNvPr id="11" name="Text Placeholder 8">
            <a:extLst>
              <a:ext uri="{FF2B5EF4-FFF2-40B4-BE49-F238E27FC236}">
                <a16:creationId xmlns:a16="http://schemas.microsoft.com/office/drawing/2014/main" id="{9D4B7804-FBB3-909B-AFF2-FA4E04E095B9}"/>
              </a:ext>
            </a:extLst>
          </p:cNvPr>
          <p:cNvSpPr>
            <a:spLocks noGrp="1"/>
          </p:cNvSpPr>
          <p:nvPr>
            <p:ph type="body" sz="quarter" idx="11" hasCustomPrompt="1"/>
          </p:nvPr>
        </p:nvSpPr>
        <p:spPr>
          <a:xfrm>
            <a:off x="674688" y="2832734"/>
            <a:ext cx="1400400" cy="302400"/>
          </a:xfrm>
          <a:solidFill>
            <a:schemeClr val="accent2"/>
          </a:solidFill>
        </p:spPr>
        <p:txBody>
          <a:bodyPr anchor="ctr">
            <a:noAutofit/>
          </a:bodyPr>
          <a:lstStyle>
            <a:lvl1pPr marL="0" indent="0" algn="ctr">
              <a:lnSpc>
                <a:spcPct val="90000"/>
              </a:lnSpc>
              <a:spcAft>
                <a:spcPts val="0"/>
              </a:spcAft>
              <a:buNone/>
              <a:defRPr lang="en-US" sz="1050" b="0" kern="1200" dirty="0" smtClean="0">
                <a:solidFill>
                  <a:schemeClr val="bg1"/>
                </a:solidFill>
                <a:latin typeface="Arial Nova" panose="020B0504020202020204" pitchFamily="34" charset="0"/>
                <a:ea typeface="Roboto Light" panose="02000000000000000000" pitchFamily="2" charset="0"/>
                <a:cs typeface="+mn-cs"/>
              </a:defRPr>
            </a:lvl1pPr>
            <a:lvl2pPr marL="275400" indent="0">
              <a:buNone/>
              <a:defRPr/>
            </a:lvl2pPr>
          </a:lstStyle>
          <a:p>
            <a:pPr lvl="0"/>
            <a:r>
              <a:rPr lang="en-US"/>
              <a:t>Date</a:t>
            </a:r>
          </a:p>
        </p:txBody>
      </p:sp>
      <p:sp>
        <p:nvSpPr>
          <p:cNvPr id="3" name="Text Placeholder 2">
            <a:extLst>
              <a:ext uri="{FF2B5EF4-FFF2-40B4-BE49-F238E27FC236}">
                <a16:creationId xmlns:a16="http://schemas.microsoft.com/office/drawing/2014/main" id="{D3C74DB4-E054-47C8-A530-11C13AB186E3}"/>
              </a:ext>
            </a:extLst>
          </p:cNvPr>
          <p:cNvSpPr>
            <a:spLocks noGrp="1"/>
          </p:cNvSpPr>
          <p:nvPr>
            <p:ph type="body" sz="quarter" idx="12"/>
          </p:nvPr>
        </p:nvSpPr>
        <p:spPr>
          <a:xfrm>
            <a:off x="5545776" y="6003734"/>
            <a:ext cx="1261535" cy="648000"/>
          </a:xfrm>
        </p:spPr>
        <p:txBody>
          <a:bodyPr>
            <a:noAutofit/>
          </a:bodyPr>
          <a:lstStyle>
            <a:lvl1pPr marL="0" indent="0" algn="l" defTabSz="914400" rtl="0" eaLnBrk="1" fontAlgn="base" latinLnBrk="0" hangingPunct="1">
              <a:spcAft>
                <a:spcPts val="0"/>
              </a:spcAft>
              <a:buNone/>
              <a:defRPr lang="en-US" sz="1050" b="0" kern="1200" dirty="0" smtClean="0">
                <a:solidFill>
                  <a:schemeClr val="tx1"/>
                </a:solidFill>
                <a:latin typeface="Arial Nova" panose="020B0504020202020204" pitchFamily="34" charset="0"/>
                <a:ea typeface="Roboto Light" panose="02000000000000000000" pitchFamily="2" charset="0"/>
                <a:cs typeface="+mn-cs"/>
              </a:defRPr>
            </a:lvl1pPr>
          </a:lstStyle>
          <a:p>
            <a:pPr lvl="0"/>
            <a:r>
              <a:rPr lang="en-US"/>
              <a:t>Click to edit Master</a:t>
            </a:r>
          </a:p>
        </p:txBody>
      </p:sp>
      <p:sp>
        <p:nvSpPr>
          <p:cNvPr id="16" name="Text Placeholder 2">
            <a:extLst>
              <a:ext uri="{FF2B5EF4-FFF2-40B4-BE49-F238E27FC236}">
                <a16:creationId xmlns:a16="http://schemas.microsoft.com/office/drawing/2014/main" id="{32D920C2-B083-47F5-B1E1-FACCD9F78E5D}"/>
              </a:ext>
            </a:extLst>
          </p:cNvPr>
          <p:cNvSpPr>
            <a:spLocks noGrp="1"/>
          </p:cNvSpPr>
          <p:nvPr>
            <p:ph type="body" sz="quarter" idx="13"/>
          </p:nvPr>
        </p:nvSpPr>
        <p:spPr>
          <a:xfrm>
            <a:off x="7187301" y="6003734"/>
            <a:ext cx="1261535" cy="648000"/>
          </a:xfrm>
        </p:spPr>
        <p:txBody>
          <a:bodyPr>
            <a:noAutofit/>
          </a:bodyPr>
          <a:lstStyle>
            <a:lvl1pPr marL="0" indent="0" algn="l" defTabSz="914400" rtl="0" eaLnBrk="1" fontAlgn="base" latinLnBrk="0" hangingPunct="1">
              <a:spcAft>
                <a:spcPts val="0"/>
              </a:spcAft>
              <a:buNone/>
              <a:defRPr lang="en-US" sz="1050" b="0" kern="1200" dirty="0" smtClean="0">
                <a:solidFill>
                  <a:schemeClr val="tx1"/>
                </a:solidFill>
                <a:latin typeface="Arial Nova" panose="020B0504020202020204" pitchFamily="34" charset="0"/>
                <a:ea typeface="Roboto Light" panose="02000000000000000000" pitchFamily="2" charset="0"/>
                <a:cs typeface="+mn-cs"/>
              </a:defRPr>
            </a:lvl1pPr>
          </a:lstStyle>
          <a:p>
            <a:pPr lvl="0"/>
            <a:r>
              <a:rPr lang="en-US"/>
              <a:t>Click to edit Master</a:t>
            </a:r>
          </a:p>
        </p:txBody>
      </p:sp>
      <p:sp>
        <p:nvSpPr>
          <p:cNvPr id="17" name="Text Placeholder 2">
            <a:extLst>
              <a:ext uri="{FF2B5EF4-FFF2-40B4-BE49-F238E27FC236}">
                <a16:creationId xmlns:a16="http://schemas.microsoft.com/office/drawing/2014/main" id="{A3455D38-AE37-4313-AA40-0FC42C13B595}"/>
              </a:ext>
            </a:extLst>
          </p:cNvPr>
          <p:cNvSpPr>
            <a:spLocks noGrp="1"/>
          </p:cNvSpPr>
          <p:nvPr>
            <p:ph type="body" sz="quarter" idx="14"/>
          </p:nvPr>
        </p:nvSpPr>
        <p:spPr>
          <a:xfrm>
            <a:off x="8807710" y="6003734"/>
            <a:ext cx="1261535" cy="648000"/>
          </a:xfrm>
        </p:spPr>
        <p:txBody>
          <a:bodyPr>
            <a:noAutofit/>
          </a:bodyPr>
          <a:lstStyle>
            <a:lvl1pPr marL="0" indent="0" algn="l" defTabSz="914400" rtl="0" eaLnBrk="1" fontAlgn="base" latinLnBrk="0" hangingPunct="1">
              <a:spcAft>
                <a:spcPts val="0"/>
              </a:spcAft>
              <a:buNone/>
              <a:defRPr lang="en-US" sz="1050" b="0" kern="1200" dirty="0" smtClean="0">
                <a:solidFill>
                  <a:schemeClr val="tx1"/>
                </a:solidFill>
                <a:latin typeface="Arial Nova" panose="020B0504020202020204" pitchFamily="34" charset="0"/>
                <a:ea typeface="Roboto Light" panose="02000000000000000000" pitchFamily="2" charset="0"/>
                <a:cs typeface="+mn-cs"/>
              </a:defRPr>
            </a:lvl1pPr>
          </a:lstStyle>
          <a:p>
            <a:pPr lvl="0"/>
            <a:r>
              <a:rPr lang="en-US"/>
              <a:t>Click to edit Master</a:t>
            </a:r>
          </a:p>
        </p:txBody>
      </p:sp>
    </p:spTree>
    <p:extLst>
      <p:ext uri="{BB962C8B-B14F-4D97-AF65-F5344CB8AC3E}">
        <p14:creationId xmlns:p14="http://schemas.microsoft.com/office/powerpoint/2010/main" val="41319869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E7AFD38-ADEB-3CF0-3087-79C336A3C099}"/>
              </a:ext>
            </a:extLst>
          </p:cNvPr>
          <p:cNvSpPr/>
          <p:nvPr userDrawn="1"/>
        </p:nvSpPr>
        <p:spPr>
          <a:xfrm>
            <a:off x="1" y="2298875"/>
            <a:ext cx="12192001" cy="3644901"/>
          </a:xfrm>
          <a:custGeom>
            <a:avLst/>
            <a:gdLst>
              <a:gd name="connsiteX0" fmla="*/ 12192001 w 12192001"/>
              <a:gd name="connsiteY0" fmla="*/ 0 h 3644901"/>
              <a:gd name="connsiteX1" fmla="*/ 12192001 w 12192001"/>
              <a:gd name="connsiteY1" fmla="*/ 0 h 3644901"/>
              <a:gd name="connsiteX2" fmla="*/ 12192000 w 12192001"/>
              <a:gd name="connsiteY2" fmla="*/ 3644901 h 3644901"/>
              <a:gd name="connsiteX3" fmla="*/ 0 w 12192001"/>
              <a:gd name="connsiteY3" fmla="*/ 1768718 h 3644901"/>
              <a:gd name="connsiteX4" fmla="*/ 0 w 12192001"/>
              <a:gd name="connsiteY4" fmla="*/ 1654418 h 3644901"/>
              <a:gd name="connsiteX5" fmla="*/ 12192000 w 12192001"/>
              <a:gd name="connsiteY5" fmla="*/ 3530601 h 364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1" h="3644901">
                <a:moveTo>
                  <a:pt x="12192001" y="0"/>
                </a:moveTo>
                <a:lnTo>
                  <a:pt x="12192001" y="0"/>
                </a:lnTo>
                <a:lnTo>
                  <a:pt x="12192000" y="3644901"/>
                </a:lnTo>
                <a:lnTo>
                  <a:pt x="0" y="1768718"/>
                </a:lnTo>
                <a:lnTo>
                  <a:pt x="0" y="1654418"/>
                </a:lnTo>
                <a:lnTo>
                  <a:pt x="12192000" y="3530601"/>
                </a:lnTo>
                <a:close/>
              </a:path>
            </a:pathLst>
          </a:custGeom>
          <a:gradFill>
            <a:gsLst>
              <a:gs pos="0">
                <a:schemeClr val="accent2"/>
              </a:gs>
              <a:gs pos="100000">
                <a:schemeClr val="accent3"/>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Placeholder 37" descr="A close-up of a fence&#10;&#10;Description automatically generated with low confidence">
            <a:extLst>
              <a:ext uri="{FF2B5EF4-FFF2-40B4-BE49-F238E27FC236}">
                <a16:creationId xmlns:a16="http://schemas.microsoft.com/office/drawing/2014/main" id="{2E9F299A-598E-75E7-3017-1203A783C79C}"/>
              </a:ext>
            </a:extLst>
          </p:cNvPr>
          <p:cNvPicPr>
            <a:picLocks noChangeAspect="1"/>
          </p:cNvPicPr>
          <p:nvPr userDrawn="1"/>
        </p:nvPicPr>
        <p:blipFill>
          <a:blip r:embed="rId2">
            <a:extLst>
              <a:ext uri="{28A0092B-C50C-407E-A947-70E740481C1C}">
                <a14:useLocalDpi xmlns:a14="http://schemas.microsoft.com/office/drawing/2010/main" val="0"/>
              </a:ext>
            </a:extLst>
          </a:blip>
          <a:srcRect t="14034" b="14034"/>
          <a:stretch>
            <a:fillRect/>
          </a:stretch>
        </p:blipFill>
        <p:spPr>
          <a:xfrm>
            <a:off x="-2" y="2"/>
            <a:ext cx="12192001" cy="5841999"/>
          </a:xfrm>
          <a:custGeom>
            <a:avLst/>
            <a:gdLst>
              <a:gd name="connsiteX0" fmla="*/ 1 w 12192001"/>
              <a:gd name="connsiteY0" fmla="*/ 0 h 5841999"/>
              <a:gd name="connsiteX1" fmla="*/ 12192001 w 12192001"/>
              <a:gd name="connsiteY1" fmla="*/ 0 h 5841999"/>
              <a:gd name="connsiteX2" fmla="*/ 12192001 w 12192001"/>
              <a:gd name="connsiteY2" fmla="*/ 1866900 h 5841999"/>
              <a:gd name="connsiteX3" fmla="*/ 12192000 w 12192001"/>
              <a:gd name="connsiteY3" fmla="*/ 1866900 h 5841999"/>
              <a:gd name="connsiteX4" fmla="*/ 12192000 w 12192001"/>
              <a:gd name="connsiteY4" fmla="*/ 1888993 h 5841999"/>
              <a:gd name="connsiteX5" fmla="*/ 12192001 w 12192001"/>
              <a:gd name="connsiteY5" fmla="*/ 1888993 h 5841999"/>
              <a:gd name="connsiteX6" fmla="*/ 12192000 w 12192001"/>
              <a:gd name="connsiteY6" fmla="*/ 5841999 h 5841999"/>
              <a:gd name="connsiteX7" fmla="*/ 0 w 12192001"/>
              <a:gd name="connsiteY7" fmla="*/ 3965816 h 5841999"/>
              <a:gd name="connsiteX8" fmla="*/ 0 w 12192001"/>
              <a:gd name="connsiteY8" fmla="*/ 12810 h 5841999"/>
              <a:gd name="connsiteX9" fmla="*/ 1 w 12192001"/>
              <a:gd name="connsiteY9" fmla="*/ 12810 h 584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5841999">
                <a:moveTo>
                  <a:pt x="1" y="0"/>
                </a:moveTo>
                <a:lnTo>
                  <a:pt x="12192001" y="0"/>
                </a:lnTo>
                <a:lnTo>
                  <a:pt x="12192001" y="1866900"/>
                </a:lnTo>
                <a:lnTo>
                  <a:pt x="12192000" y="1866900"/>
                </a:lnTo>
                <a:lnTo>
                  <a:pt x="12192000" y="1888993"/>
                </a:lnTo>
                <a:lnTo>
                  <a:pt x="12192001" y="1888993"/>
                </a:lnTo>
                <a:lnTo>
                  <a:pt x="12192000" y="5841999"/>
                </a:lnTo>
                <a:lnTo>
                  <a:pt x="0" y="3965816"/>
                </a:lnTo>
                <a:lnTo>
                  <a:pt x="0" y="12810"/>
                </a:lnTo>
                <a:lnTo>
                  <a:pt x="1" y="12810"/>
                </a:lnTo>
                <a:close/>
              </a:path>
            </a:pathLst>
          </a:custGeom>
        </p:spPr>
      </p:pic>
      <p:sp>
        <p:nvSpPr>
          <p:cNvPr id="7" name="Freeform: Shape 6">
            <a:extLst>
              <a:ext uri="{FF2B5EF4-FFF2-40B4-BE49-F238E27FC236}">
                <a16:creationId xmlns:a16="http://schemas.microsoft.com/office/drawing/2014/main" id="{12702792-42C1-101F-6A61-4268622F2B74}"/>
              </a:ext>
            </a:extLst>
          </p:cNvPr>
          <p:cNvSpPr/>
          <p:nvPr userDrawn="1"/>
        </p:nvSpPr>
        <p:spPr>
          <a:xfrm>
            <a:off x="0" y="3"/>
            <a:ext cx="12192001" cy="5841999"/>
          </a:xfrm>
          <a:custGeom>
            <a:avLst/>
            <a:gdLst>
              <a:gd name="connsiteX0" fmla="*/ 1 w 12192001"/>
              <a:gd name="connsiteY0" fmla="*/ 0 h 5841999"/>
              <a:gd name="connsiteX1" fmla="*/ 12192001 w 12192001"/>
              <a:gd name="connsiteY1" fmla="*/ 0 h 5841999"/>
              <a:gd name="connsiteX2" fmla="*/ 12192001 w 12192001"/>
              <a:gd name="connsiteY2" fmla="*/ 835144 h 5841999"/>
              <a:gd name="connsiteX3" fmla="*/ 12192001 w 12192001"/>
              <a:gd name="connsiteY3" fmla="*/ 1866900 h 5841999"/>
              <a:gd name="connsiteX4" fmla="*/ 12192001 w 12192001"/>
              <a:gd name="connsiteY4" fmla="*/ 1888993 h 5841999"/>
              <a:gd name="connsiteX5" fmla="*/ 12192001 w 12192001"/>
              <a:gd name="connsiteY5" fmla="*/ 3220436 h 5841999"/>
              <a:gd name="connsiteX6" fmla="*/ 12192001 w 12192001"/>
              <a:gd name="connsiteY6" fmla="*/ 3220436 h 5841999"/>
              <a:gd name="connsiteX7" fmla="*/ 12192000 w 12192001"/>
              <a:gd name="connsiteY7" fmla="*/ 5841999 h 5841999"/>
              <a:gd name="connsiteX8" fmla="*/ 0 w 12192001"/>
              <a:gd name="connsiteY8" fmla="*/ 3965816 h 5841999"/>
              <a:gd name="connsiteX9" fmla="*/ 0 w 12192001"/>
              <a:gd name="connsiteY9" fmla="*/ 12810 h 5841999"/>
              <a:gd name="connsiteX10" fmla="*/ 1 w 12192001"/>
              <a:gd name="connsiteY10" fmla="*/ 12810 h 584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1" h="5841999">
                <a:moveTo>
                  <a:pt x="1" y="0"/>
                </a:moveTo>
                <a:lnTo>
                  <a:pt x="12192001" y="0"/>
                </a:lnTo>
                <a:lnTo>
                  <a:pt x="12192001" y="835144"/>
                </a:lnTo>
                <a:lnTo>
                  <a:pt x="12192001" y="1866900"/>
                </a:lnTo>
                <a:lnTo>
                  <a:pt x="12192001" y="1888993"/>
                </a:lnTo>
                <a:lnTo>
                  <a:pt x="12192001" y="3220436"/>
                </a:lnTo>
                <a:lnTo>
                  <a:pt x="12192001" y="3220436"/>
                </a:lnTo>
                <a:lnTo>
                  <a:pt x="12192000" y="5841999"/>
                </a:lnTo>
                <a:lnTo>
                  <a:pt x="0" y="3965816"/>
                </a:lnTo>
                <a:lnTo>
                  <a:pt x="0" y="12810"/>
                </a:lnTo>
                <a:lnTo>
                  <a:pt x="1" y="12810"/>
                </a:lnTo>
                <a:close/>
              </a:path>
            </a:pathLst>
          </a:custGeom>
          <a:solidFill>
            <a:schemeClr val="accent1">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descr="Text, logo&#10;&#10;Description automatically generated">
            <a:extLst>
              <a:ext uri="{FF2B5EF4-FFF2-40B4-BE49-F238E27FC236}">
                <a16:creationId xmlns:a16="http://schemas.microsoft.com/office/drawing/2014/main" id="{58F61E1B-509C-A8B2-1BB5-FF880A3288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49235" y="6059805"/>
            <a:ext cx="1273659" cy="562035"/>
          </a:xfrm>
          <a:prstGeom prst="rect">
            <a:avLst/>
          </a:prstGeom>
        </p:spPr>
      </p:pic>
      <p:sp>
        <p:nvSpPr>
          <p:cNvPr id="6" name="Title 4">
            <a:extLst>
              <a:ext uri="{FF2B5EF4-FFF2-40B4-BE49-F238E27FC236}">
                <a16:creationId xmlns:a16="http://schemas.microsoft.com/office/drawing/2014/main" id="{246169AE-29B6-CC33-FA51-C0F412C21934}"/>
              </a:ext>
            </a:extLst>
          </p:cNvPr>
          <p:cNvSpPr>
            <a:spLocks noGrp="1"/>
          </p:cNvSpPr>
          <p:nvPr>
            <p:ph type="title" hasCustomPrompt="1"/>
          </p:nvPr>
        </p:nvSpPr>
        <p:spPr>
          <a:xfrm>
            <a:off x="674689" y="564362"/>
            <a:ext cx="7236000" cy="1495794"/>
          </a:xfrm>
        </p:spPr>
        <p:txBody>
          <a:bodyPr anchor="b"/>
          <a:lstStyle>
            <a:lvl1pPr>
              <a:defRPr lang="en-US" sz="3600" b="0" kern="1200" dirty="0">
                <a:solidFill>
                  <a:schemeClr val="bg1"/>
                </a:solidFill>
                <a:latin typeface="Arial Nova" panose="020B0504020202020204" pitchFamily="34" charset="0"/>
                <a:ea typeface="Open Sans" panose="020B0606030504020204" pitchFamily="34" charset="0"/>
                <a:cs typeface="Open Sans" panose="020B0606030504020204" pitchFamily="34" charset="0"/>
              </a:defRPr>
            </a:lvl1pPr>
          </a:lstStyle>
          <a:p>
            <a:br>
              <a:rPr lang="en-US"/>
            </a:br>
            <a:br>
              <a:rPr lang="en-US"/>
            </a:br>
            <a:r>
              <a:rPr lang="en-US"/>
              <a:t>Click to edit Master title style</a:t>
            </a:r>
          </a:p>
        </p:txBody>
      </p:sp>
      <p:sp>
        <p:nvSpPr>
          <p:cNvPr id="9" name="Text Placeholder 8">
            <a:extLst>
              <a:ext uri="{FF2B5EF4-FFF2-40B4-BE49-F238E27FC236}">
                <a16:creationId xmlns:a16="http://schemas.microsoft.com/office/drawing/2014/main" id="{D313B85C-6751-AA31-3D12-A21DEE439BB1}"/>
              </a:ext>
            </a:extLst>
          </p:cNvPr>
          <p:cNvSpPr>
            <a:spLocks noGrp="1"/>
          </p:cNvSpPr>
          <p:nvPr>
            <p:ph type="body" sz="quarter" idx="10"/>
          </p:nvPr>
        </p:nvSpPr>
        <p:spPr>
          <a:xfrm>
            <a:off x="674688" y="2153938"/>
            <a:ext cx="7247094" cy="553998"/>
          </a:xfrm>
        </p:spPr>
        <p:txBody>
          <a:bodyPr>
            <a:noAutofit/>
          </a:bodyPr>
          <a:lstStyle>
            <a:lvl1pPr marL="0" indent="0">
              <a:lnSpc>
                <a:spcPct val="90000"/>
              </a:lnSpc>
              <a:spcAft>
                <a:spcPts val="0"/>
              </a:spcAft>
              <a:buNone/>
              <a:defRPr lang="en-US" sz="2000" b="0" kern="1200" dirty="0" smtClean="0">
                <a:solidFill>
                  <a:schemeClr val="bg1"/>
                </a:solidFill>
                <a:latin typeface="Arial Nova" panose="020B0504020202020204" pitchFamily="34" charset="0"/>
                <a:ea typeface="Roboto Light" panose="02000000000000000000" pitchFamily="2" charset="0"/>
                <a:cs typeface="+mn-cs"/>
              </a:defRPr>
            </a:lvl1pPr>
            <a:lvl2pPr marL="275400" indent="0">
              <a:buNone/>
              <a:defRPr/>
            </a:lvl2pPr>
          </a:lstStyle>
          <a:p>
            <a:pPr lvl="0"/>
            <a:r>
              <a:rPr lang="en-US"/>
              <a:t>Click to edit Master text styles</a:t>
            </a:r>
          </a:p>
          <a:p>
            <a:pPr lvl="0"/>
            <a:endParaRPr lang="en-US"/>
          </a:p>
        </p:txBody>
      </p:sp>
      <p:sp>
        <p:nvSpPr>
          <p:cNvPr id="11" name="Text Placeholder 8">
            <a:extLst>
              <a:ext uri="{FF2B5EF4-FFF2-40B4-BE49-F238E27FC236}">
                <a16:creationId xmlns:a16="http://schemas.microsoft.com/office/drawing/2014/main" id="{466312E0-C78C-FC88-034C-7E3587356272}"/>
              </a:ext>
            </a:extLst>
          </p:cNvPr>
          <p:cNvSpPr>
            <a:spLocks noGrp="1"/>
          </p:cNvSpPr>
          <p:nvPr>
            <p:ph type="body" sz="quarter" idx="11" hasCustomPrompt="1"/>
          </p:nvPr>
        </p:nvSpPr>
        <p:spPr>
          <a:xfrm>
            <a:off x="674688" y="2832734"/>
            <a:ext cx="1400400" cy="302400"/>
          </a:xfrm>
          <a:solidFill>
            <a:schemeClr val="accent2"/>
          </a:solidFill>
        </p:spPr>
        <p:txBody>
          <a:bodyPr anchor="ctr">
            <a:noAutofit/>
          </a:bodyPr>
          <a:lstStyle>
            <a:lvl1pPr marL="0" indent="0" algn="ctr">
              <a:lnSpc>
                <a:spcPct val="90000"/>
              </a:lnSpc>
              <a:spcAft>
                <a:spcPts val="0"/>
              </a:spcAft>
              <a:buNone/>
              <a:defRPr lang="en-US" sz="1050" b="0" kern="1200" dirty="0" smtClean="0">
                <a:solidFill>
                  <a:schemeClr val="bg1"/>
                </a:solidFill>
                <a:latin typeface="Arial Nova" panose="020B0504020202020204" pitchFamily="34" charset="0"/>
                <a:ea typeface="Roboto Light" panose="02000000000000000000" pitchFamily="2" charset="0"/>
                <a:cs typeface="+mn-cs"/>
              </a:defRPr>
            </a:lvl1pPr>
            <a:lvl2pPr marL="275400" indent="0">
              <a:buNone/>
              <a:defRPr/>
            </a:lvl2pPr>
          </a:lstStyle>
          <a:p>
            <a:pPr lvl="0"/>
            <a:r>
              <a:rPr lang="en-US"/>
              <a:t>Date</a:t>
            </a:r>
          </a:p>
        </p:txBody>
      </p:sp>
      <p:sp>
        <p:nvSpPr>
          <p:cNvPr id="15" name="Text Placeholder 2">
            <a:extLst>
              <a:ext uri="{FF2B5EF4-FFF2-40B4-BE49-F238E27FC236}">
                <a16:creationId xmlns:a16="http://schemas.microsoft.com/office/drawing/2014/main" id="{D70D7219-F902-4CAF-8B8B-0E26B50BBAB3}"/>
              </a:ext>
            </a:extLst>
          </p:cNvPr>
          <p:cNvSpPr>
            <a:spLocks noGrp="1"/>
          </p:cNvSpPr>
          <p:nvPr>
            <p:ph type="body" sz="quarter" idx="12"/>
          </p:nvPr>
        </p:nvSpPr>
        <p:spPr>
          <a:xfrm>
            <a:off x="5545776" y="6003734"/>
            <a:ext cx="1261535" cy="648000"/>
          </a:xfrm>
        </p:spPr>
        <p:txBody>
          <a:bodyPr>
            <a:noAutofit/>
          </a:bodyPr>
          <a:lstStyle>
            <a:lvl1pPr marL="0" indent="0" algn="l" defTabSz="914400" rtl="0" eaLnBrk="1" fontAlgn="base" latinLnBrk="0" hangingPunct="1">
              <a:spcAft>
                <a:spcPts val="0"/>
              </a:spcAft>
              <a:buNone/>
              <a:defRPr lang="en-US" sz="1050" b="0" kern="1200" dirty="0" smtClean="0">
                <a:solidFill>
                  <a:schemeClr val="tx1"/>
                </a:solidFill>
                <a:latin typeface="Arial Nova" panose="020B0504020202020204" pitchFamily="34" charset="0"/>
                <a:ea typeface="Roboto Light" panose="02000000000000000000" pitchFamily="2" charset="0"/>
                <a:cs typeface="+mn-cs"/>
              </a:defRPr>
            </a:lvl1pPr>
          </a:lstStyle>
          <a:p>
            <a:pPr lvl="0"/>
            <a:r>
              <a:rPr lang="en-US"/>
              <a:t>Click to edit Master</a:t>
            </a:r>
          </a:p>
        </p:txBody>
      </p:sp>
      <p:sp>
        <p:nvSpPr>
          <p:cNvPr id="16" name="Text Placeholder 2">
            <a:extLst>
              <a:ext uri="{FF2B5EF4-FFF2-40B4-BE49-F238E27FC236}">
                <a16:creationId xmlns:a16="http://schemas.microsoft.com/office/drawing/2014/main" id="{D74DDF49-7717-46E8-A129-EABAFB38B8D6}"/>
              </a:ext>
            </a:extLst>
          </p:cNvPr>
          <p:cNvSpPr>
            <a:spLocks noGrp="1"/>
          </p:cNvSpPr>
          <p:nvPr>
            <p:ph type="body" sz="quarter" idx="13"/>
          </p:nvPr>
        </p:nvSpPr>
        <p:spPr>
          <a:xfrm>
            <a:off x="7187301" y="6003734"/>
            <a:ext cx="1261535" cy="648000"/>
          </a:xfrm>
        </p:spPr>
        <p:txBody>
          <a:bodyPr>
            <a:noAutofit/>
          </a:bodyPr>
          <a:lstStyle>
            <a:lvl1pPr marL="0" indent="0" algn="l" defTabSz="914400" rtl="0" eaLnBrk="1" fontAlgn="base" latinLnBrk="0" hangingPunct="1">
              <a:spcAft>
                <a:spcPts val="0"/>
              </a:spcAft>
              <a:buNone/>
              <a:defRPr lang="en-US" sz="1050" b="0" kern="1200" dirty="0" smtClean="0">
                <a:solidFill>
                  <a:schemeClr val="tx1"/>
                </a:solidFill>
                <a:latin typeface="Arial Nova" panose="020B0504020202020204" pitchFamily="34" charset="0"/>
                <a:ea typeface="Roboto Light" panose="02000000000000000000" pitchFamily="2" charset="0"/>
                <a:cs typeface="+mn-cs"/>
              </a:defRPr>
            </a:lvl1pPr>
          </a:lstStyle>
          <a:p>
            <a:pPr lvl="0"/>
            <a:r>
              <a:rPr lang="en-US"/>
              <a:t>Click to edit Master</a:t>
            </a:r>
          </a:p>
        </p:txBody>
      </p:sp>
      <p:sp>
        <p:nvSpPr>
          <p:cNvPr id="17" name="Text Placeholder 2">
            <a:extLst>
              <a:ext uri="{FF2B5EF4-FFF2-40B4-BE49-F238E27FC236}">
                <a16:creationId xmlns:a16="http://schemas.microsoft.com/office/drawing/2014/main" id="{BED8E30D-B213-4EF2-926F-AF478CBF67DB}"/>
              </a:ext>
            </a:extLst>
          </p:cNvPr>
          <p:cNvSpPr>
            <a:spLocks noGrp="1"/>
          </p:cNvSpPr>
          <p:nvPr>
            <p:ph type="body" sz="quarter" idx="14"/>
          </p:nvPr>
        </p:nvSpPr>
        <p:spPr>
          <a:xfrm>
            <a:off x="8807710" y="6003734"/>
            <a:ext cx="1261535" cy="648000"/>
          </a:xfrm>
        </p:spPr>
        <p:txBody>
          <a:bodyPr>
            <a:noAutofit/>
          </a:bodyPr>
          <a:lstStyle>
            <a:lvl1pPr marL="0" indent="0" algn="l" defTabSz="914400" rtl="0" eaLnBrk="1" fontAlgn="base" latinLnBrk="0" hangingPunct="1">
              <a:spcAft>
                <a:spcPts val="0"/>
              </a:spcAft>
              <a:buNone/>
              <a:defRPr lang="en-US" sz="1050" b="0" kern="1200" dirty="0" smtClean="0">
                <a:solidFill>
                  <a:schemeClr val="tx1"/>
                </a:solidFill>
                <a:latin typeface="Arial Nova" panose="020B0504020202020204" pitchFamily="34" charset="0"/>
                <a:ea typeface="Roboto Light" panose="02000000000000000000" pitchFamily="2" charset="0"/>
                <a:cs typeface="+mn-cs"/>
              </a:defRPr>
            </a:lvl1pPr>
          </a:lstStyle>
          <a:p>
            <a:pPr lvl="0"/>
            <a:r>
              <a:rPr lang="en-US"/>
              <a:t>Click to edit Master</a:t>
            </a:r>
          </a:p>
        </p:txBody>
      </p:sp>
    </p:spTree>
    <p:extLst>
      <p:ext uri="{BB962C8B-B14F-4D97-AF65-F5344CB8AC3E}">
        <p14:creationId xmlns:p14="http://schemas.microsoft.com/office/powerpoint/2010/main" val="328440449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Cover 3">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C0BC80C8-8CA1-D116-CD31-FA6DE3DE8650}"/>
              </a:ext>
            </a:extLst>
          </p:cNvPr>
          <p:cNvSpPr/>
          <p:nvPr userDrawn="1"/>
        </p:nvSpPr>
        <p:spPr>
          <a:xfrm>
            <a:off x="1" y="2298875"/>
            <a:ext cx="12192001" cy="3644901"/>
          </a:xfrm>
          <a:custGeom>
            <a:avLst/>
            <a:gdLst>
              <a:gd name="connsiteX0" fmla="*/ 12192001 w 12192001"/>
              <a:gd name="connsiteY0" fmla="*/ 0 h 3644901"/>
              <a:gd name="connsiteX1" fmla="*/ 12192001 w 12192001"/>
              <a:gd name="connsiteY1" fmla="*/ 0 h 3644901"/>
              <a:gd name="connsiteX2" fmla="*/ 12192000 w 12192001"/>
              <a:gd name="connsiteY2" fmla="*/ 3644901 h 3644901"/>
              <a:gd name="connsiteX3" fmla="*/ 0 w 12192001"/>
              <a:gd name="connsiteY3" fmla="*/ 1768718 h 3644901"/>
              <a:gd name="connsiteX4" fmla="*/ 0 w 12192001"/>
              <a:gd name="connsiteY4" fmla="*/ 1654418 h 3644901"/>
              <a:gd name="connsiteX5" fmla="*/ 12192000 w 12192001"/>
              <a:gd name="connsiteY5" fmla="*/ 3530601 h 364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1" h="3644901">
                <a:moveTo>
                  <a:pt x="12192001" y="0"/>
                </a:moveTo>
                <a:lnTo>
                  <a:pt x="12192001" y="0"/>
                </a:lnTo>
                <a:lnTo>
                  <a:pt x="12192000" y="3644901"/>
                </a:lnTo>
                <a:lnTo>
                  <a:pt x="0" y="1768718"/>
                </a:lnTo>
                <a:lnTo>
                  <a:pt x="0" y="1654418"/>
                </a:lnTo>
                <a:lnTo>
                  <a:pt x="12192000" y="3530601"/>
                </a:lnTo>
                <a:close/>
              </a:path>
            </a:pathLst>
          </a:custGeom>
          <a:gradFill>
            <a:gsLst>
              <a:gs pos="0">
                <a:schemeClr val="accent2"/>
              </a:gs>
              <a:gs pos="100000">
                <a:schemeClr val="accent3"/>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Placeholder 43" descr="A picture containing sky, outdoor, grass, sunset&#10;&#10;Description automatically generated">
            <a:extLst>
              <a:ext uri="{FF2B5EF4-FFF2-40B4-BE49-F238E27FC236}">
                <a16:creationId xmlns:a16="http://schemas.microsoft.com/office/drawing/2014/main" id="{3853B201-07E8-A6CC-335C-0B8FAFE794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111" b="8997"/>
          <a:stretch/>
        </p:blipFill>
        <p:spPr>
          <a:xfrm>
            <a:off x="0" y="2"/>
            <a:ext cx="12192001" cy="5841999"/>
          </a:xfrm>
          <a:custGeom>
            <a:avLst/>
            <a:gdLst>
              <a:gd name="connsiteX0" fmla="*/ 1 w 12192001"/>
              <a:gd name="connsiteY0" fmla="*/ 0 h 5841999"/>
              <a:gd name="connsiteX1" fmla="*/ 12192001 w 12192001"/>
              <a:gd name="connsiteY1" fmla="*/ 0 h 5841999"/>
              <a:gd name="connsiteX2" fmla="*/ 12192001 w 12192001"/>
              <a:gd name="connsiteY2" fmla="*/ 1866900 h 5841999"/>
              <a:gd name="connsiteX3" fmla="*/ 12192000 w 12192001"/>
              <a:gd name="connsiteY3" fmla="*/ 1866900 h 5841999"/>
              <a:gd name="connsiteX4" fmla="*/ 12192000 w 12192001"/>
              <a:gd name="connsiteY4" fmla="*/ 1888993 h 5841999"/>
              <a:gd name="connsiteX5" fmla="*/ 12192001 w 12192001"/>
              <a:gd name="connsiteY5" fmla="*/ 1888993 h 5841999"/>
              <a:gd name="connsiteX6" fmla="*/ 12192000 w 12192001"/>
              <a:gd name="connsiteY6" fmla="*/ 5841999 h 5841999"/>
              <a:gd name="connsiteX7" fmla="*/ 0 w 12192001"/>
              <a:gd name="connsiteY7" fmla="*/ 3965816 h 5841999"/>
              <a:gd name="connsiteX8" fmla="*/ 0 w 12192001"/>
              <a:gd name="connsiteY8" fmla="*/ 12810 h 5841999"/>
              <a:gd name="connsiteX9" fmla="*/ 1 w 12192001"/>
              <a:gd name="connsiteY9" fmla="*/ 12810 h 584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5841999">
                <a:moveTo>
                  <a:pt x="1" y="0"/>
                </a:moveTo>
                <a:lnTo>
                  <a:pt x="12192001" y="0"/>
                </a:lnTo>
                <a:lnTo>
                  <a:pt x="12192001" y="1866900"/>
                </a:lnTo>
                <a:lnTo>
                  <a:pt x="12192000" y="1866900"/>
                </a:lnTo>
                <a:lnTo>
                  <a:pt x="12192000" y="1888993"/>
                </a:lnTo>
                <a:lnTo>
                  <a:pt x="12192001" y="1888993"/>
                </a:lnTo>
                <a:lnTo>
                  <a:pt x="12192000" y="5841999"/>
                </a:lnTo>
                <a:lnTo>
                  <a:pt x="0" y="3965816"/>
                </a:lnTo>
                <a:lnTo>
                  <a:pt x="0" y="12810"/>
                </a:lnTo>
                <a:lnTo>
                  <a:pt x="1" y="12810"/>
                </a:lnTo>
                <a:close/>
              </a:path>
            </a:pathLst>
          </a:custGeom>
        </p:spPr>
      </p:pic>
      <p:sp>
        <p:nvSpPr>
          <p:cNvPr id="8" name="Freeform: Shape 7">
            <a:extLst>
              <a:ext uri="{FF2B5EF4-FFF2-40B4-BE49-F238E27FC236}">
                <a16:creationId xmlns:a16="http://schemas.microsoft.com/office/drawing/2014/main" id="{CBEF4EE3-74DF-19A6-50BE-1BAC8557945C}"/>
              </a:ext>
            </a:extLst>
          </p:cNvPr>
          <p:cNvSpPr/>
          <p:nvPr userDrawn="1"/>
        </p:nvSpPr>
        <p:spPr>
          <a:xfrm>
            <a:off x="0" y="3"/>
            <a:ext cx="12192001" cy="5841999"/>
          </a:xfrm>
          <a:custGeom>
            <a:avLst/>
            <a:gdLst>
              <a:gd name="connsiteX0" fmla="*/ 1 w 12192001"/>
              <a:gd name="connsiteY0" fmla="*/ 0 h 5841999"/>
              <a:gd name="connsiteX1" fmla="*/ 12192001 w 12192001"/>
              <a:gd name="connsiteY1" fmla="*/ 0 h 5841999"/>
              <a:gd name="connsiteX2" fmla="*/ 12192001 w 12192001"/>
              <a:gd name="connsiteY2" fmla="*/ 835144 h 5841999"/>
              <a:gd name="connsiteX3" fmla="*/ 12192001 w 12192001"/>
              <a:gd name="connsiteY3" fmla="*/ 1866900 h 5841999"/>
              <a:gd name="connsiteX4" fmla="*/ 12192001 w 12192001"/>
              <a:gd name="connsiteY4" fmla="*/ 1888993 h 5841999"/>
              <a:gd name="connsiteX5" fmla="*/ 12192001 w 12192001"/>
              <a:gd name="connsiteY5" fmla="*/ 3220436 h 5841999"/>
              <a:gd name="connsiteX6" fmla="*/ 12192001 w 12192001"/>
              <a:gd name="connsiteY6" fmla="*/ 3220436 h 5841999"/>
              <a:gd name="connsiteX7" fmla="*/ 12192000 w 12192001"/>
              <a:gd name="connsiteY7" fmla="*/ 5841999 h 5841999"/>
              <a:gd name="connsiteX8" fmla="*/ 0 w 12192001"/>
              <a:gd name="connsiteY8" fmla="*/ 3965816 h 5841999"/>
              <a:gd name="connsiteX9" fmla="*/ 0 w 12192001"/>
              <a:gd name="connsiteY9" fmla="*/ 12810 h 5841999"/>
              <a:gd name="connsiteX10" fmla="*/ 1 w 12192001"/>
              <a:gd name="connsiteY10" fmla="*/ 12810 h 584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1" h="5841999">
                <a:moveTo>
                  <a:pt x="1" y="0"/>
                </a:moveTo>
                <a:lnTo>
                  <a:pt x="12192001" y="0"/>
                </a:lnTo>
                <a:lnTo>
                  <a:pt x="12192001" y="835144"/>
                </a:lnTo>
                <a:lnTo>
                  <a:pt x="12192001" y="1866900"/>
                </a:lnTo>
                <a:lnTo>
                  <a:pt x="12192001" y="1888993"/>
                </a:lnTo>
                <a:lnTo>
                  <a:pt x="12192001" y="3220436"/>
                </a:lnTo>
                <a:lnTo>
                  <a:pt x="12192001" y="3220436"/>
                </a:lnTo>
                <a:lnTo>
                  <a:pt x="12192000" y="5841999"/>
                </a:lnTo>
                <a:lnTo>
                  <a:pt x="0" y="3965816"/>
                </a:lnTo>
                <a:lnTo>
                  <a:pt x="0" y="12810"/>
                </a:lnTo>
                <a:lnTo>
                  <a:pt x="1" y="12810"/>
                </a:lnTo>
                <a:close/>
              </a:path>
            </a:pathLst>
          </a:custGeom>
          <a:solidFill>
            <a:schemeClr val="accent1">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Text, logo&#10;&#10;Description automatically generated">
            <a:extLst>
              <a:ext uri="{FF2B5EF4-FFF2-40B4-BE49-F238E27FC236}">
                <a16:creationId xmlns:a16="http://schemas.microsoft.com/office/drawing/2014/main" id="{903F71B2-A9FC-BE62-6D04-C5892BC6A9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49235" y="6059805"/>
            <a:ext cx="1273659" cy="562035"/>
          </a:xfrm>
          <a:prstGeom prst="rect">
            <a:avLst/>
          </a:prstGeom>
        </p:spPr>
      </p:pic>
      <p:sp>
        <p:nvSpPr>
          <p:cNvPr id="5" name="Title 4">
            <a:extLst>
              <a:ext uri="{FF2B5EF4-FFF2-40B4-BE49-F238E27FC236}">
                <a16:creationId xmlns:a16="http://schemas.microsoft.com/office/drawing/2014/main" id="{08FB5B5F-08A2-F7E6-BC82-9552A5101B2F}"/>
              </a:ext>
            </a:extLst>
          </p:cNvPr>
          <p:cNvSpPr>
            <a:spLocks noGrp="1"/>
          </p:cNvSpPr>
          <p:nvPr>
            <p:ph type="title" hasCustomPrompt="1"/>
          </p:nvPr>
        </p:nvSpPr>
        <p:spPr>
          <a:xfrm>
            <a:off x="674689" y="564362"/>
            <a:ext cx="7236000" cy="1495794"/>
          </a:xfrm>
        </p:spPr>
        <p:txBody>
          <a:bodyPr anchor="b"/>
          <a:lstStyle>
            <a:lvl1pPr>
              <a:defRPr lang="en-US" sz="3600" b="0" kern="1200" dirty="0">
                <a:solidFill>
                  <a:schemeClr val="bg1"/>
                </a:solidFill>
                <a:latin typeface="Arial Nova" panose="020B0504020202020204" pitchFamily="34" charset="0"/>
                <a:ea typeface="Open Sans" panose="020B0606030504020204" pitchFamily="34" charset="0"/>
                <a:cs typeface="Open Sans" panose="020B0606030504020204" pitchFamily="34" charset="0"/>
              </a:defRPr>
            </a:lvl1pPr>
          </a:lstStyle>
          <a:p>
            <a:br>
              <a:rPr lang="en-US"/>
            </a:br>
            <a:br>
              <a:rPr lang="en-US"/>
            </a:br>
            <a:r>
              <a:rPr lang="en-US"/>
              <a:t>Click to edit Master title style</a:t>
            </a:r>
          </a:p>
        </p:txBody>
      </p:sp>
      <p:sp>
        <p:nvSpPr>
          <p:cNvPr id="10" name="Text Placeholder 8">
            <a:extLst>
              <a:ext uri="{FF2B5EF4-FFF2-40B4-BE49-F238E27FC236}">
                <a16:creationId xmlns:a16="http://schemas.microsoft.com/office/drawing/2014/main" id="{4741DE4C-883D-833A-D627-D4AE21E45351}"/>
              </a:ext>
            </a:extLst>
          </p:cNvPr>
          <p:cNvSpPr>
            <a:spLocks noGrp="1"/>
          </p:cNvSpPr>
          <p:nvPr>
            <p:ph type="body" sz="quarter" idx="10"/>
          </p:nvPr>
        </p:nvSpPr>
        <p:spPr>
          <a:xfrm>
            <a:off x="674688" y="2153938"/>
            <a:ext cx="7247094" cy="553998"/>
          </a:xfrm>
        </p:spPr>
        <p:txBody>
          <a:bodyPr>
            <a:noAutofit/>
          </a:bodyPr>
          <a:lstStyle>
            <a:lvl1pPr marL="0" indent="0">
              <a:lnSpc>
                <a:spcPct val="90000"/>
              </a:lnSpc>
              <a:spcAft>
                <a:spcPts val="0"/>
              </a:spcAft>
              <a:buNone/>
              <a:defRPr lang="en-US" sz="2000" b="0" kern="1200" dirty="0" smtClean="0">
                <a:solidFill>
                  <a:schemeClr val="bg1"/>
                </a:solidFill>
                <a:latin typeface="Arial Nova" panose="020B0504020202020204" pitchFamily="34" charset="0"/>
                <a:ea typeface="Roboto Light" panose="02000000000000000000" pitchFamily="2" charset="0"/>
                <a:cs typeface="+mn-cs"/>
              </a:defRPr>
            </a:lvl1pPr>
            <a:lvl2pPr marL="275400" indent="0">
              <a:buNone/>
              <a:defRPr/>
            </a:lvl2pPr>
          </a:lstStyle>
          <a:p>
            <a:pPr lvl="0"/>
            <a:r>
              <a:rPr lang="en-US"/>
              <a:t>Click to edit Master text styles</a:t>
            </a:r>
          </a:p>
          <a:p>
            <a:pPr lvl="0"/>
            <a:endParaRPr lang="en-US"/>
          </a:p>
        </p:txBody>
      </p:sp>
      <p:sp>
        <p:nvSpPr>
          <p:cNvPr id="11" name="Text Placeholder 8">
            <a:extLst>
              <a:ext uri="{FF2B5EF4-FFF2-40B4-BE49-F238E27FC236}">
                <a16:creationId xmlns:a16="http://schemas.microsoft.com/office/drawing/2014/main" id="{56986DCE-8D4E-1097-B200-B39F1012BFF8}"/>
              </a:ext>
            </a:extLst>
          </p:cNvPr>
          <p:cNvSpPr>
            <a:spLocks noGrp="1"/>
          </p:cNvSpPr>
          <p:nvPr>
            <p:ph type="body" sz="quarter" idx="11" hasCustomPrompt="1"/>
          </p:nvPr>
        </p:nvSpPr>
        <p:spPr>
          <a:xfrm>
            <a:off x="674688" y="2832734"/>
            <a:ext cx="1400400" cy="302400"/>
          </a:xfrm>
          <a:solidFill>
            <a:schemeClr val="accent2"/>
          </a:solidFill>
        </p:spPr>
        <p:txBody>
          <a:bodyPr anchor="ctr">
            <a:noAutofit/>
          </a:bodyPr>
          <a:lstStyle>
            <a:lvl1pPr marL="0" indent="0" algn="ctr">
              <a:lnSpc>
                <a:spcPct val="90000"/>
              </a:lnSpc>
              <a:spcAft>
                <a:spcPts val="0"/>
              </a:spcAft>
              <a:buNone/>
              <a:defRPr lang="en-US" sz="1050" b="0" kern="1200" dirty="0" smtClean="0">
                <a:solidFill>
                  <a:schemeClr val="bg1"/>
                </a:solidFill>
                <a:latin typeface="Arial Nova" panose="020B0504020202020204" pitchFamily="34" charset="0"/>
                <a:ea typeface="Roboto Light" panose="02000000000000000000" pitchFamily="2" charset="0"/>
                <a:cs typeface="+mn-cs"/>
              </a:defRPr>
            </a:lvl1pPr>
            <a:lvl2pPr marL="275400" indent="0">
              <a:buNone/>
              <a:defRPr/>
            </a:lvl2pPr>
          </a:lstStyle>
          <a:p>
            <a:pPr lvl="0"/>
            <a:r>
              <a:rPr lang="en-US"/>
              <a:t>Date</a:t>
            </a:r>
          </a:p>
        </p:txBody>
      </p:sp>
      <p:sp>
        <p:nvSpPr>
          <p:cNvPr id="15" name="Text Placeholder 2">
            <a:extLst>
              <a:ext uri="{FF2B5EF4-FFF2-40B4-BE49-F238E27FC236}">
                <a16:creationId xmlns:a16="http://schemas.microsoft.com/office/drawing/2014/main" id="{EAC23BC1-928A-4DE2-9109-87082BA3FD2A}"/>
              </a:ext>
            </a:extLst>
          </p:cNvPr>
          <p:cNvSpPr>
            <a:spLocks noGrp="1"/>
          </p:cNvSpPr>
          <p:nvPr>
            <p:ph type="body" sz="quarter" idx="12"/>
          </p:nvPr>
        </p:nvSpPr>
        <p:spPr>
          <a:xfrm>
            <a:off x="5545776" y="6003734"/>
            <a:ext cx="1261535" cy="648000"/>
          </a:xfrm>
        </p:spPr>
        <p:txBody>
          <a:bodyPr>
            <a:noAutofit/>
          </a:bodyPr>
          <a:lstStyle>
            <a:lvl1pPr marL="0" indent="0" algn="l" defTabSz="914400" rtl="0" eaLnBrk="1" fontAlgn="base" latinLnBrk="0" hangingPunct="1">
              <a:spcAft>
                <a:spcPts val="0"/>
              </a:spcAft>
              <a:buNone/>
              <a:defRPr lang="en-US" sz="1050" b="0" kern="1200" dirty="0" smtClean="0">
                <a:solidFill>
                  <a:schemeClr val="tx1"/>
                </a:solidFill>
                <a:latin typeface="Arial Nova" panose="020B0504020202020204" pitchFamily="34" charset="0"/>
                <a:ea typeface="Roboto Light" panose="02000000000000000000" pitchFamily="2" charset="0"/>
                <a:cs typeface="+mn-cs"/>
              </a:defRPr>
            </a:lvl1pPr>
          </a:lstStyle>
          <a:p>
            <a:pPr lvl="0"/>
            <a:r>
              <a:rPr lang="en-US"/>
              <a:t>Click to edit Master</a:t>
            </a:r>
          </a:p>
        </p:txBody>
      </p:sp>
      <p:sp>
        <p:nvSpPr>
          <p:cNvPr id="16" name="Text Placeholder 2">
            <a:extLst>
              <a:ext uri="{FF2B5EF4-FFF2-40B4-BE49-F238E27FC236}">
                <a16:creationId xmlns:a16="http://schemas.microsoft.com/office/drawing/2014/main" id="{FD4A587B-EEFD-4F9B-AB00-EEE4844022D0}"/>
              </a:ext>
            </a:extLst>
          </p:cNvPr>
          <p:cNvSpPr>
            <a:spLocks noGrp="1"/>
          </p:cNvSpPr>
          <p:nvPr>
            <p:ph type="body" sz="quarter" idx="13"/>
          </p:nvPr>
        </p:nvSpPr>
        <p:spPr>
          <a:xfrm>
            <a:off x="7187301" y="6003734"/>
            <a:ext cx="1261535" cy="648000"/>
          </a:xfrm>
        </p:spPr>
        <p:txBody>
          <a:bodyPr>
            <a:noAutofit/>
          </a:bodyPr>
          <a:lstStyle>
            <a:lvl1pPr marL="0" indent="0" algn="l" defTabSz="914400" rtl="0" eaLnBrk="1" fontAlgn="base" latinLnBrk="0" hangingPunct="1">
              <a:spcAft>
                <a:spcPts val="0"/>
              </a:spcAft>
              <a:buNone/>
              <a:defRPr lang="en-US" sz="1050" b="0" kern="1200" dirty="0" smtClean="0">
                <a:solidFill>
                  <a:schemeClr val="tx1"/>
                </a:solidFill>
                <a:latin typeface="Arial Nova" panose="020B0504020202020204" pitchFamily="34" charset="0"/>
                <a:ea typeface="Roboto Light" panose="02000000000000000000" pitchFamily="2" charset="0"/>
                <a:cs typeface="+mn-cs"/>
              </a:defRPr>
            </a:lvl1pPr>
          </a:lstStyle>
          <a:p>
            <a:pPr lvl="0"/>
            <a:r>
              <a:rPr lang="en-US"/>
              <a:t>Click to edit Master</a:t>
            </a:r>
          </a:p>
        </p:txBody>
      </p:sp>
      <p:sp>
        <p:nvSpPr>
          <p:cNvPr id="17" name="Text Placeholder 2">
            <a:extLst>
              <a:ext uri="{FF2B5EF4-FFF2-40B4-BE49-F238E27FC236}">
                <a16:creationId xmlns:a16="http://schemas.microsoft.com/office/drawing/2014/main" id="{9FD28785-FA83-4D67-9F05-18E9E1E344D0}"/>
              </a:ext>
            </a:extLst>
          </p:cNvPr>
          <p:cNvSpPr>
            <a:spLocks noGrp="1"/>
          </p:cNvSpPr>
          <p:nvPr>
            <p:ph type="body" sz="quarter" idx="14"/>
          </p:nvPr>
        </p:nvSpPr>
        <p:spPr>
          <a:xfrm>
            <a:off x="8807710" y="6003734"/>
            <a:ext cx="1261535" cy="648000"/>
          </a:xfrm>
        </p:spPr>
        <p:txBody>
          <a:bodyPr>
            <a:noAutofit/>
          </a:bodyPr>
          <a:lstStyle>
            <a:lvl1pPr marL="0" indent="0" algn="l" defTabSz="914400" rtl="0" eaLnBrk="1" fontAlgn="base" latinLnBrk="0" hangingPunct="1">
              <a:spcAft>
                <a:spcPts val="0"/>
              </a:spcAft>
              <a:buNone/>
              <a:defRPr lang="en-US" sz="1050" b="0" kern="1200" dirty="0" smtClean="0">
                <a:solidFill>
                  <a:schemeClr val="tx1"/>
                </a:solidFill>
                <a:latin typeface="Arial Nova" panose="020B0504020202020204" pitchFamily="34" charset="0"/>
                <a:ea typeface="Roboto Light" panose="02000000000000000000" pitchFamily="2" charset="0"/>
                <a:cs typeface="+mn-cs"/>
              </a:defRPr>
            </a:lvl1pPr>
          </a:lstStyle>
          <a:p>
            <a:pPr lvl="0"/>
            <a:r>
              <a:rPr lang="en-US"/>
              <a:t>Click to edit Master</a:t>
            </a:r>
          </a:p>
        </p:txBody>
      </p:sp>
    </p:spTree>
    <p:extLst>
      <p:ext uri="{BB962C8B-B14F-4D97-AF65-F5344CB8AC3E}">
        <p14:creationId xmlns:p14="http://schemas.microsoft.com/office/powerpoint/2010/main" val="229558907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75A99-D82D-7900-523D-3BBD29F6FC4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682140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75A99-D82D-7900-523D-3BBD29F6FC45}"/>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CAC63B24-3CEC-F39C-4300-FC9E9A06288E}"/>
              </a:ext>
            </a:extLst>
          </p:cNvPr>
          <p:cNvSpPr>
            <a:spLocks noGrp="1"/>
          </p:cNvSpPr>
          <p:nvPr>
            <p:ph sz="quarter" idx="10"/>
          </p:nvPr>
        </p:nvSpPr>
        <p:spPr>
          <a:xfrm>
            <a:off x="451200" y="1557338"/>
            <a:ext cx="1128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77663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75A99-D82D-7900-523D-3BBD29F6FC45}"/>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CAC63B24-3CEC-F39C-4300-FC9E9A06288E}"/>
              </a:ext>
            </a:extLst>
          </p:cNvPr>
          <p:cNvSpPr>
            <a:spLocks noGrp="1"/>
          </p:cNvSpPr>
          <p:nvPr>
            <p:ph sz="quarter" idx="10"/>
          </p:nvPr>
        </p:nvSpPr>
        <p:spPr>
          <a:xfrm>
            <a:off x="451200" y="1557338"/>
            <a:ext cx="5508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a:extLst>
              <a:ext uri="{FF2B5EF4-FFF2-40B4-BE49-F238E27FC236}">
                <a16:creationId xmlns:a16="http://schemas.microsoft.com/office/drawing/2014/main" id="{1C82E070-4D0C-5F14-ED5C-4F7D7CB97270}"/>
              </a:ext>
            </a:extLst>
          </p:cNvPr>
          <p:cNvSpPr>
            <a:spLocks noGrp="1"/>
          </p:cNvSpPr>
          <p:nvPr>
            <p:ph sz="quarter" idx="11"/>
          </p:nvPr>
        </p:nvSpPr>
        <p:spPr>
          <a:xfrm>
            <a:off x="6241088" y="1557338"/>
            <a:ext cx="5508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09217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75A99-D82D-7900-523D-3BBD29F6FC45}"/>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CAC63B24-3CEC-F39C-4300-FC9E9A06288E}"/>
              </a:ext>
            </a:extLst>
          </p:cNvPr>
          <p:cNvSpPr>
            <a:spLocks noGrp="1"/>
          </p:cNvSpPr>
          <p:nvPr>
            <p:ph sz="quarter" idx="10"/>
          </p:nvPr>
        </p:nvSpPr>
        <p:spPr>
          <a:xfrm>
            <a:off x="451200" y="1557338"/>
            <a:ext cx="3560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a:extLst>
              <a:ext uri="{FF2B5EF4-FFF2-40B4-BE49-F238E27FC236}">
                <a16:creationId xmlns:a16="http://schemas.microsoft.com/office/drawing/2014/main" id="{9438F08D-8482-112B-9FCC-AF3C2B23699C}"/>
              </a:ext>
            </a:extLst>
          </p:cNvPr>
          <p:cNvSpPr>
            <a:spLocks noGrp="1"/>
          </p:cNvSpPr>
          <p:nvPr>
            <p:ph sz="quarter" idx="11"/>
          </p:nvPr>
        </p:nvSpPr>
        <p:spPr>
          <a:xfrm>
            <a:off x="4315800" y="1557338"/>
            <a:ext cx="3560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C1B086B2-78C0-85A6-5CE4-CABFC69CB344}"/>
              </a:ext>
            </a:extLst>
          </p:cNvPr>
          <p:cNvSpPr>
            <a:spLocks noGrp="1"/>
          </p:cNvSpPr>
          <p:nvPr>
            <p:ph sz="quarter" idx="12"/>
          </p:nvPr>
        </p:nvSpPr>
        <p:spPr>
          <a:xfrm>
            <a:off x="8180400" y="1557338"/>
            <a:ext cx="3560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25681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2x2">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Content Placeholder 4">
            <a:extLst>
              <a:ext uri="{FF2B5EF4-FFF2-40B4-BE49-F238E27FC236}">
                <a16:creationId xmlns:a16="http://schemas.microsoft.com/office/drawing/2014/main" id="{E60377C3-00A1-2A12-81DB-0D3799309097}"/>
              </a:ext>
            </a:extLst>
          </p:cNvPr>
          <p:cNvSpPr>
            <a:spLocks noGrp="1"/>
          </p:cNvSpPr>
          <p:nvPr>
            <p:ph sz="quarter" idx="10"/>
          </p:nvPr>
        </p:nvSpPr>
        <p:spPr>
          <a:xfrm>
            <a:off x="451200" y="1557338"/>
            <a:ext cx="5508000" cy="218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a:extLst>
              <a:ext uri="{FF2B5EF4-FFF2-40B4-BE49-F238E27FC236}">
                <a16:creationId xmlns:a16="http://schemas.microsoft.com/office/drawing/2014/main" id="{BD9FB7FB-ED79-0EBB-3D61-93C2546BE36E}"/>
              </a:ext>
            </a:extLst>
          </p:cNvPr>
          <p:cNvSpPr>
            <a:spLocks noGrp="1"/>
          </p:cNvSpPr>
          <p:nvPr>
            <p:ph sz="quarter" idx="11"/>
          </p:nvPr>
        </p:nvSpPr>
        <p:spPr>
          <a:xfrm>
            <a:off x="451200" y="3942437"/>
            <a:ext cx="5508000" cy="218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B3EE1BDB-1F09-0ADD-8376-87A9756D1007}"/>
              </a:ext>
            </a:extLst>
          </p:cNvPr>
          <p:cNvSpPr>
            <a:spLocks noGrp="1"/>
          </p:cNvSpPr>
          <p:nvPr>
            <p:ph sz="quarter" idx="12"/>
          </p:nvPr>
        </p:nvSpPr>
        <p:spPr>
          <a:xfrm>
            <a:off x="6241088" y="1557338"/>
            <a:ext cx="5499712" cy="218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2B7B71BB-9ABF-C44A-EB5B-AB9ACF714B3D}"/>
              </a:ext>
            </a:extLst>
          </p:cNvPr>
          <p:cNvSpPr>
            <a:spLocks noGrp="1"/>
          </p:cNvSpPr>
          <p:nvPr>
            <p:ph sz="quarter" idx="13"/>
          </p:nvPr>
        </p:nvSpPr>
        <p:spPr>
          <a:xfrm>
            <a:off x="6241088" y="3942437"/>
            <a:ext cx="5499712" cy="218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14016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1/3-2/3 split x2">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Content Placeholder 4">
            <a:extLst>
              <a:ext uri="{FF2B5EF4-FFF2-40B4-BE49-F238E27FC236}">
                <a16:creationId xmlns:a16="http://schemas.microsoft.com/office/drawing/2014/main" id="{E60377C3-00A1-2A12-81DB-0D3799309097}"/>
              </a:ext>
            </a:extLst>
          </p:cNvPr>
          <p:cNvSpPr>
            <a:spLocks noGrp="1"/>
          </p:cNvSpPr>
          <p:nvPr>
            <p:ph sz="quarter" idx="10"/>
          </p:nvPr>
        </p:nvSpPr>
        <p:spPr>
          <a:xfrm>
            <a:off x="451200" y="1557338"/>
            <a:ext cx="7425000" cy="218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a:extLst>
              <a:ext uri="{FF2B5EF4-FFF2-40B4-BE49-F238E27FC236}">
                <a16:creationId xmlns:a16="http://schemas.microsoft.com/office/drawing/2014/main" id="{BD9FB7FB-ED79-0EBB-3D61-93C2546BE36E}"/>
              </a:ext>
            </a:extLst>
          </p:cNvPr>
          <p:cNvSpPr>
            <a:spLocks noGrp="1"/>
          </p:cNvSpPr>
          <p:nvPr>
            <p:ph sz="quarter" idx="11"/>
          </p:nvPr>
        </p:nvSpPr>
        <p:spPr>
          <a:xfrm>
            <a:off x="451200" y="3942437"/>
            <a:ext cx="7425000" cy="218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B3EE1BDB-1F09-0ADD-8376-87A9756D1007}"/>
              </a:ext>
            </a:extLst>
          </p:cNvPr>
          <p:cNvSpPr>
            <a:spLocks noGrp="1"/>
          </p:cNvSpPr>
          <p:nvPr>
            <p:ph sz="quarter" idx="12"/>
          </p:nvPr>
        </p:nvSpPr>
        <p:spPr>
          <a:xfrm>
            <a:off x="8180400" y="1557338"/>
            <a:ext cx="3560400" cy="218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2B7B71BB-9ABF-C44A-EB5B-AB9ACF714B3D}"/>
              </a:ext>
            </a:extLst>
          </p:cNvPr>
          <p:cNvSpPr>
            <a:spLocks noGrp="1"/>
          </p:cNvSpPr>
          <p:nvPr>
            <p:ph sz="quarter" idx="13"/>
          </p:nvPr>
        </p:nvSpPr>
        <p:spPr>
          <a:xfrm>
            <a:off x="8180400" y="3942437"/>
            <a:ext cx="3560400" cy="218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379727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8 Contents">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E60377C3-00A1-2A12-81DB-0D3799309097}"/>
              </a:ext>
            </a:extLst>
          </p:cNvPr>
          <p:cNvSpPr>
            <a:spLocks noGrp="1"/>
          </p:cNvSpPr>
          <p:nvPr>
            <p:ph sz="quarter" idx="10"/>
          </p:nvPr>
        </p:nvSpPr>
        <p:spPr>
          <a:xfrm>
            <a:off x="451200" y="1557338"/>
            <a:ext cx="2675273" cy="218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a:extLst>
              <a:ext uri="{FF2B5EF4-FFF2-40B4-BE49-F238E27FC236}">
                <a16:creationId xmlns:a16="http://schemas.microsoft.com/office/drawing/2014/main" id="{BD9FB7FB-ED79-0EBB-3D61-93C2546BE36E}"/>
              </a:ext>
            </a:extLst>
          </p:cNvPr>
          <p:cNvSpPr>
            <a:spLocks noGrp="1"/>
          </p:cNvSpPr>
          <p:nvPr>
            <p:ph sz="quarter" idx="11"/>
          </p:nvPr>
        </p:nvSpPr>
        <p:spPr>
          <a:xfrm>
            <a:off x="451200" y="3942437"/>
            <a:ext cx="2675273" cy="218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30AA894A-418F-4137-3831-98E2E497F606}"/>
              </a:ext>
            </a:extLst>
          </p:cNvPr>
          <p:cNvSpPr>
            <a:spLocks noGrp="1"/>
          </p:cNvSpPr>
          <p:nvPr>
            <p:ph sz="quarter" idx="12"/>
          </p:nvPr>
        </p:nvSpPr>
        <p:spPr>
          <a:xfrm>
            <a:off x="3317118" y="1557338"/>
            <a:ext cx="2675273" cy="218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00178246-BF8E-8F4A-D2ED-BF2978CB7E78}"/>
              </a:ext>
            </a:extLst>
          </p:cNvPr>
          <p:cNvSpPr>
            <a:spLocks noGrp="1"/>
          </p:cNvSpPr>
          <p:nvPr>
            <p:ph sz="quarter" idx="13"/>
          </p:nvPr>
        </p:nvSpPr>
        <p:spPr>
          <a:xfrm>
            <a:off x="3317118" y="3942437"/>
            <a:ext cx="2675273" cy="218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4">
            <a:extLst>
              <a:ext uri="{FF2B5EF4-FFF2-40B4-BE49-F238E27FC236}">
                <a16:creationId xmlns:a16="http://schemas.microsoft.com/office/drawing/2014/main" id="{0101ED3D-D1AF-6B3D-E7B9-DCD4E1180282}"/>
              </a:ext>
            </a:extLst>
          </p:cNvPr>
          <p:cNvSpPr>
            <a:spLocks noGrp="1"/>
          </p:cNvSpPr>
          <p:nvPr>
            <p:ph sz="quarter" idx="14"/>
          </p:nvPr>
        </p:nvSpPr>
        <p:spPr>
          <a:xfrm>
            <a:off x="6183036" y="1557338"/>
            <a:ext cx="2675273" cy="218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2737F37F-4146-8521-DB6E-14B3EC181D5D}"/>
              </a:ext>
            </a:extLst>
          </p:cNvPr>
          <p:cNvSpPr>
            <a:spLocks noGrp="1"/>
          </p:cNvSpPr>
          <p:nvPr>
            <p:ph sz="quarter" idx="15"/>
          </p:nvPr>
        </p:nvSpPr>
        <p:spPr>
          <a:xfrm>
            <a:off x="6183036" y="3942437"/>
            <a:ext cx="2675273" cy="218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4">
            <a:extLst>
              <a:ext uri="{FF2B5EF4-FFF2-40B4-BE49-F238E27FC236}">
                <a16:creationId xmlns:a16="http://schemas.microsoft.com/office/drawing/2014/main" id="{28BA1489-8640-9087-A157-7640084E3D20}"/>
              </a:ext>
            </a:extLst>
          </p:cNvPr>
          <p:cNvSpPr>
            <a:spLocks noGrp="1"/>
          </p:cNvSpPr>
          <p:nvPr>
            <p:ph sz="quarter" idx="16"/>
          </p:nvPr>
        </p:nvSpPr>
        <p:spPr>
          <a:xfrm>
            <a:off x="9048954" y="1557338"/>
            <a:ext cx="2675273" cy="218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EBABEAE2-AB63-7EA8-4ED2-5247FA9BC42A}"/>
              </a:ext>
            </a:extLst>
          </p:cNvPr>
          <p:cNvSpPr>
            <a:spLocks noGrp="1"/>
          </p:cNvSpPr>
          <p:nvPr>
            <p:ph sz="quarter" idx="17"/>
          </p:nvPr>
        </p:nvSpPr>
        <p:spPr>
          <a:xfrm>
            <a:off x="9048954" y="3942437"/>
            <a:ext cx="2675273" cy="218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9299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53D53-EE31-43D9-AF67-97A6AA0A02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FD540945-0800-4E44-B67C-73F375BD2D29}"/>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12035006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6336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Four Colum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75A99-D82D-7900-523D-3BBD29F6FC45}"/>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D5CDCEC5-D428-431A-3BE4-A063284ED9EB}"/>
              </a:ext>
            </a:extLst>
          </p:cNvPr>
          <p:cNvSpPr>
            <a:spLocks noGrp="1"/>
          </p:cNvSpPr>
          <p:nvPr>
            <p:ph type="body" sz="quarter" idx="10"/>
          </p:nvPr>
        </p:nvSpPr>
        <p:spPr>
          <a:xfrm>
            <a:off x="442912" y="1557338"/>
            <a:ext cx="2664541" cy="4572000"/>
          </a:xfrm>
          <a:solidFill>
            <a:schemeClr val="bg2"/>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C9EC051-35CD-1C53-B443-1974AAB06879}"/>
              </a:ext>
            </a:extLst>
          </p:cNvPr>
          <p:cNvSpPr>
            <a:spLocks noGrp="1"/>
          </p:cNvSpPr>
          <p:nvPr>
            <p:ph type="body" sz="quarter" idx="11"/>
          </p:nvPr>
        </p:nvSpPr>
        <p:spPr>
          <a:xfrm>
            <a:off x="3318727" y="1557338"/>
            <a:ext cx="2664541" cy="4572000"/>
          </a:xfrm>
          <a:solidFill>
            <a:schemeClr val="bg2"/>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095DA2D-CF59-F6B2-9109-38BC5BD2525B}"/>
              </a:ext>
            </a:extLst>
          </p:cNvPr>
          <p:cNvSpPr>
            <a:spLocks noGrp="1"/>
          </p:cNvSpPr>
          <p:nvPr>
            <p:ph type="body" sz="quarter" idx="12"/>
          </p:nvPr>
        </p:nvSpPr>
        <p:spPr>
          <a:xfrm>
            <a:off x="6194542" y="1557338"/>
            <a:ext cx="2664541" cy="4572000"/>
          </a:xfrm>
          <a:solidFill>
            <a:schemeClr val="bg2"/>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64EA1AA9-B5EB-4CFB-17E5-90A523E12B26}"/>
              </a:ext>
            </a:extLst>
          </p:cNvPr>
          <p:cNvSpPr>
            <a:spLocks noGrp="1"/>
          </p:cNvSpPr>
          <p:nvPr>
            <p:ph type="body" sz="quarter" idx="13"/>
          </p:nvPr>
        </p:nvSpPr>
        <p:spPr>
          <a:xfrm>
            <a:off x="9070357" y="1557338"/>
            <a:ext cx="2664541" cy="4572000"/>
          </a:xfrm>
          <a:solidFill>
            <a:schemeClr val="bg2"/>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83714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4x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75A99-D82D-7900-523D-3BBD29F6FC45}"/>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D5CDCEC5-D428-431A-3BE4-A063284ED9EB}"/>
              </a:ext>
            </a:extLst>
          </p:cNvPr>
          <p:cNvSpPr>
            <a:spLocks noGrp="1"/>
          </p:cNvSpPr>
          <p:nvPr>
            <p:ph type="body" sz="quarter" idx="10"/>
          </p:nvPr>
        </p:nvSpPr>
        <p:spPr>
          <a:xfrm>
            <a:off x="442912" y="1557338"/>
            <a:ext cx="2664541" cy="2178000"/>
          </a:xfrm>
          <a:solidFill>
            <a:schemeClr val="bg2"/>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C9EC051-35CD-1C53-B443-1974AAB06879}"/>
              </a:ext>
            </a:extLst>
          </p:cNvPr>
          <p:cNvSpPr>
            <a:spLocks noGrp="1"/>
          </p:cNvSpPr>
          <p:nvPr>
            <p:ph type="body" sz="quarter" idx="11"/>
          </p:nvPr>
        </p:nvSpPr>
        <p:spPr>
          <a:xfrm>
            <a:off x="3318727" y="1557338"/>
            <a:ext cx="2664541" cy="2178000"/>
          </a:xfrm>
          <a:solidFill>
            <a:schemeClr val="bg2"/>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095DA2D-CF59-F6B2-9109-38BC5BD2525B}"/>
              </a:ext>
            </a:extLst>
          </p:cNvPr>
          <p:cNvSpPr>
            <a:spLocks noGrp="1"/>
          </p:cNvSpPr>
          <p:nvPr>
            <p:ph type="body" sz="quarter" idx="12"/>
          </p:nvPr>
        </p:nvSpPr>
        <p:spPr>
          <a:xfrm>
            <a:off x="6194542" y="1557338"/>
            <a:ext cx="2664541" cy="2178000"/>
          </a:xfrm>
          <a:solidFill>
            <a:schemeClr val="bg2"/>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64EA1AA9-B5EB-4CFB-17E5-90A523E12B26}"/>
              </a:ext>
            </a:extLst>
          </p:cNvPr>
          <p:cNvSpPr>
            <a:spLocks noGrp="1"/>
          </p:cNvSpPr>
          <p:nvPr>
            <p:ph type="body" sz="quarter" idx="13"/>
          </p:nvPr>
        </p:nvSpPr>
        <p:spPr>
          <a:xfrm>
            <a:off x="9070357" y="1557338"/>
            <a:ext cx="2664541" cy="2178000"/>
          </a:xfrm>
          <a:solidFill>
            <a:schemeClr val="bg2"/>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33C4C338-99DF-A0F5-075D-22969246E300}"/>
              </a:ext>
            </a:extLst>
          </p:cNvPr>
          <p:cNvSpPr>
            <a:spLocks noGrp="1"/>
          </p:cNvSpPr>
          <p:nvPr>
            <p:ph type="body" sz="quarter" idx="14"/>
          </p:nvPr>
        </p:nvSpPr>
        <p:spPr>
          <a:xfrm>
            <a:off x="442912" y="3951339"/>
            <a:ext cx="2664541" cy="2178000"/>
          </a:xfrm>
          <a:solidFill>
            <a:schemeClr val="bg2"/>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2E146AD4-40B2-141B-9595-BA7FB780C58C}"/>
              </a:ext>
            </a:extLst>
          </p:cNvPr>
          <p:cNvSpPr>
            <a:spLocks noGrp="1"/>
          </p:cNvSpPr>
          <p:nvPr>
            <p:ph type="body" sz="quarter" idx="15"/>
          </p:nvPr>
        </p:nvSpPr>
        <p:spPr>
          <a:xfrm>
            <a:off x="3318727" y="3951339"/>
            <a:ext cx="2664541" cy="2178000"/>
          </a:xfrm>
          <a:solidFill>
            <a:schemeClr val="bg2"/>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0A60CC60-1009-9DF1-89EC-5343D0D4296C}"/>
              </a:ext>
            </a:extLst>
          </p:cNvPr>
          <p:cNvSpPr>
            <a:spLocks noGrp="1"/>
          </p:cNvSpPr>
          <p:nvPr>
            <p:ph type="body" sz="quarter" idx="16"/>
          </p:nvPr>
        </p:nvSpPr>
        <p:spPr>
          <a:xfrm>
            <a:off x="6194542" y="3951339"/>
            <a:ext cx="2664541" cy="2178000"/>
          </a:xfrm>
          <a:solidFill>
            <a:schemeClr val="bg2"/>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4C8A1C44-E2C0-34A2-289F-34820DD4DCAE}"/>
              </a:ext>
            </a:extLst>
          </p:cNvPr>
          <p:cNvSpPr>
            <a:spLocks noGrp="1"/>
          </p:cNvSpPr>
          <p:nvPr>
            <p:ph type="body" sz="quarter" idx="17"/>
          </p:nvPr>
        </p:nvSpPr>
        <p:spPr>
          <a:xfrm>
            <a:off x="9070357" y="3951339"/>
            <a:ext cx="2664541" cy="2178000"/>
          </a:xfrm>
          <a:solidFill>
            <a:schemeClr val="bg2"/>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89351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Section 1">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6B3E24-9A36-3DEA-5A50-1E1234359E12}"/>
              </a:ext>
            </a:extLst>
          </p:cNvPr>
          <p:cNvSpPr/>
          <p:nvPr userDrawn="1"/>
        </p:nvSpPr>
        <p:spPr>
          <a:xfrm>
            <a:off x="-1" y="0"/>
            <a:ext cx="12192001" cy="6858000"/>
          </a:xfrm>
          <a:prstGeom prst="rect">
            <a:avLst/>
          </a:prstGeom>
          <a:gradFill flip="none" rotWithShape="1">
            <a:gsLst>
              <a:gs pos="0">
                <a:schemeClr val="accent1">
                  <a:lumMod val="75000"/>
                </a:schemeClr>
              </a:gs>
              <a:gs pos="100000">
                <a:schemeClr val="accent1">
                  <a:lumMod val="75000"/>
                  <a:alpha val="7500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 name="Graphic 25">
            <a:extLst>
              <a:ext uri="{FF2B5EF4-FFF2-40B4-BE49-F238E27FC236}">
                <a16:creationId xmlns:a16="http://schemas.microsoft.com/office/drawing/2014/main" id="{D7DA9844-121C-4CFC-F22E-87FE2FBBA059}"/>
              </a:ext>
            </a:extLst>
          </p:cNvPr>
          <p:cNvGrpSpPr/>
          <p:nvPr userDrawn="1"/>
        </p:nvGrpSpPr>
        <p:grpSpPr>
          <a:xfrm>
            <a:off x="-600" y="6131597"/>
            <a:ext cx="12193199" cy="724067"/>
            <a:chOff x="-600" y="6131597"/>
            <a:chExt cx="12193199" cy="724067"/>
          </a:xfrm>
          <a:gradFill>
            <a:gsLst>
              <a:gs pos="0">
                <a:schemeClr val="accent2"/>
              </a:gs>
              <a:gs pos="100000">
                <a:schemeClr val="accent3"/>
              </a:gs>
            </a:gsLst>
            <a:lin ang="0" scaled="1"/>
          </a:gradFill>
        </p:grpSpPr>
        <p:sp>
          <p:nvSpPr>
            <p:cNvPr id="4" name="Freeform: Shape 3">
              <a:extLst>
                <a:ext uri="{FF2B5EF4-FFF2-40B4-BE49-F238E27FC236}">
                  <a16:creationId xmlns:a16="http://schemas.microsoft.com/office/drawing/2014/main" id="{F2538BE7-DC37-CA4F-D5F8-A87898A46FCC}"/>
                </a:ext>
              </a:extLst>
            </p:cNvPr>
            <p:cNvSpPr/>
            <p:nvPr/>
          </p:nvSpPr>
          <p:spPr>
            <a:xfrm>
              <a:off x="-600" y="6652531"/>
              <a:ext cx="481371" cy="88465"/>
            </a:xfrm>
            <a:custGeom>
              <a:avLst/>
              <a:gdLst>
                <a:gd name="connsiteX0" fmla="*/ 437139 w 481371"/>
                <a:gd name="connsiteY0" fmla="*/ 88466 h 88465"/>
                <a:gd name="connsiteX1" fmla="*/ 481372 w 481371"/>
                <a:gd name="connsiteY1" fmla="*/ 44233 h 88465"/>
                <a:gd name="connsiteX2" fmla="*/ 437139 w 481371"/>
                <a:gd name="connsiteY2" fmla="*/ 0 h 88465"/>
                <a:gd name="connsiteX3" fmla="*/ 393555 w 481371"/>
                <a:gd name="connsiteY3" fmla="*/ 37747 h 88465"/>
                <a:gd name="connsiteX4" fmla="*/ 0 w 481371"/>
                <a:gd name="connsiteY4" fmla="*/ 37747 h 88465"/>
                <a:gd name="connsiteX5" fmla="*/ 0 w 481371"/>
                <a:gd name="connsiteY5" fmla="*/ 50718 h 88465"/>
                <a:gd name="connsiteX6" fmla="*/ 393555 w 481371"/>
                <a:gd name="connsiteY6" fmla="*/ 50718 h 88465"/>
                <a:gd name="connsiteX7" fmla="*/ 437139 w 481371"/>
                <a:gd name="connsiteY7" fmla="*/ 88466 h 88465"/>
                <a:gd name="connsiteX8" fmla="*/ 403932 w 481371"/>
                <a:gd name="connsiteY8" fmla="*/ 37877 h 88465"/>
                <a:gd name="connsiteX9" fmla="*/ 437139 w 481371"/>
                <a:gd name="connsiteY9" fmla="*/ 10507 h 88465"/>
                <a:gd name="connsiteX10" fmla="*/ 470995 w 481371"/>
                <a:gd name="connsiteY10" fmla="*/ 44362 h 88465"/>
                <a:gd name="connsiteX11" fmla="*/ 437139 w 481371"/>
                <a:gd name="connsiteY11" fmla="*/ 78218 h 88465"/>
                <a:gd name="connsiteX12" fmla="*/ 403932 w 481371"/>
                <a:gd name="connsiteY12" fmla="*/ 50848 h 88465"/>
                <a:gd name="connsiteX13" fmla="*/ 403284 w 481371"/>
                <a:gd name="connsiteY13" fmla="*/ 44362 h 88465"/>
                <a:gd name="connsiteX14" fmla="*/ 403932 w 481371"/>
                <a:gd name="connsiteY14" fmla="*/ 37877 h 8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1371" h="88465">
                  <a:moveTo>
                    <a:pt x="437139" y="88466"/>
                  </a:moveTo>
                  <a:cubicBezTo>
                    <a:pt x="461526" y="88466"/>
                    <a:pt x="481372" y="68619"/>
                    <a:pt x="481372" y="44233"/>
                  </a:cubicBezTo>
                  <a:cubicBezTo>
                    <a:pt x="481372" y="19846"/>
                    <a:pt x="461526" y="0"/>
                    <a:pt x="437139" y="0"/>
                  </a:cubicBezTo>
                  <a:cubicBezTo>
                    <a:pt x="414958" y="0"/>
                    <a:pt x="396798" y="16474"/>
                    <a:pt x="393555" y="37747"/>
                  </a:cubicBezTo>
                  <a:lnTo>
                    <a:pt x="0" y="37747"/>
                  </a:lnTo>
                  <a:lnTo>
                    <a:pt x="0" y="50718"/>
                  </a:lnTo>
                  <a:lnTo>
                    <a:pt x="393555" y="50718"/>
                  </a:lnTo>
                  <a:cubicBezTo>
                    <a:pt x="396798" y="72121"/>
                    <a:pt x="414958" y="88466"/>
                    <a:pt x="437139" y="88466"/>
                  </a:cubicBezTo>
                  <a:close/>
                  <a:moveTo>
                    <a:pt x="403932" y="37877"/>
                  </a:moveTo>
                  <a:cubicBezTo>
                    <a:pt x="406916" y="22311"/>
                    <a:pt x="420665" y="10507"/>
                    <a:pt x="437139" y="10507"/>
                  </a:cubicBezTo>
                  <a:cubicBezTo>
                    <a:pt x="455818" y="10507"/>
                    <a:pt x="470995" y="25684"/>
                    <a:pt x="470995" y="44362"/>
                  </a:cubicBezTo>
                  <a:cubicBezTo>
                    <a:pt x="470995" y="63041"/>
                    <a:pt x="455818" y="78218"/>
                    <a:pt x="437139" y="78218"/>
                  </a:cubicBezTo>
                  <a:cubicBezTo>
                    <a:pt x="420665" y="78218"/>
                    <a:pt x="407045" y="66414"/>
                    <a:pt x="403932" y="50848"/>
                  </a:cubicBezTo>
                  <a:cubicBezTo>
                    <a:pt x="403543" y="48773"/>
                    <a:pt x="403284" y="46568"/>
                    <a:pt x="403284" y="44362"/>
                  </a:cubicBezTo>
                  <a:cubicBezTo>
                    <a:pt x="403284" y="42028"/>
                    <a:pt x="403543" y="39952"/>
                    <a:pt x="403932" y="3787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5" name="Freeform: Shape 4">
              <a:extLst>
                <a:ext uri="{FF2B5EF4-FFF2-40B4-BE49-F238E27FC236}">
                  <a16:creationId xmlns:a16="http://schemas.microsoft.com/office/drawing/2014/main" id="{71EC5D38-3520-59AF-DAD2-09DFDEEA3A8F}"/>
                </a:ext>
              </a:extLst>
            </p:cNvPr>
            <p:cNvSpPr/>
            <p:nvPr/>
          </p:nvSpPr>
          <p:spPr>
            <a:xfrm>
              <a:off x="-600" y="6343161"/>
              <a:ext cx="1336971" cy="466584"/>
            </a:xfrm>
            <a:custGeom>
              <a:avLst/>
              <a:gdLst>
                <a:gd name="connsiteX0" fmla="*/ 877781 w 1336971"/>
                <a:gd name="connsiteY0" fmla="*/ 466584 h 466584"/>
                <a:gd name="connsiteX1" fmla="*/ 1336971 w 1336971"/>
                <a:gd name="connsiteY1" fmla="*/ 466584 h 466584"/>
                <a:gd name="connsiteX2" fmla="*/ 1336971 w 1336971"/>
                <a:gd name="connsiteY2" fmla="*/ 453613 h 466584"/>
                <a:gd name="connsiteX3" fmla="*/ 881024 w 1336971"/>
                <a:gd name="connsiteY3" fmla="*/ 453613 h 466584"/>
                <a:gd name="connsiteX4" fmla="*/ 0 w 1336971"/>
                <a:gd name="connsiteY4" fmla="*/ 0 h 466584"/>
                <a:gd name="connsiteX5" fmla="*/ 0 w 1336971"/>
                <a:gd name="connsiteY5" fmla="*/ 14528 h 466584"/>
                <a:gd name="connsiteX6" fmla="*/ 876354 w 1336971"/>
                <a:gd name="connsiteY6" fmla="*/ 465806 h 46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971" h="466584">
                  <a:moveTo>
                    <a:pt x="877781" y="466584"/>
                  </a:moveTo>
                  <a:lnTo>
                    <a:pt x="1336971" y="466584"/>
                  </a:lnTo>
                  <a:lnTo>
                    <a:pt x="1336971" y="453613"/>
                  </a:lnTo>
                  <a:lnTo>
                    <a:pt x="881024" y="453613"/>
                  </a:lnTo>
                  <a:lnTo>
                    <a:pt x="0" y="0"/>
                  </a:lnTo>
                  <a:lnTo>
                    <a:pt x="0" y="14528"/>
                  </a:lnTo>
                  <a:lnTo>
                    <a:pt x="876354" y="465806"/>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6" name="Freeform: Shape 5">
              <a:extLst>
                <a:ext uri="{FF2B5EF4-FFF2-40B4-BE49-F238E27FC236}">
                  <a16:creationId xmlns:a16="http://schemas.microsoft.com/office/drawing/2014/main" id="{5B4AA873-9FB9-3D4C-AC37-305992963522}"/>
                </a:ext>
              </a:extLst>
            </p:cNvPr>
            <p:cNvSpPr/>
            <p:nvPr/>
          </p:nvSpPr>
          <p:spPr>
            <a:xfrm>
              <a:off x="1417216" y="6459126"/>
              <a:ext cx="3500194" cy="396408"/>
            </a:xfrm>
            <a:custGeom>
              <a:avLst/>
              <a:gdLst>
                <a:gd name="connsiteX0" fmla="*/ 320493 w 3500194"/>
                <a:gd name="connsiteY0" fmla="*/ 396409 h 396408"/>
                <a:gd name="connsiteX1" fmla="*/ 666183 w 3500194"/>
                <a:gd name="connsiteY1" fmla="*/ 50718 h 396408"/>
                <a:gd name="connsiteX2" fmla="*/ 3412377 w 3500194"/>
                <a:gd name="connsiteY2" fmla="*/ 50718 h 396408"/>
                <a:gd name="connsiteX3" fmla="*/ 3455962 w 3500194"/>
                <a:gd name="connsiteY3" fmla="*/ 88466 h 396408"/>
                <a:gd name="connsiteX4" fmla="*/ 3500195 w 3500194"/>
                <a:gd name="connsiteY4" fmla="*/ 44233 h 396408"/>
                <a:gd name="connsiteX5" fmla="*/ 3455962 w 3500194"/>
                <a:gd name="connsiteY5" fmla="*/ 0 h 396408"/>
                <a:gd name="connsiteX6" fmla="*/ 3412377 w 3500194"/>
                <a:gd name="connsiteY6" fmla="*/ 37747 h 396408"/>
                <a:gd name="connsiteX7" fmla="*/ 660735 w 3500194"/>
                <a:gd name="connsiteY7" fmla="*/ 37747 h 396408"/>
                <a:gd name="connsiteX8" fmla="*/ 478097 w 3500194"/>
                <a:gd name="connsiteY8" fmla="*/ 220386 h 396408"/>
                <a:gd name="connsiteX9" fmla="*/ 273407 w 3500194"/>
                <a:gd name="connsiteY9" fmla="*/ 220386 h 396408"/>
                <a:gd name="connsiteX10" fmla="*/ 379513 w 3500194"/>
                <a:gd name="connsiteY10" fmla="*/ 114279 h 396408"/>
                <a:gd name="connsiteX11" fmla="*/ 370304 w 3500194"/>
                <a:gd name="connsiteY11" fmla="*/ 105069 h 396408"/>
                <a:gd name="connsiteX12" fmla="*/ 255117 w 3500194"/>
                <a:gd name="connsiteY12" fmla="*/ 220256 h 396408"/>
                <a:gd name="connsiteX13" fmla="*/ 126180 w 3500194"/>
                <a:gd name="connsiteY13" fmla="*/ 220256 h 396408"/>
                <a:gd name="connsiteX14" fmla="*/ 126180 w 3500194"/>
                <a:gd name="connsiteY14" fmla="*/ 222850 h 396408"/>
                <a:gd name="connsiteX15" fmla="*/ 125532 w 3500194"/>
                <a:gd name="connsiteY15" fmla="*/ 222202 h 396408"/>
                <a:gd name="connsiteX16" fmla="*/ 70403 w 3500194"/>
                <a:gd name="connsiteY16" fmla="*/ 277330 h 396408"/>
                <a:gd name="connsiteX17" fmla="*/ 12939 w 3500194"/>
                <a:gd name="connsiteY17" fmla="*/ 281481 h 396408"/>
                <a:gd name="connsiteX18" fmla="*/ 12939 w 3500194"/>
                <a:gd name="connsiteY18" fmla="*/ 344004 h 396408"/>
                <a:gd name="connsiteX19" fmla="*/ 75462 w 3500194"/>
                <a:gd name="connsiteY19" fmla="*/ 344004 h 396408"/>
                <a:gd name="connsiteX20" fmla="*/ 79613 w 3500194"/>
                <a:gd name="connsiteY20" fmla="*/ 286540 h 396408"/>
                <a:gd name="connsiteX21" fmla="*/ 132796 w 3500194"/>
                <a:gd name="connsiteY21" fmla="*/ 233357 h 396408"/>
                <a:gd name="connsiteX22" fmla="*/ 465255 w 3500194"/>
                <a:gd name="connsiteY22" fmla="*/ 233357 h 396408"/>
                <a:gd name="connsiteX23" fmla="*/ 302203 w 3500194"/>
                <a:gd name="connsiteY23" fmla="*/ 396409 h 396408"/>
                <a:gd name="connsiteX24" fmla="*/ 320493 w 3500194"/>
                <a:gd name="connsiteY24" fmla="*/ 396409 h 396408"/>
                <a:gd name="connsiteX25" fmla="*/ 3422625 w 3500194"/>
                <a:gd name="connsiteY25" fmla="*/ 37877 h 396408"/>
                <a:gd name="connsiteX26" fmla="*/ 3455832 w 3500194"/>
                <a:gd name="connsiteY26" fmla="*/ 10507 h 396408"/>
                <a:gd name="connsiteX27" fmla="*/ 3489687 w 3500194"/>
                <a:gd name="connsiteY27" fmla="*/ 44362 h 396408"/>
                <a:gd name="connsiteX28" fmla="*/ 3455832 w 3500194"/>
                <a:gd name="connsiteY28" fmla="*/ 78218 h 396408"/>
                <a:gd name="connsiteX29" fmla="*/ 3422625 w 3500194"/>
                <a:gd name="connsiteY29" fmla="*/ 50848 h 396408"/>
                <a:gd name="connsiteX30" fmla="*/ 3421976 w 3500194"/>
                <a:gd name="connsiteY30" fmla="*/ 44362 h 396408"/>
                <a:gd name="connsiteX31" fmla="*/ 3422625 w 3500194"/>
                <a:gd name="connsiteY31" fmla="*/ 37877 h 396408"/>
                <a:gd name="connsiteX32" fmla="*/ 67938 w 3500194"/>
                <a:gd name="connsiteY32" fmla="*/ 336740 h 396408"/>
                <a:gd name="connsiteX33" fmla="*/ 20073 w 3500194"/>
                <a:gd name="connsiteY33" fmla="*/ 336740 h 396408"/>
                <a:gd name="connsiteX34" fmla="*/ 20073 w 3500194"/>
                <a:gd name="connsiteY34" fmla="*/ 288875 h 396408"/>
                <a:gd name="connsiteX35" fmla="*/ 62879 w 3500194"/>
                <a:gd name="connsiteY35" fmla="*/ 284724 h 396408"/>
                <a:gd name="connsiteX36" fmla="*/ 67938 w 3500194"/>
                <a:gd name="connsiteY36" fmla="*/ 288875 h 396408"/>
                <a:gd name="connsiteX37" fmla="*/ 72089 w 3500194"/>
                <a:gd name="connsiteY37" fmla="*/ 293934 h 396408"/>
                <a:gd name="connsiteX38" fmla="*/ 67938 w 3500194"/>
                <a:gd name="connsiteY38" fmla="*/ 336740 h 39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00194" h="396408">
                  <a:moveTo>
                    <a:pt x="320493" y="396409"/>
                  </a:moveTo>
                  <a:lnTo>
                    <a:pt x="666183" y="50718"/>
                  </a:lnTo>
                  <a:lnTo>
                    <a:pt x="3412377" y="50718"/>
                  </a:lnTo>
                  <a:cubicBezTo>
                    <a:pt x="3415490" y="71992"/>
                    <a:pt x="3433780" y="88466"/>
                    <a:pt x="3455962" y="88466"/>
                  </a:cubicBezTo>
                  <a:cubicBezTo>
                    <a:pt x="3480348" y="88466"/>
                    <a:pt x="3500195" y="68619"/>
                    <a:pt x="3500195" y="44233"/>
                  </a:cubicBezTo>
                  <a:cubicBezTo>
                    <a:pt x="3500195" y="19846"/>
                    <a:pt x="3480348" y="0"/>
                    <a:pt x="3455962" y="0"/>
                  </a:cubicBezTo>
                  <a:cubicBezTo>
                    <a:pt x="3433780" y="0"/>
                    <a:pt x="3415620" y="16474"/>
                    <a:pt x="3412377" y="37747"/>
                  </a:cubicBezTo>
                  <a:lnTo>
                    <a:pt x="660735" y="37747"/>
                  </a:lnTo>
                  <a:lnTo>
                    <a:pt x="478097" y="220386"/>
                  </a:lnTo>
                  <a:lnTo>
                    <a:pt x="273407" y="220386"/>
                  </a:lnTo>
                  <a:lnTo>
                    <a:pt x="379513" y="114279"/>
                  </a:lnTo>
                  <a:lnTo>
                    <a:pt x="370304" y="105069"/>
                  </a:lnTo>
                  <a:lnTo>
                    <a:pt x="255117" y="220256"/>
                  </a:lnTo>
                  <a:lnTo>
                    <a:pt x="126180" y="220256"/>
                  </a:lnTo>
                  <a:lnTo>
                    <a:pt x="126180" y="222850"/>
                  </a:lnTo>
                  <a:lnTo>
                    <a:pt x="125532" y="222202"/>
                  </a:lnTo>
                  <a:lnTo>
                    <a:pt x="70403" y="277330"/>
                  </a:lnTo>
                  <a:cubicBezTo>
                    <a:pt x="53151" y="264489"/>
                    <a:pt x="28635" y="265786"/>
                    <a:pt x="12939" y="281481"/>
                  </a:cubicBezTo>
                  <a:cubicBezTo>
                    <a:pt x="-4313" y="298733"/>
                    <a:pt x="-4313" y="326752"/>
                    <a:pt x="12939" y="344004"/>
                  </a:cubicBezTo>
                  <a:cubicBezTo>
                    <a:pt x="30191" y="361256"/>
                    <a:pt x="58210" y="361256"/>
                    <a:pt x="75462" y="344004"/>
                  </a:cubicBezTo>
                  <a:cubicBezTo>
                    <a:pt x="91157" y="328308"/>
                    <a:pt x="92454" y="303792"/>
                    <a:pt x="79613" y="286540"/>
                  </a:cubicBezTo>
                  <a:lnTo>
                    <a:pt x="132796" y="233357"/>
                  </a:lnTo>
                  <a:lnTo>
                    <a:pt x="465255" y="233357"/>
                  </a:lnTo>
                  <a:lnTo>
                    <a:pt x="302203" y="396409"/>
                  </a:lnTo>
                  <a:lnTo>
                    <a:pt x="320493" y="396409"/>
                  </a:lnTo>
                  <a:close/>
                  <a:moveTo>
                    <a:pt x="3422625" y="37877"/>
                  </a:moveTo>
                  <a:cubicBezTo>
                    <a:pt x="3425608" y="22311"/>
                    <a:pt x="3439358" y="10507"/>
                    <a:pt x="3455832" y="10507"/>
                  </a:cubicBezTo>
                  <a:cubicBezTo>
                    <a:pt x="3474511" y="10507"/>
                    <a:pt x="3489687" y="25684"/>
                    <a:pt x="3489687" y="44362"/>
                  </a:cubicBezTo>
                  <a:cubicBezTo>
                    <a:pt x="3489687" y="63041"/>
                    <a:pt x="3474511" y="78218"/>
                    <a:pt x="3455832" y="78218"/>
                  </a:cubicBezTo>
                  <a:cubicBezTo>
                    <a:pt x="3439358" y="78218"/>
                    <a:pt x="3425738" y="66414"/>
                    <a:pt x="3422625" y="50848"/>
                  </a:cubicBezTo>
                  <a:cubicBezTo>
                    <a:pt x="3422236" y="48773"/>
                    <a:pt x="3421976" y="46568"/>
                    <a:pt x="3421976" y="44362"/>
                  </a:cubicBezTo>
                  <a:cubicBezTo>
                    <a:pt x="3421976" y="42028"/>
                    <a:pt x="3422236" y="39952"/>
                    <a:pt x="3422625" y="37877"/>
                  </a:cubicBezTo>
                  <a:close/>
                  <a:moveTo>
                    <a:pt x="67938" y="336740"/>
                  </a:moveTo>
                  <a:cubicBezTo>
                    <a:pt x="54707" y="349971"/>
                    <a:pt x="33304" y="349971"/>
                    <a:pt x="20073" y="336740"/>
                  </a:cubicBezTo>
                  <a:cubicBezTo>
                    <a:pt x="6842" y="323509"/>
                    <a:pt x="6842" y="302106"/>
                    <a:pt x="20073" y="288875"/>
                  </a:cubicBezTo>
                  <a:cubicBezTo>
                    <a:pt x="31748" y="277201"/>
                    <a:pt x="49778" y="275903"/>
                    <a:pt x="62879" y="284724"/>
                  </a:cubicBezTo>
                  <a:cubicBezTo>
                    <a:pt x="64695" y="285891"/>
                    <a:pt x="66382" y="287318"/>
                    <a:pt x="67938" y="288875"/>
                  </a:cubicBezTo>
                  <a:cubicBezTo>
                    <a:pt x="69495" y="290431"/>
                    <a:pt x="70922" y="292118"/>
                    <a:pt x="72089" y="293934"/>
                  </a:cubicBezTo>
                  <a:cubicBezTo>
                    <a:pt x="80910" y="307165"/>
                    <a:pt x="79613" y="325195"/>
                    <a:pt x="67938" y="3367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7" name="Freeform: Shape 6">
              <a:extLst>
                <a:ext uri="{FF2B5EF4-FFF2-40B4-BE49-F238E27FC236}">
                  <a16:creationId xmlns:a16="http://schemas.microsoft.com/office/drawing/2014/main" id="{A1E07F3B-1083-2587-7426-31D55E128FA7}"/>
                </a:ext>
              </a:extLst>
            </p:cNvPr>
            <p:cNvSpPr/>
            <p:nvPr/>
          </p:nvSpPr>
          <p:spPr>
            <a:xfrm>
              <a:off x="7774121" y="6501284"/>
              <a:ext cx="2191921" cy="191329"/>
            </a:xfrm>
            <a:custGeom>
              <a:avLst/>
              <a:gdLst>
                <a:gd name="connsiteX0" fmla="*/ 1848307 w 2191921"/>
                <a:gd name="connsiteY0" fmla="*/ 102215 h 191329"/>
                <a:gd name="connsiteX1" fmla="*/ 1876844 w 2191921"/>
                <a:gd name="connsiteY1" fmla="*/ 125045 h 191329"/>
                <a:gd name="connsiteX2" fmla="*/ 1906160 w 2191921"/>
                <a:gd name="connsiteY2" fmla="*/ 95730 h 191329"/>
                <a:gd name="connsiteX3" fmla="*/ 1876844 w 2191921"/>
                <a:gd name="connsiteY3" fmla="*/ 66414 h 191329"/>
                <a:gd name="connsiteX4" fmla="*/ 1848307 w 2191921"/>
                <a:gd name="connsiteY4" fmla="*/ 89244 h 191329"/>
                <a:gd name="connsiteX5" fmla="*/ 1447877 w 2191921"/>
                <a:gd name="connsiteY5" fmla="*/ 89244 h 191329"/>
                <a:gd name="connsiteX6" fmla="*/ 1358763 w 2191921"/>
                <a:gd name="connsiteY6" fmla="*/ 178358 h 191329"/>
                <a:gd name="connsiteX7" fmla="*/ 1184556 w 2191921"/>
                <a:gd name="connsiteY7" fmla="*/ 178358 h 191329"/>
                <a:gd name="connsiteX8" fmla="*/ 1006198 w 2191921"/>
                <a:gd name="connsiteY8" fmla="*/ 0 h 191329"/>
                <a:gd name="connsiteX9" fmla="*/ 122969 w 2191921"/>
                <a:gd name="connsiteY9" fmla="*/ 0 h 191329"/>
                <a:gd name="connsiteX10" fmla="*/ 44751 w 2191921"/>
                <a:gd name="connsiteY10" fmla="*/ 78218 h 191329"/>
                <a:gd name="connsiteX11" fmla="*/ 8561 w 2191921"/>
                <a:gd name="connsiteY11" fmla="*/ 82239 h 191329"/>
                <a:gd name="connsiteX12" fmla="*/ 8561 w 2191921"/>
                <a:gd name="connsiteY12" fmla="*/ 123618 h 191329"/>
                <a:gd name="connsiteX13" fmla="*/ 49940 w 2191921"/>
                <a:gd name="connsiteY13" fmla="*/ 123618 h 191329"/>
                <a:gd name="connsiteX14" fmla="*/ 53961 w 2191921"/>
                <a:gd name="connsiteY14" fmla="*/ 87428 h 191329"/>
                <a:gd name="connsiteX15" fmla="*/ 128418 w 2191921"/>
                <a:gd name="connsiteY15" fmla="*/ 12971 h 191329"/>
                <a:gd name="connsiteX16" fmla="*/ 1000880 w 2191921"/>
                <a:gd name="connsiteY16" fmla="*/ 12971 h 191329"/>
                <a:gd name="connsiteX17" fmla="*/ 1179108 w 2191921"/>
                <a:gd name="connsiteY17" fmla="*/ 191329 h 191329"/>
                <a:gd name="connsiteX18" fmla="*/ 2191922 w 2191921"/>
                <a:gd name="connsiteY18" fmla="*/ 191329 h 191329"/>
                <a:gd name="connsiteX19" fmla="*/ 2191922 w 2191921"/>
                <a:gd name="connsiteY19" fmla="*/ 178358 h 191329"/>
                <a:gd name="connsiteX20" fmla="*/ 1377053 w 2191921"/>
                <a:gd name="connsiteY20" fmla="*/ 178358 h 191329"/>
                <a:gd name="connsiteX21" fmla="*/ 1453196 w 2191921"/>
                <a:gd name="connsiteY21" fmla="*/ 102215 h 191329"/>
                <a:gd name="connsiteX22" fmla="*/ 1848307 w 2191921"/>
                <a:gd name="connsiteY22" fmla="*/ 102215 h 19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91921" h="191329">
                  <a:moveTo>
                    <a:pt x="1848307" y="102215"/>
                  </a:moveTo>
                  <a:cubicBezTo>
                    <a:pt x="1851291" y="115187"/>
                    <a:pt x="1862835" y="125045"/>
                    <a:pt x="1876844" y="125045"/>
                  </a:cubicBezTo>
                  <a:cubicBezTo>
                    <a:pt x="1893059" y="125045"/>
                    <a:pt x="1906160" y="111944"/>
                    <a:pt x="1906160" y="95730"/>
                  </a:cubicBezTo>
                  <a:cubicBezTo>
                    <a:pt x="1906160" y="79515"/>
                    <a:pt x="1893059" y="66414"/>
                    <a:pt x="1876844" y="66414"/>
                  </a:cubicBezTo>
                  <a:cubicBezTo>
                    <a:pt x="1862965" y="66414"/>
                    <a:pt x="1851291" y="76143"/>
                    <a:pt x="1848307" y="89244"/>
                  </a:cubicBezTo>
                  <a:lnTo>
                    <a:pt x="1447877" y="89244"/>
                  </a:lnTo>
                  <a:lnTo>
                    <a:pt x="1358763" y="178358"/>
                  </a:lnTo>
                  <a:lnTo>
                    <a:pt x="1184556" y="178358"/>
                  </a:lnTo>
                  <a:lnTo>
                    <a:pt x="1006198" y="0"/>
                  </a:lnTo>
                  <a:lnTo>
                    <a:pt x="122969" y="0"/>
                  </a:lnTo>
                  <a:lnTo>
                    <a:pt x="44751" y="78218"/>
                  </a:lnTo>
                  <a:cubicBezTo>
                    <a:pt x="33466" y="71084"/>
                    <a:pt x="18290" y="72381"/>
                    <a:pt x="8561" y="82239"/>
                  </a:cubicBezTo>
                  <a:cubicBezTo>
                    <a:pt x="-2854" y="93654"/>
                    <a:pt x="-2854" y="112203"/>
                    <a:pt x="8561" y="123618"/>
                  </a:cubicBezTo>
                  <a:cubicBezTo>
                    <a:pt x="19975" y="135033"/>
                    <a:pt x="38525" y="135033"/>
                    <a:pt x="49940" y="123618"/>
                  </a:cubicBezTo>
                  <a:cubicBezTo>
                    <a:pt x="59798" y="113760"/>
                    <a:pt x="61096" y="98713"/>
                    <a:pt x="53961" y="87428"/>
                  </a:cubicBezTo>
                  <a:lnTo>
                    <a:pt x="128418" y="12971"/>
                  </a:lnTo>
                  <a:lnTo>
                    <a:pt x="1000880" y="12971"/>
                  </a:lnTo>
                  <a:lnTo>
                    <a:pt x="1179108" y="191329"/>
                  </a:lnTo>
                  <a:lnTo>
                    <a:pt x="2191922" y="191329"/>
                  </a:lnTo>
                  <a:lnTo>
                    <a:pt x="2191922" y="178358"/>
                  </a:lnTo>
                  <a:lnTo>
                    <a:pt x="1377053" y="178358"/>
                  </a:lnTo>
                  <a:lnTo>
                    <a:pt x="1453196" y="102215"/>
                  </a:lnTo>
                  <a:lnTo>
                    <a:pt x="1848307" y="102215"/>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8" name="Freeform: Shape 7">
              <a:extLst>
                <a:ext uri="{FF2B5EF4-FFF2-40B4-BE49-F238E27FC236}">
                  <a16:creationId xmlns:a16="http://schemas.microsoft.com/office/drawing/2014/main" id="{592DB235-72A7-067A-DE08-CA47985B31EF}"/>
                </a:ext>
              </a:extLst>
            </p:cNvPr>
            <p:cNvSpPr/>
            <p:nvPr/>
          </p:nvSpPr>
          <p:spPr>
            <a:xfrm>
              <a:off x="-600" y="6241724"/>
              <a:ext cx="1205699" cy="488635"/>
            </a:xfrm>
            <a:custGeom>
              <a:avLst/>
              <a:gdLst>
                <a:gd name="connsiteX0" fmla="*/ 850411 w 1205699"/>
                <a:gd name="connsiteY0" fmla="*/ 450889 h 488635"/>
                <a:gd name="connsiteX1" fmla="*/ 1117883 w 1205699"/>
                <a:gd name="connsiteY1" fmla="*/ 450889 h 488635"/>
                <a:gd name="connsiteX2" fmla="*/ 1161467 w 1205699"/>
                <a:gd name="connsiteY2" fmla="*/ 488636 h 488635"/>
                <a:gd name="connsiteX3" fmla="*/ 1205700 w 1205699"/>
                <a:gd name="connsiteY3" fmla="*/ 444403 h 488635"/>
                <a:gd name="connsiteX4" fmla="*/ 1161467 w 1205699"/>
                <a:gd name="connsiteY4" fmla="*/ 400170 h 488635"/>
                <a:gd name="connsiteX5" fmla="*/ 1117883 w 1205699"/>
                <a:gd name="connsiteY5" fmla="*/ 437917 h 488635"/>
                <a:gd name="connsiteX6" fmla="*/ 853654 w 1205699"/>
                <a:gd name="connsiteY6" fmla="*/ 437917 h 488635"/>
                <a:gd name="connsiteX7" fmla="*/ 0 w 1205699"/>
                <a:gd name="connsiteY7" fmla="*/ 0 h 488635"/>
                <a:gd name="connsiteX8" fmla="*/ 0 w 1205699"/>
                <a:gd name="connsiteY8" fmla="*/ 14528 h 488635"/>
                <a:gd name="connsiteX9" fmla="*/ 849114 w 1205699"/>
                <a:gd name="connsiteY9" fmla="*/ 450110 h 488635"/>
                <a:gd name="connsiteX10" fmla="*/ 850411 w 1205699"/>
                <a:gd name="connsiteY10" fmla="*/ 450889 h 488635"/>
                <a:gd name="connsiteX11" fmla="*/ 1128390 w 1205699"/>
                <a:gd name="connsiteY11" fmla="*/ 437917 h 488635"/>
                <a:gd name="connsiteX12" fmla="*/ 1161597 w 1205699"/>
                <a:gd name="connsiteY12" fmla="*/ 410547 h 488635"/>
                <a:gd name="connsiteX13" fmla="*/ 1195453 w 1205699"/>
                <a:gd name="connsiteY13" fmla="*/ 444403 h 488635"/>
                <a:gd name="connsiteX14" fmla="*/ 1161597 w 1205699"/>
                <a:gd name="connsiteY14" fmla="*/ 478259 h 488635"/>
                <a:gd name="connsiteX15" fmla="*/ 1128390 w 1205699"/>
                <a:gd name="connsiteY15" fmla="*/ 450889 h 488635"/>
                <a:gd name="connsiteX16" fmla="*/ 1127741 w 1205699"/>
                <a:gd name="connsiteY16" fmla="*/ 444403 h 488635"/>
                <a:gd name="connsiteX17" fmla="*/ 1128390 w 1205699"/>
                <a:gd name="connsiteY17" fmla="*/ 437917 h 48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5699" h="488635">
                  <a:moveTo>
                    <a:pt x="850411" y="450889"/>
                  </a:moveTo>
                  <a:lnTo>
                    <a:pt x="1117883" y="450889"/>
                  </a:lnTo>
                  <a:cubicBezTo>
                    <a:pt x="1120996" y="472162"/>
                    <a:pt x="1139286" y="488636"/>
                    <a:pt x="1161467" y="488636"/>
                  </a:cubicBezTo>
                  <a:cubicBezTo>
                    <a:pt x="1185854" y="488636"/>
                    <a:pt x="1205700" y="468789"/>
                    <a:pt x="1205700" y="444403"/>
                  </a:cubicBezTo>
                  <a:cubicBezTo>
                    <a:pt x="1205700" y="420017"/>
                    <a:pt x="1185854" y="400170"/>
                    <a:pt x="1161467" y="400170"/>
                  </a:cubicBezTo>
                  <a:cubicBezTo>
                    <a:pt x="1139286" y="400170"/>
                    <a:pt x="1121126" y="416644"/>
                    <a:pt x="1117883" y="437917"/>
                  </a:cubicBezTo>
                  <a:lnTo>
                    <a:pt x="853654" y="437917"/>
                  </a:lnTo>
                  <a:lnTo>
                    <a:pt x="0" y="0"/>
                  </a:lnTo>
                  <a:lnTo>
                    <a:pt x="0" y="14528"/>
                  </a:lnTo>
                  <a:lnTo>
                    <a:pt x="849114" y="450110"/>
                  </a:lnTo>
                  <a:lnTo>
                    <a:pt x="850411" y="450889"/>
                  </a:lnTo>
                  <a:close/>
                  <a:moveTo>
                    <a:pt x="1128390" y="437917"/>
                  </a:moveTo>
                  <a:cubicBezTo>
                    <a:pt x="1131373" y="422351"/>
                    <a:pt x="1145123" y="410547"/>
                    <a:pt x="1161597" y="410547"/>
                  </a:cubicBezTo>
                  <a:cubicBezTo>
                    <a:pt x="1180276" y="410547"/>
                    <a:pt x="1195453" y="425724"/>
                    <a:pt x="1195453" y="444403"/>
                  </a:cubicBezTo>
                  <a:cubicBezTo>
                    <a:pt x="1195453" y="463082"/>
                    <a:pt x="1180276" y="478259"/>
                    <a:pt x="1161597" y="478259"/>
                  </a:cubicBezTo>
                  <a:cubicBezTo>
                    <a:pt x="1145123" y="478259"/>
                    <a:pt x="1131503" y="466455"/>
                    <a:pt x="1128390" y="450889"/>
                  </a:cubicBezTo>
                  <a:cubicBezTo>
                    <a:pt x="1128001" y="448813"/>
                    <a:pt x="1127741" y="446608"/>
                    <a:pt x="1127741" y="444403"/>
                  </a:cubicBezTo>
                  <a:cubicBezTo>
                    <a:pt x="1127741" y="442198"/>
                    <a:pt x="1128001" y="439993"/>
                    <a:pt x="1128390" y="43791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9" name="Freeform: Shape 8">
              <a:extLst>
                <a:ext uri="{FF2B5EF4-FFF2-40B4-BE49-F238E27FC236}">
                  <a16:creationId xmlns:a16="http://schemas.microsoft.com/office/drawing/2014/main" id="{A8E0B0E1-820B-3729-59BA-D5AEE39BCFFB}"/>
                </a:ext>
              </a:extLst>
            </p:cNvPr>
            <p:cNvSpPr/>
            <p:nvPr/>
          </p:nvSpPr>
          <p:spPr>
            <a:xfrm>
              <a:off x="9854878" y="6590528"/>
              <a:ext cx="1205537" cy="225671"/>
            </a:xfrm>
            <a:custGeom>
              <a:avLst/>
              <a:gdLst>
                <a:gd name="connsiteX0" fmla="*/ 950421 w 1205537"/>
                <a:gd name="connsiteY0" fmla="*/ 89114 h 225671"/>
                <a:gd name="connsiteX1" fmla="*/ 861306 w 1205537"/>
                <a:gd name="connsiteY1" fmla="*/ 0 h 225671"/>
                <a:gd name="connsiteX2" fmla="*/ 0 w 1205537"/>
                <a:gd name="connsiteY2" fmla="*/ 0 h 225671"/>
                <a:gd name="connsiteX3" fmla="*/ 0 w 1205537"/>
                <a:gd name="connsiteY3" fmla="*/ 12971 h 225671"/>
                <a:gd name="connsiteX4" fmla="*/ 855859 w 1205537"/>
                <a:gd name="connsiteY4" fmla="*/ 12971 h 225671"/>
                <a:gd name="connsiteX5" fmla="*/ 932001 w 1205537"/>
                <a:gd name="connsiteY5" fmla="*/ 89114 h 225671"/>
                <a:gd name="connsiteX6" fmla="*/ 526902 w 1205537"/>
                <a:gd name="connsiteY6" fmla="*/ 89114 h 225671"/>
                <a:gd name="connsiteX7" fmla="*/ 526902 w 1205537"/>
                <a:gd name="connsiteY7" fmla="*/ 102086 h 225671"/>
                <a:gd name="connsiteX8" fmla="*/ 660248 w 1205537"/>
                <a:gd name="connsiteY8" fmla="*/ 102086 h 225671"/>
                <a:gd name="connsiteX9" fmla="*/ 777381 w 1205537"/>
                <a:gd name="connsiteY9" fmla="*/ 219218 h 225671"/>
                <a:gd name="connsiteX10" fmla="*/ 903075 w 1205537"/>
                <a:gd name="connsiteY10" fmla="*/ 219218 h 225671"/>
                <a:gd name="connsiteX11" fmla="*/ 903075 w 1205537"/>
                <a:gd name="connsiteY11" fmla="*/ 206247 h 225671"/>
                <a:gd name="connsiteX12" fmla="*/ 782829 w 1205537"/>
                <a:gd name="connsiteY12" fmla="*/ 206247 h 225671"/>
                <a:gd name="connsiteX13" fmla="*/ 678668 w 1205537"/>
                <a:gd name="connsiteY13" fmla="*/ 102086 h 225671"/>
                <a:gd name="connsiteX14" fmla="*/ 1072742 w 1205537"/>
                <a:gd name="connsiteY14" fmla="*/ 102086 h 225671"/>
                <a:gd name="connsiteX15" fmla="*/ 1125925 w 1205537"/>
                <a:gd name="connsiteY15" fmla="*/ 155269 h 225671"/>
                <a:gd name="connsiteX16" fmla="*/ 1130076 w 1205537"/>
                <a:gd name="connsiteY16" fmla="*/ 212732 h 225671"/>
                <a:gd name="connsiteX17" fmla="*/ 1192598 w 1205537"/>
                <a:gd name="connsiteY17" fmla="*/ 212732 h 225671"/>
                <a:gd name="connsiteX18" fmla="*/ 1192598 w 1205537"/>
                <a:gd name="connsiteY18" fmla="*/ 150210 h 225671"/>
                <a:gd name="connsiteX19" fmla="*/ 1135134 w 1205537"/>
                <a:gd name="connsiteY19" fmla="*/ 146059 h 225671"/>
                <a:gd name="connsiteX20" fmla="*/ 1080006 w 1205537"/>
                <a:gd name="connsiteY20" fmla="*/ 90930 h 225671"/>
                <a:gd name="connsiteX21" fmla="*/ 1079487 w 1205537"/>
                <a:gd name="connsiteY21" fmla="*/ 91708 h 225671"/>
                <a:gd name="connsiteX22" fmla="*/ 1079487 w 1205537"/>
                <a:gd name="connsiteY22" fmla="*/ 89114 h 225671"/>
                <a:gd name="connsiteX23" fmla="*/ 950421 w 1205537"/>
                <a:gd name="connsiteY23" fmla="*/ 89114 h 225671"/>
                <a:gd name="connsiteX24" fmla="*/ 1133319 w 1205537"/>
                <a:gd name="connsiteY24" fmla="*/ 162662 h 225671"/>
                <a:gd name="connsiteX25" fmla="*/ 1137469 w 1205537"/>
                <a:gd name="connsiteY25" fmla="*/ 157603 h 225671"/>
                <a:gd name="connsiteX26" fmla="*/ 1142528 w 1205537"/>
                <a:gd name="connsiteY26" fmla="*/ 153453 h 225671"/>
                <a:gd name="connsiteX27" fmla="*/ 1185334 w 1205537"/>
                <a:gd name="connsiteY27" fmla="*/ 157603 h 225671"/>
                <a:gd name="connsiteX28" fmla="*/ 1185334 w 1205537"/>
                <a:gd name="connsiteY28" fmla="*/ 205468 h 225671"/>
                <a:gd name="connsiteX29" fmla="*/ 1137469 w 1205537"/>
                <a:gd name="connsiteY29" fmla="*/ 205468 h 225671"/>
                <a:gd name="connsiteX30" fmla="*/ 1133319 w 1205537"/>
                <a:gd name="connsiteY30" fmla="*/ 162662 h 22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05537" h="225671">
                  <a:moveTo>
                    <a:pt x="950421" y="89114"/>
                  </a:moveTo>
                  <a:lnTo>
                    <a:pt x="861306" y="0"/>
                  </a:lnTo>
                  <a:lnTo>
                    <a:pt x="0" y="0"/>
                  </a:lnTo>
                  <a:lnTo>
                    <a:pt x="0" y="12971"/>
                  </a:lnTo>
                  <a:lnTo>
                    <a:pt x="855859" y="12971"/>
                  </a:lnTo>
                  <a:lnTo>
                    <a:pt x="932001" y="89114"/>
                  </a:lnTo>
                  <a:lnTo>
                    <a:pt x="526902" y="89114"/>
                  </a:lnTo>
                  <a:lnTo>
                    <a:pt x="526902" y="102086"/>
                  </a:lnTo>
                  <a:lnTo>
                    <a:pt x="660248" y="102086"/>
                  </a:lnTo>
                  <a:lnTo>
                    <a:pt x="777381" y="219218"/>
                  </a:lnTo>
                  <a:lnTo>
                    <a:pt x="903075" y="219218"/>
                  </a:lnTo>
                  <a:lnTo>
                    <a:pt x="903075" y="206247"/>
                  </a:lnTo>
                  <a:lnTo>
                    <a:pt x="782829" y="206247"/>
                  </a:lnTo>
                  <a:lnTo>
                    <a:pt x="678668" y="102086"/>
                  </a:lnTo>
                  <a:lnTo>
                    <a:pt x="1072742" y="102086"/>
                  </a:lnTo>
                  <a:lnTo>
                    <a:pt x="1125925" y="155269"/>
                  </a:lnTo>
                  <a:cubicBezTo>
                    <a:pt x="1113084" y="172521"/>
                    <a:pt x="1114380" y="197037"/>
                    <a:pt x="1130076" y="212732"/>
                  </a:cubicBezTo>
                  <a:cubicBezTo>
                    <a:pt x="1147328" y="229984"/>
                    <a:pt x="1175347" y="229984"/>
                    <a:pt x="1192598" y="212732"/>
                  </a:cubicBezTo>
                  <a:cubicBezTo>
                    <a:pt x="1209850" y="195480"/>
                    <a:pt x="1209850" y="167462"/>
                    <a:pt x="1192598" y="150210"/>
                  </a:cubicBezTo>
                  <a:cubicBezTo>
                    <a:pt x="1176903" y="134514"/>
                    <a:pt x="1152387" y="133217"/>
                    <a:pt x="1135134" y="146059"/>
                  </a:cubicBezTo>
                  <a:lnTo>
                    <a:pt x="1080006" y="90930"/>
                  </a:lnTo>
                  <a:lnTo>
                    <a:pt x="1079487" y="91708"/>
                  </a:lnTo>
                  <a:lnTo>
                    <a:pt x="1079487" y="89114"/>
                  </a:lnTo>
                  <a:lnTo>
                    <a:pt x="950421" y="89114"/>
                  </a:lnTo>
                  <a:close/>
                  <a:moveTo>
                    <a:pt x="1133319" y="162662"/>
                  </a:moveTo>
                  <a:cubicBezTo>
                    <a:pt x="1134486" y="160846"/>
                    <a:pt x="1135913" y="159160"/>
                    <a:pt x="1137469" y="157603"/>
                  </a:cubicBezTo>
                  <a:cubicBezTo>
                    <a:pt x="1139027" y="156047"/>
                    <a:pt x="1140712" y="154620"/>
                    <a:pt x="1142528" y="153453"/>
                  </a:cubicBezTo>
                  <a:cubicBezTo>
                    <a:pt x="1155630" y="144632"/>
                    <a:pt x="1173660" y="145929"/>
                    <a:pt x="1185334" y="157603"/>
                  </a:cubicBezTo>
                  <a:cubicBezTo>
                    <a:pt x="1198565" y="170834"/>
                    <a:pt x="1198565" y="192237"/>
                    <a:pt x="1185334" y="205468"/>
                  </a:cubicBezTo>
                  <a:cubicBezTo>
                    <a:pt x="1172104" y="218699"/>
                    <a:pt x="1150700" y="218699"/>
                    <a:pt x="1137469" y="205468"/>
                  </a:cubicBezTo>
                  <a:cubicBezTo>
                    <a:pt x="1125925" y="193794"/>
                    <a:pt x="1124498" y="175764"/>
                    <a:pt x="1133319" y="162662"/>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0" name="Freeform: Shape 9">
              <a:extLst>
                <a:ext uri="{FF2B5EF4-FFF2-40B4-BE49-F238E27FC236}">
                  <a16:creationId xmlns:a16="http://schemas.microsoft.com/office/drawing/2014/main" id="{46A3A1C1-2CDC-5367-3E0F-4067E8EC9E75}"/>
                </a:ext>
              </a:extLst>
            </p:cNvPr>
            <p:cNvSpPr/>
            <p:nvPr/>
          </p:nvSpPr>
          <p:spPr>
            <a:xfrm>
              <a:off x="-600" y="6131597"/>
              <a:ext cx="1616782" cy="471513"/>
            </a:xfrm>
            <a:custGeom>
              <a:avLst/>
              <a:gdLst>
                <a:gd name="connsiteX0" fmla="*/ 0 w 1616782"/>
                <a:gd name="connsiteY0" fmla="*/ 14528 h 471513"/>
                <a:gd name="connsiteX1" fmla="*/ 889455 w 1616782"/>
                <a:gd name="connsiteY1" fmla="*/ 470865 h 471513"/>
                <a:gd name="connsiteX2" fmla="*/ 890882 w 1616782"/>
                <a:gd name="connsiteY2" fmla="*/ 471513 h 471513"/>
                <a:gd name="connsiteX3" fmla="*/ 1503396 w 1616782"/>
                <a:gd name="connsiteY3" fmla="*/ 471513 h 471513"/>
                <a:gd name="connsiteX4" fmla="*/ 1574479 w 1616782"/>
                <a:gd name="connsiteY4" fmla="*/ 384734 h 471513"/>
                <a:gd name="connsiteX5" fmla="*/ 1610151 w 1616782"/>
                <a:gd name="connsiteY5" fmla="*/ 377081 h 471513"/>
                <a:gd name="connsiteX6" fmla="*/ 1606000 w 1616782"/>
                <a:gd name="connsiteY6" fmla="*/ 335961 h 471513"/>
                <a:gd name="connsiteX7" fmla="*/ 1564881 w 1616782"/>
                <a:gd name="connsiteY7" fmla="*/ 340112 h 471513"/>
                <a:gd name="connsiteX8" fmla="*/ 1564491 w 1616782"/>
                <a:gd name="connsiteY8" fmla="*/ 376562 h 471513"/>
                <a:gd name="connsiteX9" fmla="*/ 1497299 w 1616782"/>
                <a:gd name="connsiteY9" fmla="*/ 458672 h 471513"/>
                <a:gd name="connsiteX10" fmla="*/ 893995 w 1616782"/>
                <a:gd name="connsiteY10" fmla="*/ 458672 h 471513"/>
                <a:gd name="connsiteX11" fmla="*/ 737559 w 1616782"/>
                <a:gd name="connsiteY11" fmla="*/ 378378 h 471513"/>
                <a:gd name="connsiteX12" fmla="*/ 1083638 w 1616782"/>
                <a:gd name="connsiteY12" fmla="*/ 378378 h 471513"/>
                <a:gd name="connsiteX13" fmla="*/ 1127223 w 1616782"/>
                <a:gd name="connsiteY13" fmla="*/ 416125 h 471513"/>
                <a:gd name="connsiteX14" fmla="*/ 1171455 w 1616782"/>
                <a:gd name="connsiteY14" fmla="*/ 371892 h 471513"/>
                <a:gd name="connsiteX15" fmla="*/ 1127223 w 1616782"/>
                <a:gd name="connsiteY15" fmla="*/ 327660 h 471513"/>
                <a:gd name="connsiteX16" fmla="*/ 1083638 w 1616782"/>
                <a:gd name="connsiteY16" fmla="*/ 365407 h 471513"/>
                <a:gd name="connsiteX17" fmla="*/ 712135 w 1616782"/>
                <a:gd name="connsiteY17" fmla="*/ 365407 h 471513"/>
                <a:gd name="connsiteX18" fmla="*/ 0 w 1616782"/>
                <a:gd name="connsiteY18" fmla="*/ 0 h 471513"/>
                <a:gd name="connsiteX19" fmla="*/ 0 w 1616782"/>
                <a:gd name="connsiteY19" fmla="*/ 14528 h 471513"/>
                <a:gd name="connsiteX20" fmla="*/ 1093886 w 1616782"/>
                <a:gd name="connsiteY20" fmla="*/ 365407 h 471513"/>
                <a:gd name="connsiteX21" fmla="*/ 1127093 w 1616782"/>
                <a:gd name="connsiteY21" fmla="*/ 338037 h 471513"/>
                <a:gd name="connsiteX22" fmla="*/ 1160948 w 1616782"/>
                <a:gd name="connsiteY22" fmla="*/ 371892 h 471513"/>
                <a:gd name="connsiteX23" fmla="*/ 1127093 w 1616782"/>
                <a:gd name="connsiteY23" fmla="*/ 405748 h 471513"/>
                <a:gd name="connsiteX24" fmla="*/ 1093886 w 1616782"/>
                <a:gd name="connsiteY24" fmla="*/ 378378 h 471513"/>
                <a:gd name="connsiteX25" fmla="*/ 1093237 w 1616782"/>
                <a:gd name="connsiteY25" fmla="*/ 371892 h 471513"/>
                <a:gd name="connsiteX26" fmla="*/ 1093886 w 1616782"/>
                <a:gd name="connsiteY26" fmla="*/ 365407 h 47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6782" h="471513">
                  <a:moveTo>
                    <a:pt x="0" y="14528"/>
                  </a:moveTo>
                  <a:lnTo>
                    <a:pt x="889455" y="470865"/>
                  </a:lnTo>
                  <a:lnTo>
                    <a:pt x="890882" y="471513"/>
                  </a:lnTo>
                  <a:lnTo>
                    <a:pt x="1503396" y="471513"/>
                  </a:lnTo>
                  <a:lnTo>
                    <a:pt x="1574479" y="384734"/>
                  </a:lnTo>
                  <a:cubicBezTo>
                    <a:pt x="1586413" y="390701"/>
                    <a:pt x="1601330" y="387847"/>
                    <a:pt x="1610151" y="377081"/>
                  </a:cubicBezTo>
                  <a:cubicBezTo>
                    <a:pt x="1620398" y="364628"/>
                    <a:pt x="1618582" y="346079"/>
                    <a:pt x="1606000" y="335961"/>
                  </a:cubicBezTo>
                  <a:cubicBezTo>
                    <a:pt x="1593548" y="325714"/>
                    <a:pt x="1574998" y="327530"/>
                    <a:pt x="1564881" y="340112"/>
                  </a:cubicBezTo>
                  <a:cubicBezTo>
                    <a:pt x="1556060" y="350879"/>
                    <a:pt x="1556190" y="366055"/>
                    <a:pt x="1564491" y="376562"/>
                  </a:cubicBezTo>
                  <a:lnTo>
                    <a:pt x="1497299" y="458672"/>
                  </a:lnTo>
                  <a:lnTo>
                    <a:pt x="893995" y="458672"/>
                  </a:lnTo>
                  <a:lnTo>
                    <a:pt x="737559" y="378378"/>
                  </a:lnTo>
                  <a:lnTo>
                    <a:pt x="1083638" y="378378"/>
                  </a:lnTo>
                  <a:cubicBezTo>
                    <a:pt x="1086751" y="399651"/>
                    <a:pt x="1105041" y="416125"/>
                    <a:pt x="1127223" y="416125"/>
                  </a:cubicBezTo>
                  <a:cubicBezTo>
                    <a:pt x="1151609" y="416125"/>
                    <a:pt x="1171455" y="396279"/>
                    <a:pt x="1171455" y="371892"/>
                  </a:cubicBezTo>
                  <a:cubicBezTo>
                    <a:pt x="1171455" y="347506"/>
                    <a:pt x="1151609" y="327660"/>
                    <a:pt x="1127223" y="327660"/>
                  </a:cubicBezTo>
                  <a:cubicBezTo>
                    <a:pt x="1105041" y="327660"/>
                    <a:pt x="1086881" y="344133"/>
                    <a:pt x="1083638" y="365407"/>
                  </a:cubicBezTo>
                  <a:lnTo>
                    <a:pt x="712135" y="365407"/>
                  </a:lnTo>
                  <a:lnTo>
                    <a:pt x="0" y="0"/>
                  </a:lnTo>
                  <a:lnTo>
                    <a:pt x="0" y="14528"/>
                  </a:lnTo>
                  <a:close/>
                  <a:moveTo>
                    <a:pt x="1093886" y="365407"/>
                  </a:moveTo>
                  <a:cubicBezTo>
                    <a:pt x="1096869" y="349841"/>
                    <a:pt x="1110619" y="338037"/>
                    <a:pt x="1127093" y="338037"/>
                  </a:cubicBezTo>
                  <a:cubicBezTo>
                    <a:pt x="1145772" y="338037"/>
                    <a:pt x="1160948" y="353213"/>
                    <a:pt x="1160948" y="371892"/>
                  </a:cubicBezTo>
                  <a:cubicBezTo>
                    <a:pt x="1160948" y="390571"/>
                    <a:pt x="1145772" y="405748"/>
                    <a:pt x="1127093" y="405748"/>
                  </a:cubicBezTo>
                  <a:cubicBezTo>
                    <a:pt x="1110619" y="405748"/>
                    <a:pt x="1096999" y="393944"/>
                    <a:pt x="1093886" y="378378"/>
                  </a:cubicBezTo>
                  <a:cubicBezTo>
                    <a:pt x="1093497" y="376303"/>
                    <a:pt x="1093237" y="374098"/>
                    <a:pt x="1093237" y="371892"/>
                  </a:cubicBezTo>
                  <a:cubicBezTo>
                    <a:pt x="1093237" y="369558"/>
                    <a:pt x="1093497" y="367482"/>
                    <a:pt x="1093886" y="36540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1" name="Freeform: Shape 10">
              <a:extLst>
                <a:ext uri="{FF2B5EF4-FFF2-40B4-BE49-F238E27FC236}">
                  <a16:creationId xmlns:a16="http://schemas.microsoft.com/office/drawing/2014/main" id="{1346105B-5161-6B3F-8FC4-A906D9E53F1D}"/>
                </a:ext>
              </a:extLst>
            </p:cNvPr>
            <p:cNvSpPr/>
            <p:nvPr/>
          </p:nvSpPr>
          <p:spPr>
            <a:xfrm>
              <a:off x="11258393" y="6711811"/>
              <a:ext cx="152804" cy="143724"/>
            </a:xfrm>
            <a:custGeom>
              <a:avLst/>
              <a:gdLst>
                <a:gd name="connsiteX0" fmla="*/ 53961 w 152804"/>
                <a:gd name="connsiteY0" fmla="*/ 44752 h 143724"/>
                <a:gd name="connsiteX1" fmla="*/ 49940 w 152804"/>
                <a:gd name="connsiteY1" fmla="*/ 8561 h 143724"/>
                <a:gd name="connsiteX2" fmla="*/ 8561 w 152804"/>
                <a:gd name="connsiteY2" fmla="*/ 8561 h 143724"/>
                <a:gd name="connsiteX3" fmla="*/ 8561 w 152804"/>
                <a:gd name="connsiteY3" fmla="*/ 49940 h 143724"/>
                <a:gd name="connsiteX4" fmla="*/ 44751 w 152804"/>
                <a:gd name="connsiteY4" fmla="*/ 53961 h 143724"/>
                <a:gd name="connsiteX5" fmla="*/ 134514 w 152804"/>
                <a:gd name="connsiteY5" fmla="*/ 143724 h 143724"/>
                <a:gd name="connsiteX6" fmla="*/ 152804 w 152804"/>
                <a:gd name="connsiteY6" fmla="*/ 143724 h 143724"/>
                <a:gd name="connsiteX7" fmla="*/ 53961 w 152804"/>
                <a:gd name="connsiteY7" fmla="*/ 44752 h 14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804" h="143724">
                  <a:moveTo>
                    <a:pt x="53961" y="44752"/>
                  </a:moveTo>
                  <a:cubicBezTo>
                    <a:pt x="61096" y="33466"/>
                    <a:pt x="59799" y="18290"/>
                    <a:pt x="49940" y="8561"/>
                  </a:cubicBezTo>
                  <a:cubicBezTo>
                    <a:pt x="38525" y="-2854"/>
                    <a:pt x="19976" y="-2854"/>
                    <a:pt x="8561" y="8561"/>
                  </a:cubicBezTo>
                  <a:cubicBezTo>
                    <a:pt x="-2854" y="19976"/>
                    <a:pt x="-2854" y="38525"/>
                    <a:pt x="8561" y="49940"/>
                  </a:cubicBezTo>
                  <a:cubicBezTo>
                    <a:pt x="18420" y="59799"/>
                    <a:pt x="33466" y="61096"/>
                    <a:pt x="44751" y="53961"/>
                  </a:cubicBezTo>
                  <a:lnTo>
                    <a:pt x="134514" y="143724"/>
                  </a:lnTo>
                  <a:lnTo>
                    <a:pt x="152804" y="143724"/>
                  </a:lnTo>
                  <a:lnTo>
                    <a:pt x="53961" y="44752"/>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2" name="Freeform: Shape 11">
              <a:extLst>
                <a:ext uri="{FF2B5EF4-FFF2-40B4-BE49-F238E27FC236}">
                  <a16:creationId xmlns:a16="http://schemas.microsoft.com/office/drawing/2014/main" id="{497752FF-0C53-3DDD-C32B-7E2A33A39ACC}"/>
                </a:ext>
              </a:extLst>
            </p:cNvPr>
            <p:cNvSpPr/>
            <p:nvPr/>
          </p:nvSpPr>
          <p:spPr>
            <a:xfrm>
              <a:off x="10246616" y="6753579"/>
              <a:ext cx="4280" cy="4539"/>
            </a:xfrm>
            <a:custGeom>
              <a:avLst/>
              <a:gdLst>
                <a:gd name="connsiteX0" fmla="*/ 0 w 4280"/>
                <a:gd name="connsiteY0" fmla="*/ 4540 h 4539"/>
                <a:gd name="connsiteX1" fmla="*/ 4281 w 4280"/>
                <a:gd name="connsiteY1" fmla="*/ 0 h 4539"/>
                <a:gd name="connsiteX2" fmla="*/ 0 w 4280"/>
                <a:gd name="connsiteY2" fmla="*/ 4540 h 4539"/>
              </a:gdLst>
              <a:ahLst/>
              <a:cxnLst>
                <a:cxn ang="0">
                  <a:pos x="connsiteX0" y="connsiteY0"/>
                </a:cxn>
                <a:cxn ang="0">
                  <a:pos x="connsiteX1" y="connsiteY1"/>
                </a:cxn>
                <a:cxn ang="0">
                  <a:pos x="connsiteX2" y="connsiteY2"/>
                </a:cxn>
              </a:cxnLst>
              <a:rect l="l" t="t" r="r" b="b"/>
              <a:pathLst>
                <a:path w="4280" h="4539">
                  <a:moveTo>
                    <a:pt x="0" y="4540"/>
                  </a:moveTo>
                  <a:cubicBezTo>
                    <a:pt x="519" y="3891"/>
                    <a:pt x="1816" y="2594"/>
                    <a:pt x="4281" y="0"/>
                  </a:cubicBezTo>
                  <a:cubicBezTo>
                    <a:pt x="2465" y="1946"/>
                    <a:pt x="649" y="3762"/>
                    <a:pt x="0" y="45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3" name="Freeform: Shape 12">
              <a:extLst>
                <a:ext uri="{FF2B5EF4-FFF2-40B4-BE49-F238E27FC236}">
                  <a16:creationId xmlns:a16="http://schemas.microsoft.com/office/drawing/2014/main" id="{FB4980B1-FA54-06D6-BD97-570D17BBCF40}"/>
                </a:ext>
              </a:extLst>
            </p:cNvPr>
            <p:cNvSpPr/>
            <p:nvPr/>
          </p:nvSpPr>
          <p:spPr>
            <a:xfrm>
              <a:off x="9244050" y="6678939"/>
              <a:ext cx="1018964" cy="176466"/>
            </a:xfrm>
            <a:custGeom>
              <a:avLst/>
              <a:gdLst>
                <a:gd name="connsiteX0" fmla="*/ 94562 w 1018964"/>
                <a:gd name="connsiteY0" fmla="*/ 100324 h 176466"/>
                <a:gd name="connsiteX1" fmla="*/ 930964 w 1018964"/>
                <a:gd name="connsiteY1" fmla="*/ 100324 h 176466"/>
                <a:gd name="connsiteX2" fmla="*/ 949643 w 1018964"/>
                <a:gd name="connsiteY2" fmla="*/ 80478 h 176466"/>
                <a:gd name="connsiteX3" fmla="*/ 1006977 w 1018964"/>
                <a:gd name="connsiteY3" fmla="*/ 74511 h 176466"/>
                <a:gd name="connsiteX4" fmla="*/ 1005031 w 1018964"/>
                <a:gd name="connsiteY4" fmla="*/ 11988 h 176466"/>
                <a:gd name="connsiteX5" fmla="*/ 942508 w 1018964"/>
                <a:gd name="connsiteY5" fmla="*/ 13934 h 176466"/>
                <a:gd name="connsiteX6" fmla="*/ 940173 w 1018964"/>
                <a:gd name="connsiteY6" fmla="*/ 71527 h 176466"/>
                <a:gd name="connsiteX7" fmla="*/ 925386 w 1018964"/>
                <a:gd name="connsiteY7" fmla="*/ 87223 h 176466"/>
                <a:gd name="connsiteX8" fmla="*/ 89244 w 1018964"/>
                <a:gd name="connsiteY8" fmla="*/ 87223 h 176466"/>
                <a:gd name="connsiteX9" fmla="*/ 0 w 1018964"/>
                <a:gd name="connsiteY9" fmla="*/ 176467 h 176466"/>
                <a:gd name="connsiteX10" fmla="*/ 18289 w 1018964"/>
                <a:gd name="connsiteY10" fmla="*/ 176467 h 176466"/>
                <a:gd name="connsiteX11" fmla="*/ 94562 w 1018964"/>
                <a:gd name="connsiteY11" fmla="*/ 100324 h 176466"/>
                <a:gd name="connsiteX12" fmla="*/ 950032 w 1018964"/>
                <a:gd name="connsiteY12" fmla="*/ 21068 h 176466"/>
                <a:gd name="connsiteX13" fmla="*/ 997897 w 1018964"/>
                <a:gd name="connsiteY13" fmla="*/ 19512 h 176466"/>
                <a:gd name="connsiteX14" fmla="*/ 999453 w 1018964"/>
                <a:gd name="connsiteY14" fmla="*/ 67377 h 176466"/>
                <a:gd name="connsiteX15" fmla="*/ 956777 w 1018964"/>
                <a:gd name="connsiteY15" fmla="*/ 72825 h 176466"/>
                <a:gd name="connsiteX16" fmla="*/ 951588 w 1018964"/>
                <a:gd name="connsiteY16" fmla="*/ 68803 h 176466"/>
                <a:gd name="connsiteX17" fmla="*/ 947307 w 1018964"/>
                <a:gd name="connsiteY17" fmla="*/ 63874 h 176466"/>
                <a:gd name="connsiteX18" fmla="*/ 950032 w 1018964"/>
                <a:gd name="connsiteY18" fmla="*/ 21068 h 17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964" h="176466">
                  <a:moveTo>
                    <a:pt x="94562" y="100324"/>
                  </a:moveTo>
                  <a:lnTo>
                    <a:pt x="930964" y="100324"/>
                  </a:lnTo>
                  <a:lnTo>
                    <a:pt x="949643" y="80478"/>
                  </a:lnTo>
                  <a:cubicBezTo>
                    <a:pt x="967284" y="92801"/>
                    <a:pt x="991800" y="90725"/>
                    <a:pt x="1006977" y="74511"/>
                  </a:cubicBezTo>
                  <a:cubicBezTo>
                    <a:pt x="1023710" y="56740"/>
                    <a:pt x="1022802" y="28722"/>
                    <a:pt x="1005031" y="11988"/>
                  </a:cubicBezTo>
                  <a:cubicBezTo>
                    <a:pt x="987260" y="-4745"/>
                    <a:pt x="959242" y="-3837"/>
                    <a:pt x="942508" y="13934"/>
                  </a:cubicBezTo>
                  <a:cubicBezTo>
                    <a:pt x="927332" y="30019"/>
                    <a:pt x="926813" y="54664"/>
                    <a:pt x="940173" y="71527"/>
                  </a:cubicBezTo>
                  <a:lnTo>
                    <a:pt x="925386" y="87223"/>
                  </a:lnTo>
                  <a:lnTo>
                    <a:pt x="89244" y="87223"/>
                  </a:lnTo>
                  <a:lnTo>
                    <a:pt x="0" y="176467"/>
                  </a:lnTo>
                  <a:lnTo>
                    <a:pt x="18289" y="176467"/>
                  </a:lnTo>
                  <a:lnTo>
                    <a:pt x="94562" y="100324"/>
                  </a:lnTo>
                  <a:close/>
                  <a:moveTo>
                    <a:pt x="950032" y="21068"/>
                  </a:moveTo>
                  <a:cubicBezTo>
                    <a:pt x="962744" y="7448"/>
                    <a:pt x="984277" y="6800"/>
                    <a:pt x="997897" y="19512"/>
                  </a:cubicBezTo>
                  <a:cubicBezTo>
                    <a:pt x="1011517" y="32224"/>
                    <a:pt x="1012165" y="53756"/>
                    <a:pt x="999453" y="67377"/>
                  </a:cubicBezTo>
                  <a:cubicBezTo>
                    <a:pt x="988168" y="79310"/>
                    <a:pt x="970267" y="81256"/>
                    <a:pt x="956777" y="72825"/>
                  </a:cubicBezTo>
                  <a:cubicBezTo>
                    <a:pt x="954961" y="71657"/>
                    <a:pt x="953275" y="70360"/>
                    <a:pt x="951588" y="68803"/>
                  </a:cubicBezTo>
                  <a:cubicBezTo>
                    <a:pt x="949902" y="67247"/>
                    <a:pt x="948605" y="65561"/>
                    <a:pt x="947307" y="63874"/>
                  </a:cubicBezTo>
                  <a:cubicBezTo>
                    <a:pt x="937968" y="51162"/>
                    <a:pt x="938747" y="33132"/>
                    <a:pt x="950032" y="2106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4" name="Freeform: Shape 13">
              <a:extLst>
                <a:ext uri="{FF2B5EF4-FFF2-40B4-BE49-F238E27FC236}">
                  <a16:creationId xmlns:a16="http://schemas.microsoft.com/office/drawing/2014/main" id="{73C8D91D-644B-1FEA-5635-FD177B16CC4C}"/>
                </a:ext>
              </a:extLst>
            </p:cNvPr>
            <p:cNvSpPr/>
            <p:nvPr/>
          </p:nvSpPr>
          <p:spPr>
            <a:xfrm>
              <a:off x="9007321" y="6459126"/>
              <a:ext cx="3185278" cy="396408"/>
            </a:xfrm>
            <a:custGeom>
              <a:avLst/>
              <a:gdLst>
                <a:gd name="connsiteX0" fmla="*/ 3185279 w 3185278"/>
                <a:gd name="connsiteY0" fmla="*/ 228298 h 396408"/>
                <a:gd name="connsiteX1" fmla="*/ 3029751 w 3185278"/>
                <a:gd name="connsiteY1" fmla="*/ 228298 h 396408"/>
                <a:gd name="connsiteX2" fmla="*/ 2839330 w 3185278"/>
                <a:gd name="connsiteY2" fmla="*/ 37747 h 396408"/>
                <a:gd name="connsiteX3" fmla="*/ 87817 w 3185278"/>
                <a:gd name="connsiteY3" fmla="*/ 37747 h 396408"/>
                <a:gd name="connsiteX4" fmla="*/ 44232 w 3185278"/>
                <a:gd name="connsiteY4" fmla="*/ 0 h 396408"/>
                <a:gd name="connsiteX5" fmla="*/ 0 w 3185278"/>
                <a:gd name="connsiteY5" fmla="*/ 44233 h 396408"/>
                <a:gd name="connsiteX6" fmla="*/ 44232 w 3185278"/>
                <a:gd name="connsiteY6" fmla="*/ 88466 h 396408"/>
                <a:gd name="connsiteX7" fmla="*/ 87817 w 3185278"/>
                <a:gd name="connsiteY7" fmla="*/ 50718 h 396408"/>
                <a:gd name="connsiteX8" fmla="*/ 1974650 w 3185278"/>
                <a:gd name="connsiteY8" fmla="*/ 50718 h 396408"/>
                <a:gd name="connsiteX9" fmla="*/ 2088540 w 3185278"/>
                <a:gd name="connsiteY9" fmla="*/ 164738 h 396408"/>
                <a:gd name="connsiteX10" fmla="*/ 2374042 w 3185278"/>
                <a:gd name="connsiteY10" fmla="*/ 164738 h 396408"/>
                <a:gd name="connsiteX11" fmla="*/ 2417626 w 3185278"/>
                <a:gd name="connsiteY11" fmla="*/ 202485 h 396408"/>
                <a:gd name="connsiteX12" fmla="*/ 2461859 w 3185278"/>
                <a:gd name="connsiteY12" fmla="*/ 158252 h 396408"/>
                <a:gd name="connsiteX13" fmla="*/ 2417626 w 3185278"/>
                <a:gd name="connsiteY13" fmla="*/ 114019 h 396408"/>
                <a:gd name="connsiteX14" fmla="*/ 2374042 w 3185278"/>
                <a:gd name="connsiteY14" fmla="*/ 151766 h 396408"/>
                <a:gd name="connsiteX15" fmla="*/ 2093987 w 3185278"/>
                <a:gd name="connsiteY15" fmla="*/ 151766 h 396408"/>
                <a:gd name="connsiteX16" fmla="*/ 1992940 w 3185278"/>
                <a:gd name="connsiteY16" fmla="*/ 50718 h 396408"/>
                <a:gd name="connsiteX17" fmla="*/ 2833881 w 3185278"/>
                <a:gd name="connsiteY17" fmla="*/ 50718 h 396408"/>
                <a:gd name="connsiteX18" fmla="*/ 3011461 w 3185278"/>
                <a:gd name="connsiteY18" fmla="*/ 228298 h 396408"/>
                <a:gd name="connsiteX19" fmla="*/ 2826098 w 3185278"/>
                <a:gd name="connsiteY19" fmla="*/ 228298 h 396408"/>
                <a:gd name="connsiteX20" fmla="*/ 2826098 w 3185278"/>
                <a:gd name="connsiteY20" fmla="*/ 241270 h 396408"/>
                <a:gd name="connsiteX21" fmla="*/ 3024432 w 3185278"/>
                <a:gd name="connsiteY21" fmla="*/ 241270 h 396408"/>
                <a:gd name="connsiteX22" fmla="*/ 3179572 w 3185278"/>
                <a:gd name="connsiteY22" fmla="*/ 396409 h 396408"/>
                <a:gd name="connsiteX23" fmla="*/ 3185279 w 3185278"/>
                <a:gd name="connsiteY23" fmla="*/ 396409 h 396408"/>
                <a:gd name="connsiteX24" fmla="*/ 3185279 w 3185278"/>
                <a:gd name="connsiteY24" fmla="*/ 383696 h 396408"/>
                <a:gd name="connsiteX25" fmla="*/ 3042722 w 3185278"/>
                <a:gd name="connsiteY25" fmla="*/ 241270 h 396408"/>
                <a:gd name="connsiteX26" fmla="*/ 3185279 w 3185278"/>
                <a:gd name="connsiteY26" fmla="*/ 241270 h 396408"/>
                <a:gd name="connsiteX27" fmla="*/ 3185279 w 3185278"/>
                <a:gd name="connsiteY27" fmla="*/ 228298 h 396408"/>
                <a:gd name="connsiteX28" fmla="*/ 77439 w 3185278"/>
                <a:gd name="connsiteY28" fmla="*/ 50718 h 396408"/>
                <a:gd name="connsiteX29" fmla="*/ 44232 w 3185278"/>
                <a:gd name="connsiteY29" fmla="*/ 78088 h 396408"/>
                <a:gd name="connsiteX30" fmla="*/ 10377 w 3185278"/>
                <a:gd name="connsiteY30" fmla="*/ 44233 h 396408"/>
                <a:gd name="connsiteX31" fmla="*/ 44232 w 3185278"/>
                <a:gd name="connsiteY31" fmla="*/ 10377 h 396408"/>
                <a:gd name="connsiteX32" fmla="*/ 77439 w 3185278"/>
                <a:gd name="connsiteY32" fmla="*/ 37747 h 396408"/>
                <a:gd name="connsiteX33" fmla="*/ 78089 w 3185278"/>
                <a:gd name="connsiteY33" fmla="*/ 44233 h 396408"/>
                <a:gd name="connsiteX34" fmla="*/ 77439 w 3185278"/>
                <a:gd name="connsiteY34" fmla="*/ 50718 h 396408"/>
                <a:gd name="connsiteX35" fmla="*/ 2384419 w 3185278"/>
                <a:gd name="connsiteY35" fmla="*/ 151766 h 396408"/>
                <a:gd name="connsiteX36" fmla="*/ 2417626 w 3185278"/>
                <a:gd name="connsiteY36" fmla="*/ 124397 h 396408"/>
                <a:gd name="connsiteX37" fmla="*/ 2451482 w 3185278"/>
                <a:gd name="connsiteY37" fmla="*/ 158252 h 396408"/>
                <a:gd name="connsiteX38" fmla="*/ 2417626 w 3185278"/>
                <a:gd name="connsiteY38" fmla="*/ 192108 h 396408"/>
                <a:gd name="connsiteX39" fmla="*/ 2384419 w 3185278"/>
                <a:gd name="connsiteY39" fmla="*/ 164738 h 396408"/>
                <a:gd name="connsiteX40" fmla="*/ 2383771 w 3185278"/>
                <a:gd name="connsiteY40" fmla="*/ 158252 h 396408"/>
                <a:gd name="connsiteX41" fmla="*/ 2384419 w 3185278"/>
                <a:gd name="connsiteY41" fmla="*/ 151766 h 39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185278" h="396408">
                  <a:moveTo>
                    <a:pt x="3185279" y="228298"/>
                  </a:moveTo>
                  <a:lnTo>
                    <a:pt x="3029751" y="228298"/>
                  </a:lnTo>
                  <a:lnTo>
                    <a:pt x="2839330" y="37747"/>
                  </a:lnTo>
                  <a:lnTo>
                    <a:pt x="87817" y="37747"/>
                  </a:lnTo>
                  <a:cubicBezTo>
                    <a:pt x="84574" y="16474"/>
                    <a:pt x="66414" y="0"/>
                    <a:pt x="44232" y="0"/>
                  </a:cubicBezTo>
                  <a:cubicBezTo>
                    <a:pt x="19846" y="0"/>
                    <a:pt x="0" y="19846"/>
                    <a:pt x="0" y="44233"/>
                  </a:cubicBezTo>
                  <a:cubicBezTo>
                    <a:pt x="0" y="68619"/>
                    <a:pt x="19846" y="88466"/>
                    <a:pt x="44232" y="88466"/>
                  </a:cubicBezTo>
                  <a:cubicBezTo>
                    <a:pt x="66414" y="88466"/>
                    <a:pt x="84574" y="71992"/>
                    <a:pt x="87817" y="50718"/>
                  </a:cubicBezTo>
                  <a:lnTo>
                    <a:pt x="1974650" y="50718"/>
                  </a:lnTo>
                  <a:lnTo>
                    <a:pt x="2088540" y="164738"/>
                  </a:lnTo>
                  <a:lnTo>
                    <a:pt x="2374042" y="164738"/>
                  </a:lnTo>
                  <a:cubicBezTo>
                    <a:pt x="2377285" y="186011"/>
                    <a:pt x="2395445" y="202485"/>
                    <a:pt x="2417626" y="202485"/>
                  </a:cubicBezTo>
                  <a:cubicBezTo>
                    <a:pt x="2442013" y="202485"/>
                    <a:pt x="2461859" y="182639"/>
                    <a:pt x="2461859" y="158252"/>
                  </a:cubicBezTo>
                  <a:cubicBezTo>
                    <a:pt x="2461859" y="133866"/>
                    <a:pt x="2442013" y="114019"/>
                    <a:pt x="2417626" y="114019"/>
                  </a:cubicBezTo>
                  <a:cubicBezTo>
                    <a:pt x="2395445" y="114019"/>
                    <a:pt x="2377285" y="130493"/>
                    <a:pt x="2374042" y="151766"/>
                  </a:cubicBezTo>
                  <a:lnTo>
                    <a:pt x="2093987" y="151766"/>
                  </a:lnTo>
                  <a:lnTo>
                    <a:pt x="1992940" y="50718"/>
                  </a:lnTo>
                  <a:lnTo>
                    <a:pt x="2833881" y="50718"/>
                  </a:lnTo>
                  <a:lnTo>
                    <a:pt x="3011461" y="228298"/>
                  </a:lnTo>
                  <a:lnTo>
                    <a:pt x="2826098" y="228298"/>
                  </a:lnTo>
                  <a:lnTo>
                    <a:pt x="2826098" y="241270"/>
                  </a:lnTo>
                  <a:lnTo>
                    <a:pt x="3024432" y="241270"/>
                  </a:lnTo>
                  <a:lnTo>
                    <a:pt x="3179572" y="396409"/>
                  </a:lnTo>
                  <a:lnTo>
                    <a:pt x="3185279" y="396409"/>
                  </a:lnTo>
                  <a:lnTo>
                    <a:pt x="3185279" y="383696"/>
                  </a:lnTo>
                  <a:lnTo>
                    <a:pt x="3042722" y="241270"/>
                  </a:lnTo>
                  <a:lnTo>
                    <a:pt x="3185279" y="241270"/>
                  </a:lnTo>
                  <a:lnTo>
                    <a:pt x="3185279" y="228298"/>
                  </a:lnTo>
                  <a:close/>
                  <a:moveTo>
                    <a:pt x="77439" y="50718"/>
                  </a:moveTo>
                  <a:cubicBezTo>
                    <a:pt x="74326" y="66284"/>
                    <a:pt x="60706" y="78088"/>
                    <a:pt x="44232" y="78088"/>
                  </a:cubicBezTo>
                  <a:cubicBezTo>
                    <a:pt x="25553" y="78088"/>
                    <a:pt x="10377" y="62912"/>
                    <a:pt x="10377" y="44233"/>
                  </a:cubicBezTo>
                  <a:cubicBezTo>
                    <a:pt x="10377" y="25554"/>
                    <a:pt x="25553" y="10377"/>
                    <a:pt x="44232" y="10377"/>
                  </a:cubicBezTo>
                  <a:cubicBezTo>
                    <a:pt x="60706" y="10377"/>
                    <a:pt x="74326" y="22181"/>
                    <a:pt x="77439" y="37747"/>
                  </a:cubicBezTo>
                  <a:cubicBezTo>
                    <a:pt x="77829" y="39822"/>
                    <a:pt x="78089" y="42028"/>
                    <a:pt x="78089" y="44233"/>
                  </a:cubicBezTo>
                  <a:cubicBezTo>
                    <a:pt x="78089" y="46438"/>
                    <a:pt x="77829" y="48643"/>
                    <a:pt x="77439" y="50718"/>
                  </a:cubicBezTo>
                  <a:close/>
                  <a:moveTo>
                    <a:pt x="2384419" y="151766"/>
                  </a:moveTo>
                  <a:cubicBezTo>
                    <a:pt x="2387403" y="136201"/>
                    <a:pt x="2401152" y="124397"/>
                    <a:pt x="2417626" y="124397"/>
                  </a:cubicBezTo>
                  <a:cubicBezTo>
                    <a:pt x="2436305" y="124397"/>
                    <a:pt x="2451482" y="139573"/>
                    <a:pt x="2451482" y="158252"/>
                  </a:cubicBezTo>
                  <a:cubicBezTo>
                    <a:pt x="2451482" y="176931"/>
                    <a:pt x="2436305" y="192108"/>
                    <a:pt x="2417626" y="192108"/>
                  </a:cubicBezTo>
                  <a:cubicBezTo>
                    <a:pt x="2401152" y="192108"/>
                    <a:pt x="2387532" y="180304"/>
                    <a:pt x="2384419" y="164738"/>
                  </a:cubicBezTo>
                  <a:cubicBezTo>
                    <a:pt x="2384030" y="162662"/>
                    <a:pt x="2383771" y="160457"/>
                    <a:pt x="2383771" y="158252"/>
                  </a:cubicBezTo>
                  <a:cubicBezTo>
                    <a:pt x="2383771" y="156047"/>
                    <a:pt x="2384030" y="153842"/>
                    <a:pt x="2384419" y="151766"/>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5" name="Freeform: Shape 14">
              <a:extLst>
                <a:ext uri="{FF2B5EF4-FFF2-40B4-BE49-F238E27FC236}">
                  <a16:creationId xmlns:a16="http://schemas.microsoft.com/office/drawing/2014/main" id="{5B22A4CF-E479-47FF-03B9-18A295DA1933}"/>
                </a:ext>
              </a:extLst>
            </p:cNvPr>
            <p:cNvSpPr/>
            <p:nvPr/>
          </p:nvSpPr>
          <p:spPr>
            <a:xfrm>
              <a:off x="11480594" y="6760195"/>
              <a:ext cx="104680" cy="95340"/>
            </a:xfrm>
            <a:custGeom>
              <a:avLst/>
              <a:gdLst>
                <a:gd name="connsiteX0" fmla="*/ 9210 w 104680"/>
                <a:gd name="connsiteY0" fmla="*/ 0 h 95340"/>
                <a:gd name="connsiteX1" fmla="*/ 0 w 104680"/>
                <a:gd name="connsiteY1" fmla="*/ 9080 h 95340"/>
                <a:gd name="connsiteX2" fmla="*/ 86261 w 104680"/>
                <a:gd name="connsiteY2" fmla="*/ 95340 h 95340"/>
                <a:gd name="connsiteX3" fmla="*/ 104680 w 104680"/>
                <a:gd name="connsiteY3" fmla="*/ 95340 h 95340"/>
              </a:gdLst>
              <a:ahLst/>
              <a:cxnLst>
                <a:cxn ang="0">
                  <a:pos x="connsiteX0" y="connsiteY0"/>
                </a:cxn>
                <a:cxn ang="0">
                  <a:pos x="connsiteX1" y="connsiteY1"/>
                </a:cxn>
                <a:cxn ang="0">
                  <a:pos x="connsiteX2" y="connsiteY2"/>
                </a:cxn>
                <a:cxn ang="0">
                  <a:pos x="connsiteX3" y="connsiteY3"/>
                </a:cxn>
              </a:cxnLst>
              <a:rect l="l" t="t" r="r" b="b"/>
              <a:pathLst>
                <a:path w="104680" h="95340">
                  <a:moveTo>
                    <a:pt x="9210" y="0"/>
                  </a:moveTo>
                  <a:lnTo>
                    <a:pt x="0" y="9080"/>
                  </a:lnTo>
                  <a:lnTo>
                    <a:pt x="86261" y="95340"/>
                  </a:lnTo>
                  <a:lnTo>
                    <a:pt x="104680" y="95340"/>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6" name="Freeform: Shape 15">
              <a:extLst>
                <a:ext uri="{FF2B5EF4-FFF2-40B4-BE49-F238E27FC236}">
                  <a16:creationId xmlns:a16="http://schemas.microsoft.com/office/drawing/2014/main" id="{F749015A-3B27-D03D-E7E9-E682BBA1C50A}"/>
                </a:ext>
              </a:extLst>
            </p:cNvPr>
            <p:cNvSpPr/>
            <p:nvPr/>
          </p:nvSpPr>
          <p:spPr>
            <a:xfrm>
              <a:off x="10250897" y="6748909"/>
              <a:ext cx="4280" cy="4539"/>
            </a:xfrm>
            <a:custGeom>
              <a:avLst/>
              <a:gdLst>
                <a:gd name="connsiteX0" fmla="*/ 0 w 4280"/>
                <a:gd name="connsiteY0" fmla="*/ 4540 h 4539"/>
                <a:gd name="connsiteX1" fmla="*/ 4281 w 4280"/>
                <a:gd name="connsiteY1" fmla="*/ 0 h 4539"/>
                <a:gd name="connsiteX2" fmla="*/ 0 w 4280"/>
                <a:gd name="connsiteY2" fmla="*/ 4540 h 4539"/>
              </a:gdLst>
              <a:ahLst/>
              <a:cxnLst>
                <a:cxn ang="0">
                  <a:pos x="connsiteX0" y="connsiteY0"/>
                </a:cxn>
                <a:cxn ang="0">
                  <a:pos x="connsiteX1" y="connsiteY1"/>
                </a:cxn>
                <a:cxn ang="0">
                  <a:pos x="connsiteX2" y="connsiteY2"/>
                </a:cxn>
              </a:cxnLst>
              <a:rect l="l" t="t" r="r" b="b"/>
              <a:pathLst>
                <a:path w="4280" h="4539">
                  <a:moveTo>
                    <a:pt x="0" y="4540"/>
                  </a:moveTo>
                  <a:cubicBezTo>
                    <a:pt x="2594" y="1816"/>
                    <a:pt x="3761" y="519"/>
                    <a:pt x="4281" y="0"/>
                  </a:cubicBezTo>
                  <a:cubicBezTo>
                    <a:pt x="3503" y="778"/>
                    <a:pt x="1816" y="2724"/>
                    <a:pt x="0" y="45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7" name="Freeform: Shape 16">
              <a:extLst>
                <a:ext uri="{FF2B5EF4-FFF2-40B4-BE49-F238E27FC236}">
                  <a16:creationId xmlns:a16="http://schemas.microsoft.com/office/drawing/2014/main" id="{FEF80616-2906-BE5E-1C44-E4DBC5439BAE}"/>
                </a:ext>
              </a:extLst>
            </p:cNvPr>
            <p:cNvSpPr/>
            <p:nvPr/>
          </p:nvSpPr>
          <p:spPr>
            <a:xfrm>
              <a:off x="7090913" y="6501284"/>
              <a:ext cx="1525447" cy="354380"/>
            </a:xfrm>
            <a:custGeom>
              <a:avLst/>
              <a:gdLst>
                <a:gd name="connsiteX0" fmla="*/ 1071315 w 1525447"/>
                <a:gd name="connsiteY0" fmla="*/ 191329 h 354380"/>
                <a:gd name="connsiteX1" fmla="*/ 1397030 w 1525447"/>
                <a:gd name="connsiteY1" fmla="*/ 191329 h 354380"/>
                <a:gd name="connsiteX2" fmla="*/ 1471486 w 1525447"/>
                <a:gd name="connsiteY2" fmla="*/ 265786 h 354380"/>
                <a:gd name="connsiteX3" fmla="*/ 1475507 w 1525447"/>
                <a:gd name="connsiteY3" fmla="*/ 301976 h 354380"/>
                <a:gd name="connsiteX4" fmla="*/ 1516886 w 1525447"/>
                <a:gd name="connsiteY4" fmla="*/ 301976 h 354380"/>
                <a:gd name="connsiteX5" fmla="*/ 1516886 w 1525447"/>
                <a:gd name="connsiteY5" fmla="*/ 260597 h 354380"/>
                <a:gd name="connsiteX6" fmla="*/ 1480695 w 1525447"/>
                <a:gd name="connsiteY6" fmla="*/ 256576 h 354380"/>
                <a:gd name="connsiteX7" fmla="*/ 1404423 w 1525447"/>
                <a:gd name="connsiteY7" fmla="*/ 180304 h 354380"/>
                <a:gd name="connsiteX8" fmla="*/ 1403774 w 1525447"/>
                <a:gd name="connsiteY8" fmla="*/ 180952 h 354380"/>
                <a:gd name="connsiteX9" fmla="*/ 1403774 w 1525447"/>
                <a:gd name="connsiteY9" fmla="*/ 178358 h 354380"/>
                <a:gd name="connsiteX10" fmla="*/ 1055879 w 1525447"/>
                <a:gd name="connsiteY10" fmla="*/ 178358 h 354380"/>
                <a:gd name="connsiteX11" fmla="*/ 1049004 w 1525447"/>
                <a:gd name="connsiteY11" fmla="*/ 178358 h 354380"/>
                <a:gd name="connsiteX12" fmla="*/ 150469 w 1525447"/>
                <a:gd name="connsiteY12" fmla="*/ 178358 h 354380"/>
                <a:gd name="connsiteX13" fmla="*/ 315855 w 1525447"/>
                <a:gd name="connsiteY13" fmla="*/ 12971 h 354380"/>
                <a:gd name="connsiteX14" fmla="*/ 590981 w 1525447"/>
                <a:gd name="connsiteY14" fmla="*/ 12971 h 354380"/>
                <a:gd name="connsiteX15" fmla="*/ 590981 w 1525447"/>
                <a:gd name="connsiteY15" fmla="*/ 0 h 354380"/>
                <a:gd name="connsiteX16" fmla="*/ 310538 w 1525447"/>
                <a:gd name="connsiteY16" fmla="*/ 0 h 354380"/>
                <a:gd name="connsiteX17" fmla="*/ 132180 w 1525447"/>
                <a:gd name="connsiteY17" fmla="*/ 178358 h 354380"/>
                <a:gd name="connsiteX18" fmla="*/ 0 w 1525447"/>
                <a:gd name="connsiteY18" fmla="*/ 178358 h 354380"/>
                <a:gd name="connsiteX19" fmla="*/ 0 w 1525447"/>
                <a:gd name="connsiteY19" fmla="*/ 191329 h 354380"/>
                <a:gd name="connsiteX20" fmla="*/ 1049004 w 1525447"/>
                <a:gd name="connsiteY20" fmla="*/ 191329 h 354380"/>
                <a:gd name="connsiteX21" fmla="*/ 1053155 w 1525447"/>
                <a:gd name="connsiteY21" fmla="*/ 191329 h 354380"/>
                <a:gd name="connsiteX22" fmla="*/ 1212575 w 1525447"/>
                <a:gd name="connsiteY22" fmla="*/ 354381 h 354380"/>
                <a:gd name="connsiteX23" fmla="*/ 1230735 w 1525447"/>
                <a:gd name="connsiteY23" fmla="*/ 354381 h 354380"/>
                <a:gd name="connsiteX24" fmla="*/ 1071315 w 1525447"/>
                <a:gd name="connsiteY24" fmla="*/ 191329 h 3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5447" h="354380">
                  <a:moveTo>
                    <a:pt x="1071315" y="191329"/>
                  </a:moveTo>
                  <a:lnTo>
                    <a:pt x="1397030" y="191329"/>
                  </a:lnTo>
                  <a:lnTo>
                    <a:pt x="1471486" y="265786"/>
                  </a:lnTo>
                  <a:cubicBezTo>
                    <a:pt x="1464352" y="277071"/>
                    <a:pt x="1465649" y="292247"/>
                    <a:pt x="1475507" y="301976"/>
                  </a:cubicBezTo>
                  <a:cubicBezTo>
                    <a:pt x="1486922" y="313391"/>
                    <a:pt x="1505471" y="313391"/>
                    <a:pt x="1516886" y="301976"/>
                  </a:cubicBezTo>
                  <a:cubicBezTo>
                    <a:pt x="1528301" y="290561"/>
                    <a:pt x="1528301" y="272012"/>
                    <a:pt x="1516886" y="260597"/>
                  </a:cubicBezTo>
                  <a:cubicBezTo>
                    <a:pt x="1507028" y="250739"/>
                    <a:pt x="1491980" y="249442"/>
                    <a:pt x="1480695" y="256576"/>
                  </a:cubicBezTo>
                  <a:lnTo>
                    <a:pt x="1404423" y="180304"/>
                  </a:lnTo>
                  <a:lnTo>
                    <a:pt x="1403774" y="180952"/>
                  </a:lnTo>
                  <a:lnTo>
                    <a:pt x="1403774" y="178358"/>
                  </a:lnTo>
                  <a:lnTo>
                    <a:pt x="1055879" y="178358"/>
                  </a:lnTo>
                  <a:lnTo>
                    <a:pt x="1049004" y="178358"/>
                  </a:lnTo>
                  <a:lnTo>
                    <a:pt x="150469" y="178358"/>
                  </a:lnTo>
                  <a:lnTo>
                    <a:pt x="315855" y="12971"/>
                  </a:lnTo>
                  <a:lnTo>
                    <a:pt x="590981" y="12971"/>
                  </a:lnTo>
                  <a:lnTo>
                    <a:pt x="590981" y="0"/>
                  </a:lnTo>
                  <a:lnTo>
                    <a:pt x="310538" y="0"/>
                  </a:lnTo>
                  <a:lnTo>
                    <a:pt x="132180" y="178358"/>
                  </a:lnTo>
                  <a:lnTo>
                    <a:pt x="0" y="178358"/>
                  </a:lnTo>
                  <a:lnTo>
                    <a:pt x="0" y="191329"/>
                  </a:lnTo>
                  <a:lnTo>
                    <a:pt x="1049004" y="191329"/>
                  </a:lnTo>
                  <a:lnTo>
                    <a:pt x="1053155" y="191329"/>
                  </a:lnTo>
                  <a:lnTo>
                    <a:pt x="1212575" y="354381"/>
                  </a:lnTo>
                  <a:lnTo>
                    <a:pt x="1230735" y="354381"/>
                  </a:lnTo>
                  <a:lnTo>
                    <a:pt x="1071315" y="191329"/>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8" name="Freeform: Shape 17">
              <a:extLst>
                <a:ext uri="{FF2B5EF4-FFF2-40B4-BE49-F238E27FC236}">
                  <a16:creationId xmlns:a16="http://schemas.microsoft.com/office/drawing/2014/main" id="{7C31C692-3083-759C-9293-CC57FDF9A577}"/>
                </a:ext>
              </a:extLst>
            </p:cNvPr>
            <p:cNvSpPr/>
            <p:nvPr/>
          </p:nvSpPr>
          <p:spPr>
            <a:xfrm>
              <a:off x="5132737" y="6728544"/>
              <a:ext cx="923181" cy="126990"/>
            </a:xfrm>
            <a:custGeom>
              <a:avLst/>
              <a:gdLst>
                <a:gd name="connsiteX0" fmla="*/ 878948 w 923181"/>
                <a:gd name="connsiteY0" fmla="*/ 88466 h 126990"/>
                <a:gd name="connsiteX1" fmla="*/ 923181 w 923181"/>
                <a:gd name="connsiteY1" fmla="*/ 44233 h 126990"/>
                <a:gd name="connsiteX2" fmla="*/ 878948 w 923181"/>
                <a:gd name="connsiteY2" fmla="*/ 0 h 126990"/>
                <a:gd name="connsiteX3" fmla="*/ 835364 w 923181"/>
                <a:gd name="connsiteY3" fmla="*/ 37747 h 126990"/>
                <a:gd name="connsiteX4" fmla="*/ 89244 w 923181"/>
                <a:gd name="connsiteY4" fmla="*/ 37747 h 126990"/>
                <a:gd name="connsiteX5" fmla="*/ 0 w 923181"/>
                <a:gd name="connsiteY5" fmla="*/ 126991 h 126990"/>
                <a:gd name="connsiteX6" fmla="*/ 18290 w 923181"/>
                <a:gd name="connsiteY6" fmla="*/ 126991 h 126990"/>
                <a:gd name="connsiteX7" fmla="*/ 94562 w 923181"/>
                <a:gd name="connsiteY7" fmla="*/ 50718 h 126990"/>
                <a:gd name="connsiteX8" fmla="*/ 835364 w 923181"/>
                <a:gd name="connsiteY8" fmla="*/ 50718 h 126990"/>
                <a:gd name="connsiteX9" fmla="*/ 878948 w 923181"/>
                <a:gd name="connsiteY9" fmla="*/ 88466 h 126990"/>
                <a:gd name="connsiteX10" fmla="*/ 845741 w 923181"/>
                <a:gd name="connsiteY10" fmla="*/ 37747 h 126990"/>
                <a:gd name="connsiteX11" fmla="*/ 878948 w 923181"/>
                <a:gd name="connsiteY11" fmla="*/ 10377 h 126990"/>
                <a:gd name="connsiteX12" fmla="*/ 912804 w 923181"/>
                <a:gd name="connsiteY12" fmla="*/ 44233 h 126990"/>
                <a:gd name="connsiteX13" fmla="*/ 878948 w 923181"/>
                <a:gd name="connsiteY13" fmla="*/ 78088 h 126990"/>
                <a:gd name="connsiteX14" fmla="*/ 845741 w 923181"/>
                <a:gd name="connsiteY14" fmla="*/ 50718 h 126990"/>
                <a:gd name="connsiteX15" fmla="*/ 845093 w 923181"/>
                <a:gd name="connsiteY15" fmla="*/ 44233 h 126990"/>
                <a:gd name="connsiteX16" fmla="*/ 845741 w 923181"/>
                <a:gd name="connsiteY16" fmla="*/ 37747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3181" h="126990">
                  <a:moveTo>
                    <a:pt x="878948" y="88466"/>
                  </a:moveTo>
                  <a:cubicBezTo>
                    <a:pt x="903335" y="88466"/>
                    <a:pt x="923181" y="68619"/>
                    <a:pt x="923181" y="44233"/>
                  </a:cubicBezTo>
                  <a:cubicBezTo>
                    <a:pt x="923181" y="19846"/>
                    <a:pt x="903335" y="0"/>
                    <a:pt x="878948" y="0"/>
                  </a:cubicBezTo>
                  <a:cubicBezTo>
                    <a:pt x="856767" y="0"/>
                    <a:pt x="838607" y="16474"/>
                    <a:pt x="835364" y="37747"/>
                  </a:cubicBezTo>
                  <a:lnTo>
                    <a:pt x="89244" y="37747"/>
                  </a:lnTo>
                  <a:lnTo>
                    <a:pt x="0" y="126991"/>
                  </a:lnTo>
                  <a:lnTo>
                    <a:pt x="18290" y="126991"/>
                  </a:lnTo>
                  <a:lnTo>
                    <a:pt x="94562" y="50718"/>
                  </a:lnTo>
                  <a:lnTo>
                    <a:pt x="835364" y="50718"/>
                  </a:lnTo>
                  <a:cubicBezTo>
                    <a:pt x="838607" y="71992"/>
                    <a:pt x="856767" y="88466"/>
                    <a:pt x="878948" y="88466"/>
                  </a:cubicBezTo>
                  <a:close/>
                  <a:moveTo>
                    <a:pt x="845741" y="37747"/>
                  </a:moveTo>
                  <a:cubicBezTo>
                    <a:pt x="848725" y="22181"/>
                    <a:pt x="862475" y="10377"/>
                    <a:pt x="878948" y="10377"/>
                  </a:cubicBezTo>
                  <a:cubicBezTo>
                    <a:pt x="897627" y="10377"/>
                    <a:pt x="912804" y="25554"/>
                    <a:pt x="912804" y="44233"/>
                  </a:cubicBezTo>
                  <a:cubicBezTo>
                    <a:pt x="912804" y="62912"/>
                    <a:pt x="897627" y="78088"/>
                    <a:pt x="878948" y="78088"/>
                  </a:cubicBezTo>
                  <a:cubicBezTo>
                    <a:pt x="862475" y="78088"/>
                    <a:pt x="848854" y="66284"/>
                    <a:pt x="845741" y="50718"/>
                  </a:cubicBezTo>
                  <a:cubicBezTo>
                    <a:pt x="845352" y="48643"/>
                    <a:pt x="845093" y="46438"/>
                    <a:pt x="845093" y="44233"/>
                  </a:cubicBezTo>
                  <a:cubicBezTo>
                    <a:pt x="845093" y="42028"/>
                    <a:pt x="845352" y="39822"/>
                    <a:pt x="845741" y="3774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9" name="Freeform: Shape 18">
              <a:extLst>
                <a:ext uri="{FF2B5EF4-FFF2-40B4-BE49-F238E27FC236}">
                  <a16:creationId xmlns:a16="http://schemas.microsoft.com/office/drawing/2014/main" id="{D1BEE59D-377F-E1EC-7A43-04A403FD720A}"/>
                </a:ext>
              </a:extLst>
            </p:cNvPr>
            <p:cNvSpPr/>
            <p:nvPr/>
          </p:nvSpPr>
          <p:spPr>
            <a:xfrm>
              <a:off x="3659565" y="6463537"/>
              <a:ext cx="3485568" cy="391998"/>
            </a:xfrm>
            <a:custGeom>
              <a:avLst/>
              <a:gdLst>
                <a:gd name="connsiteX0" fmla="*/ 2911581 w 3485568"/>
                <a:gd name="connsiteY0" fmla="*/ 229076 h 391998"/>
                <a:gd name="connsiteX1" fmla="*/ 3147792 w 3485568"/>
                <a:gd name="connsiteY1" fmla="*/ 229076 h 391998"/>
                <a:gd name="connsiteX2" fmla="*/ 3191376 w 3485568"/>
                <a:gd name="connsiteY2" fmla="*/ 266823 h 391998"/>
                <a:gd name="connsiteX3" fmla="*/ 3235608 w 3485568"/>
                <a:gd name="connsiteY3" fmla="*/ 222591 h 391998"/>
                <a:gd name="connsiteX4" fmla="*/ 3191376 w 3485568"/>
                <a:gd name="connsiteY4" fmla="*/ 178358 h 391998"/>
                <a:gd name="connsiteX5" fmla="*/ 3147792 w 3485568"/>
                <a:gd name="connsiteY5" fmla="*/ 216105 h 391998"/>
                <a:gd name="connsiteX6" fmla="*/ 2898609 w 3485568"/>
                <a:gd name="connsiteY6" fmla="*/ 216105 h 391998"/>
                <a:gd name="connsiteX7" fmla="*/ 2822466 w 3485568"/>
                <a:gd name="connsiteY7" fmla="*/ 139962 h 391998"/>
                <a:gd name="connsiteX8" fmla="*/ 2520620 w 3485568"/>
                <a:gd name="connsiteY8" fmla="*/ 139962 h 391998"/>
                <a:gd name="connsiteX9" fmla="*/ 2492083 w 3485568"/>
                <a:gd name="connsiteY9" fmla="*/ 117132 h 391998"/>
                <a:gd name="connsiteX10" fmla="*/ 2462767 w 3485568"/>
                <a:gd name="connsiteY10" fmla="*/ 146448 h 391998"/>
                <a:gd name="connsiteX11" fmla="*/ 2492083 w 3485568"/>
                <a:gd name="connsiteY11" fmla="*/ 175764 h 391998"/>
                <a:gd name="connsiteX12" fmla="*/ 2520620 w 3485568"/>
                <a:gd name="connsiteY12" fmla="*/ 152934 h 391998"/>
                <a:gd name="connsiteX13" fmla="*/ 2817148 w 3485568"/>
                <a:gd name="connsiteY13" fmla="*/ 152934 h 391998"/>
                <a:gd name="connsiteX14" fmla="*/ 2880319 w 3485568"/>
                <a:gd name="connsiteY14" fmla="*/ 216105 h 391998"/>
                <a:gd name="connsiteX15" fmla="*/ 1913424 w 3485568"/>
                <a:gd name="connsiteY15" fmla="*/ 216105 h 391998"/>
                <a:gd name="connsiteX16" fmla="*/ 2078681 w 3485568"/>
                <a:gd name="connsiteY16" fmla="*/ 50718 h 391998"/>
                <a:gd name="connsiteX17" fmla="*/ 3397752 w 3485568"/>
                <a:gd name="connsiteY17" fmla="*/ 50718 h 391998"/>
                <a:gd name="connsiteX18" fmla="*/ 3441336 w 3485568"/>
                <a:gd name="connsiteY18" fmla="*/ 88466 h 391998"/>
                <a:gd name="connsiteX19" fmla="*/ 3485569 w 3485568"/>
                <a:gd name="connsiteY19" fmla="*/ 44233 h 391998"/>
                <a:gd name="connsiteX20" fmla="*/ 3441336 w 3485568"/>
                <a:gd name="connsiteY20" fmla="*/ 0 h 391998"/>
                <a:gd name="connsiteX21" fmla="*/ 3397752 w 3485568"/>
                <a:gd name="connsiteY21" fmla="*/ 37747 h 391998"/>
                <a:gd name="connsiteX22" fmla="*/ 2073363 w 3485568"/>
                <a:gd name="connsiteY22" fmla="*/ 37747 h 391998"/>
                <a:gd name="connsiteX23" fmla="*/ 1971277 w 3485568"/>
                <a:gd name="connsiteY23" fmla="*/ 139833 h 391998"/>
                <a:gd name="connsiteX24" fmla="*/ 1349424 w 3485568"/>
                <a:gd name="connsiteY24" fmla="*/ 139833 h 391998"/>
                <a:gd name="connsiteX25" fmla="*/ 1349424 w 3485568"/>
                <a:gd name="connsiteY25" fmla="*/ 152804 h 391998"/>
                <a:gd name="connsiteX26" fmla="*/ 1958306 w 3485568"/>
                <a:gd name="connsiteY26" fmla="*/ 152804 h 391998"/>
                <a:gd name="connsiteX27" fmla="*/ 1895134 w 3485568"/>
                <a:gd name="connsiteY27" fmla="*/ 215975 h 391998"/>
                <a:gd name="connsiteX28" fmla="*/ 0 w 3485568"/>
                <a:gd name="connsiteY28" fmla="*/ 215975 h 391998"/>
                <a:gd name="connsiteX29" fmla="*/ 0 w 3485568"/>
                <a:gd name="connsiteY29" fmla="*/ 228947 h 391998"/>
                <a:gd name="connsiteX30" fmla="*/ 1135005 w 3485568"/>
                <a:gd name="connsiteY30" fmla="*/ 228947 h 391998"/>
                <a:gd name="connsiteX31" fmla="*/ 1030844 w 3485568"/>
                <a:gd name="connsiteY31" fmla="*/ 333108 h 391998"/>
                <a:gd name="connsiteX32" fmla="*/ 626912 w 3485568"/>
                <a:gd name="connsiteY32" fmla="*/ 333108 h 391998"/>
                <a:gd name="connsiteX33" fmla="*/ 626912 w 3485568"/>
                <a:gd name="connsiteY33" fmla="*/ 346079 h 391998"/>
                <a:gd name="connsiteX34" fmla="*/ 1036162 w 3485568"/>
                <a:gd name="connsiteY34" fmla="*/ 346079 h 391998"/>
                <a:gd name="connsiteX35" fmla="*/ 1153295 w 3485568"/>
                <a:gd name="connsiteY35" fmla="*/ 228947 h 391998"/>
                <a:gd name="connsiteX36" fmla="*/ 2893291 w 3485568"/>
                <a:gd name="connsiteY36" fmla="*/ 228947 h 391998"/>
                <a:gd name="connsiteX37" fmla="*/ 3056342 w 3485568"/>
                <a:gd name="connsiteY37" fmla="*/ 391998 h 391998"/>
                <a:gd name="connsiteX38" fmla="*/ 3074632 w 3485568"/>
                <a:gd name="connsiteY38" fmla="*/ 391998 h 391998"/>
                <a:gd name="connsiteX39" fmla="*/ 2911581 w 3485568"/>
                <a:gd name="connsiteY39" fmla="*/ 229076 h 391998"/>
                <a:gd name="connsiteX40" fmla="*/ 3158169 w 3485568"/>
                <a:gd name="connsiteY40" fmla="*/ 216105 h 391998"/>
                <a:gd name="connsiteX41" fmla="*/ 3191376 w 3485568"/>
                <a:gd name="connsiteY41" fmla="*/ 188735 h 391998"/>
                <a:gd name="connsiteX42" fmla="*/ 3225231 w 3485568"/>
                <a:gd name="connsiteY42" fmla="*/ 222591 h 391998"/>
                <a:gd name="connsiteX43" fmla="*/ 3191376 w 3485568"/>
                <a:gd name="connsiteY43" fmla="*/ 256446 h 391998"/>
                <a:gd name="connsiteX44" fmla="*/ 3158169 w 3485568"/>
                <a:gd name="connsiteY44" fmla="*/ 229076 h 391998"/>
                <a:gd name="connsiteX45" fmla="*/ 3157520 w 3485568"/>
                <a:gd name="connsiteY45" fmla="*/ 222591 h 391998"/>
                <a:gd name="connsiteX46" fmla="*/ 3158169 w 3485568"/>
                <a:gd name="connsiteY46" fmla="*/ 216105 h 391998"/>
                <a:gd name="connsiteX47" fmla="*/ 3408129 w 3485568"/>
                <a:gd name="connsiteY47" fmla="*/ 37747 h 391998"/>
                <a:gd name="connsiteX48" fmla="*/ 3441336 w 3485568"/>
                <a:gd name="connsiteY48" fmla="*/ 10377 h 391998"/>
                <a:gd name="connsiteX49" fmla="*/ 3475192 w 3485568"/>
                <a:gd name="connsiteY49" fmla="*/ 44233 h 391998"/>
                <a:gd name="connsiteX50" fmla="*/ 3441336 w 3485568"/>
                <a:gd name="connsiteY50" fmla="*/ 78088 h 391998"/>
                <a:gd name="connsiteX51" fmla="*/ 3408129 w 3485568"/>
                <a:gd name="connsiteY51" fmla="*/ 50718 h 391998"/>
                <a:gd name="connsiteX52" fmla="*/ 3407480 w 3485568"/>
                <a:gd name="connsiteY52" fmla="*/ 44233 h 391998"/>
                <a:gd name="connsiteX53" fmla="*/ 3408129 w 3485568"/>
                <a:gd name="connsiteY53" fmla="*/ 37747 h 3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85568" h="391998">
                  <a:moveTo>
                    <a:pt x="2911581" y="229076"/>
                  </a:moveTo>
                  <a:lnTo>
                    <a:pt x="3147792" y="229076"/>
                  </a:lnTo>
                  <a:cubicBezTo>
                    <a:pt x="3150905" y="250350"/>
                    <a:pt x="3169194" y="266823"/>
                    <a:pt x="3191376" y="266823"/>
                  </a:cubicBezTo>
                  <a:cubicBezTo>
                    <a:pt x="3215762" y="266823"/>
                    <a:pt x="3235608" y="246977"/>
                    <a:pt x="3235608" y="222591"/>
                  </a:cubicBezTo>
                  <a:cubicBezTo>
                    <a:pt x="3235608" y="198204"/>
                    <a:pt x="3215762" y="178358"/>
                    <a:pt x="3191376" y="178358"/>
                  </a:cubicBezTo>
                  <a:cubicBezTo>
                    <a:pt x="3169194" y="178358"/>
                    <a:pt x="3151034" y="194832"/>
                    <a:pt x="3147792" y="216105"/>
                  </a:cubicBezTo>
                  <a:lnTo>
                    <a:pt x="2898609" y="216105"/>
                  </a:lnTo>
                  <a:lnTo>
                    <a:pt x="2822466" y="139962"/>
                  </a:lnTo>
                  <a:lnTo>
                    <a:pt x="2520620" y="139962"/>
                  </a:lnTo>
                  <a:cubicBezTo>
                    <a:pt x="2517636" y="126991"/>
                    <a:pt x="2506092" y="117132"/>
                    <a:pt x="2492083" y="117132"/>
                  </a:cubicBezTo>
                  <a:cubicBezTo>
                    <a:pt x="2475868" y="117132"/>
                    <a:pt x="2462767" y="130234"/>
                    <a:pt x="2462767" y="146448"/>
                  </a:cubicBezTo>
                  <a:cubicBezTo>
                    <a:pt x="2462767" y="162662"/>
                    <a:pt x="2475868" y="175764"/>
                    <a:pt x="2492083" y="175764"/>
                  </a:cubicBezTo>
                  <a:cubicBezTo>
                    <a:pt x="2505962" y="175764"/>
                    <a:pt x="2517636" y="166035"/>
                    <a:pt x="2520620" y="152934"/>
                  </a:cubicBezTo>
                  <a:lnTo>
                    <a:pt x="2817148" y="152934"/>
                  </a:lnTo>
                  <a:lnTo>
                    <a:pt x="2880319" y="216105"/>
                  </a:lnTo>
                  <a:lnTo>
                    <a:pt x="1913424" y="216105"/>
                  </a:lnTo>
                  <a:lnTo>
                    <a:pt x="2078681" y="50718"/>
                  </a:lnTo>
                  <a:lnTo>
                    <a:pt x="3397752" y="50718"/>
                  </a:lnTo>
                  <a:cubicBezTo>
                    <a:pt x="3400865" y="71992"/>
                    <a:pt x="3419155" y="88466"/>
                    <a:pt x="3441336" y="88466"/>
                  </a:cubicBezTo>
                  <a:cubicBezTo>
                    <a:pt x="3465722" y="88466"/>
                    <a:pt x="3485569" y="68619"/>
                    <a:pt x="3485569" y="44233"/>
                  </a:cubicBezTo>
                  <a:cubicBezTo>
                    <a:pt x="3485569" y="19846"/>
                    <a:pt x="3465722" y="0"/>
                    <a:pt x="3441336" y="0"/>
                  </a:cubicBezTo>
                  <a:cubicBezTo>
                    <a:pt x="3419155" y="0"/>
                    <a:pt x="3400995" y="16474"/>
                    <a:pt x="3397752" y="37747"/>
                  </a:cubicBezTo>
                  <a:lnTo>
                    <a:pt x="2073363" y="37747"/>
                  </a:lnTo>
                  <a:lnTo>
                    <a:pt x="1971277" y="139833"/>
                  </a:lnTo>
                  <a:lnTo>
                    <a:pt x="1349424" y="139833"/>
                  </a:lnTo>
                  <a:lnTo>
                    <a:pt x="1349424" y="152804"/>
                  </a:lnTo>
                  <a:lnTo>
                    <a:pt x="1958306" y="152804"/>
                  </a:lnTo>
                  <a:lnTo>
                    <a:pt x="1895134" y="215975"/>
                  </a:lnTo>
                  <a:lnTo>
                    <a:pt x="0" y="215975"/>
                  </a:lnTo>
                  <a:lnTo>
                    <a:pt x="0" y="228947"/>
                  </a:lnTo>
                  <a:lnTo>
                    <a:pt x="1135005" y="228947"/>
                  </a:lnTo>
                  <a:lnTo>
                    <a:pt x="1030844" y="333108"/>
                  </a:lnTo>
                  <a:lnTo>
                    <a:pt x="626912" y="333108"/>
                  </a:lnTo>
                  <a:lnTo>
                    <a:pt x="626912" y="346079"/>
                  </a:lnTo>
                  <a:lnTo>
                    <a:pt x="1036162" y="346079"/>
                  </a:lnTo>
                  <a:lnTo>
                    <a:pt x="1153295" y="228947"/>
                  </a:lnTo>
                  <a:lnTo>
                    <a:pt x="2893291" y="228947"/>
                  </a:lnTo>
                  <a:lnTo>
                    <a:pt x="3056342" y="391998"/>
                  </a:lnTo>
                  <a:lnTo>
                    <a:pt x="3074632" y="391998"/>
                  </a:lnTo>
                  <a:lnTo>
                    <a:pt x="2911581" y="229076"/>
                  </a:lnTo>
                  <a:close/>
                  <a:moveTo>
                    <a:pt x="3158169" y="216105"/>
                  </a:moveTo>
                  <a:cubicBezTo>
                    <a:pt x="3161152" y="200539"/>
                    <a:pt x="3174902" y="188735"/>
                    <a:pt x="3191376" y="188735"/>
                  </a:cubicBezTo>
                  <a:cubicBezTo>
                    <a:pt x="3210055" y="188735"/>
                    <a:pt x="3225231" y="203912"/>
                    <a:pt x="3225231" y="222591"/>
                  </a:cubicBezTo>
                  <a:cubicBezTo>
                    <a:pt x="3225231" y="241270"/>
                    <a:pt x="3210055" y="256446"/>
                    <a:pt x="3191376" y="256446"/>
                  </a:cubicBezTo>
                  <a:cubicBezTo>
                    <a:pt x="3174902" y="256446"/>
                    <a:pt x="3161282" y="244642"/>
                    <a:pt x="3158169" y="229076"/>
                  </a:cubicBezTo>
                  <a:cubicBezTo>
                    <a:pt x="3157779" y="227001"/>
                    <a:pt x="3157520" y="224796"/>
                    <a:pt x="3157520" y="222591"/>
                  </a:cubicBezTo>
                  <a:cubicBezTo>
                    <a:pt x="3157390" y="220386"/>
                    <a:pt x="3157649" y="218180"/>
                    <a:pt x="3158169" y="216105"/>
                  </a:cubicBezTo>
                  <a:close/>
                  <a:moveTo>
                    <a:pt x="3408129" y="37747"/>
                  </a:moveTo>
                  <a:cubicBezTo>
                    <a:pt x="3411113" y="22181"/>
                    <a:pt x="3424862" y="10377"/>
                    <a:pt x="3441336" y="10377"/>
                  </a:cubicBezTo>
                  <a:cubicBezTo>
                    <a:pt x="3460015" y="10377"/>
                    <a:pt x="3475192" y="25554"/>
                    <a:pt x="3475192" y="44233"/>
                  </a:cubicBezTo>
                  <a:cubicBezTo>
                    <a:pt x="3475192" y="62912"/>
                    <a:pt x="3460015" y="78088"/>
                    <a:pt x="3441336" y="78088"/>
                  </a:cubicBezTo>
                  <a:cubicBezTo>
                    <a:pt x="3424862" y="78088"/>
                    <a:pt x="3411243" y="66284"/>
                    <a:pt x="3408129" y="50718"/>
                  </a:cubicBezTo>
                  <a:cubicBezTo>
                    <a:pt x="3407740" y="48643"/>
                    <a:pt x="3407480" y="46438"/>
                    <a:pt x="3407480" y="44233"/>
                  </a:cubicBezTo>
                  <a:cubicBezTo>
                    <a:pt x="3407480" y="42028"/>
                    <a:pt x="3407740" y="39952"/>
                    <a:pt x="3408129" y="3774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0" name="Freeform: Shape 19">
              <a:extLst>
                <a:ext uri="{FF2B5EF4-FFF2-40B4-BE49-F238E27FC236}">
                  <a16:creationId xmlns:a16="http://schemas.microsoft.com/office/drawing/2014/main" id="{AD8A82A8-BB36-AD66-E4CF-4FB81DD00D83}"/>
                </a:ext>
              </a:extLst>
            </p:cNvPr>
            <p:cNvSpPr/>
            <p:nvPr/>
          </p:nvSpPr>
          <p:spPr>
            <a:xfrm>
              <a:off x="8634293" y="6572919"/>
              <a:ext cx="291826" cy="282745"/>
            </a:xfrm>
            <a:custGeom>
              <a:avLst/>
              <a:gdLst>
                <a:gd name="connsiteX0" fmla="*/ 79613 w 291826"/>
                <a:gd name="connsiteY0" fmla="*/ 70403 h 282745"/>
                <a:gd name="connsiteX1" fmla="*/ 75462 w 291826"/>
                <a:gd name="connsiteY1" fmla="*/ 12939 h 282745"/>
                <a:gd name="connsiteX2" fmla="*/ 12939 w 291826"/>
                <a:gd name="connsiteY2" fmla="*/ 12939 h 282745"/>
                <a:gd name="connsiteX3" fmla="*/ 12939 w 291826"/>
                <a:gd name="connsiteY3" fmla="*/ 75462 h 282745"/>
                <a:gd name="connsiteX4" fmla="*/ 70403 w 291826"/>
                <a:gd name="connsiteY4" fmla="*/ 79612 h 282745"/>
                <a:gd name="connsiteX5" fmla="*/ 273537 w 291826"/>
                <a:gd name="connsiteY5" fmla="*/ 282746 h 282745"/>
                <a:gd name="connsiteX6" fmla="*/ 291826 w 291826"/>
                <a:gd name="connsiteY6" fmla="*/ 282746 h 282745"/>
                <a:gd name="connsiteX7" fmla="*/ 79613 w 291826"/>
                <a:gd name="connsiteY7" fmla="*/ 70403 h 282745"/>
                <a:gd name="connsiteX8" fmla="*/ 72349 w 291826"/>
                <a:gd name="connsiteY8" fmla="*/ 63009 h 282745"/>
                <a:gd name="connsiteX9" fmla="*/ 68198 w 291826"/>
                <a:gd name="connsiteY9" fmla="*/ 68068 h 282745"/>
                <a:gd name="connsiteX10" fmla="*/ 63139 w 291826"/>
                <a:gd name="connsiteY10" fmla="*/ 72219 h 282745"/>
                <a:gd name="connsiteX11" fmla="*/ 20333 w 291826"/>
                <a:gd name="connsiteY11" fmla="*/ 68068 h 282745"/>
                <a:gd name="connsiteX12" fmla="*/ 20333 w 291826"/>
                <a:gd name="connsiteY12" fmla="*/ 20203 h 282745"/>
                <a:gd name="connsiteX13" fmla="*/ 68198 w 291826"/>
                <a:gd name="connsiteY13" fmla="*/ 20203 h 282745"/>
                <a:gd name="connsiteX14" fmla="*/ 72349 w 291826"/>
                <a:gd name="connsiteY14" fmla="*/ 63009 h 28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1826" h="282745">
                  <a:moveTo>
                    <a:pt x="79613" y="70403"/>
                  </a:moveTo>
                  <a:cubicBezTo>
                    <a:pt x="92455" y="53151"/>
                    <a:pt x="91158" y="28635"/>
                    <a:pt x="75462" y="12939"/>
                  </a:cubicBezTo>
                  <a:cubicBezTo>
                    <a:pt x="58210" y="-4313"/>
                    <a:pt x="30192" y="-4313"/>
                    <a:pt x="12939" y="12939"/>
                  </a:cubicBezTo>
                  <a:cubicBezTo>
                    <a:pt x="-4313" y="30191"/>
                    <a:pt x="-4313" y="58210"/>
                    <a:pt x="12939" y="75462"/>
                  </a:cubicBezTo>
                  <a:cubicBezTo>
                    <a:pt x="28635" y="91157"/>
                    <a:pt x="53151" y="92454"/>
                    <a:pt x="70403" y="79612"/>
                  </a:cubicBezTo>
                  <a:lnTo>
                    <a:pt x="273537" y="282746"/>
                  </a:lnTo>
                  <a:lnTo>
                    <a:pt x="291826" y="282746"/>
                  </a:lnTo>
                  <a:lnTo>
                    <a:pt x="79613" y="70403"/>
                  </a:lnTo>
                  <a:close/>
                  <a:moveTo>
                    <a:pt x="72349" y="63009"/>
                  </a:moveTo>
                  <a:cubicBezTo>
                    <a:pt x="71181" y="64825"/>
                    <a:pt x="69754" y="66511"/>
                    <a:pt x="68198" y="68068"/>
                  </a:cubicBezTo>
                  <a:cubicBezTo>
                    <a:pt x="66641" y="69624"/>
                    <a:pt x="64955" y="71051"/>
                    <a:pt x="63139" y="72219"/>
                  </a:cubicBezTo>
                  <a:cubicBezTo>
                    <a:pt x="50037" y="81039"/>
                    <a:pt x="32008" y="79742"/>
                    <a:pt x="20333" y="68068"/>
                  </a:cubicBezTo>
                  <a:cubicBezTo>
                    <a:pt x="7102" y="54837"/>
                    <a:pt x="7102" y="33434"/>
                    <a:pt x="20333" y="20203"/>
                  </a:cubicBezTo>
                  <a:cubicBezTo>
                    <a:pt x="33564" y="6972"/>
                    <a:pt x="54967" y="6972"/>
                    <a:pt x="68198" y="20203"/>
                  </a:cubicBezTo>
                  <a:cubicBezTo>
                    <a:pt x="79743" y="31877"/>
                    <a:pt x="81169" y="49908"/>
                    <a:pt x="72349" y="63009"/>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1" name="Freeform: Shape 20">
              <a:extLst>
                <a:ext uri="{FF2B5EF4-FFF2-40B4-BE49-F238E27FC236}">
                  <a16:creationId xmlns:a16="http://schemas.microsoft.com/office/drawing/2014/main" id="{5B6B1653-9E55-3222-4BFB-543A84A30178}"/>
                </a:ext>
              </a:extLst>
            </p:cNvPr>
            <p:cNvSpPr/>
            <p:nvPr/>
          </p:nvSpPr>
          <p:spPr>
            <a:xfrm>
              <a:off x="2299374" y="6728544"/>
              <a:ext cx="923180" cy="126990"/>
            </a:xfrm>
            <a:custGeom>
              <a:avLst/>
              <a:gdLst>
                <a:gd name="connsiteX0" fmla="*/ 833937 w 923180"/>
                <a:gd name="connsiteY0" fmla="*/ 37747 h 126990"/>
                <a:gd name="connsiteX1" fmla="*/ 87817 w 923180"/>
                <a:gd name="connsiteY1" fmla="*/ 37747 h 126990"/>
                <a:gd name="connsiteX2" fmla="*/ 44233 w 923180"/>
                <a:gd name="connsiteY2" fmla="*/ 0 h 126990"/>
                <a:gd name="connsiteX3" fmla="*/ 0 w 923180"/>
                <a:gd name="connsiteY3" fmla="*/ 44233 h 126990"/>
                <a:gd name="connsiteX4" fmla="*/ 44233 w 923180"/>
                <a:gd name="connsiteY4" fmla="*/ 88466 h 126990"/>
                <a:gd name="connsiteX5" fmla="*/ 87817 w 923180"/>
                <a:gd name="connsiteY5" fmla="*/ 50718 h 126990"/>
                <a:gd name="connsiteX6" fmla="*/ 828619 w 923180"/>
                <a:gd name="connsiteY6" fmla="*/ 50718 h 126990"/>
                <a:gd name="connsiteX7" fmla="*/ 904891 w 923180"/>
                <a:gd name="connsiteY7" fmla="*/ 126991 h 126990"/>
                <a:gd name="connsiteX8" fmla="*/ 923181 w 923180"/>
                <a:gd name="connsiteY8" fmla="*/ 126991 h 126990"/>
                <a:gd name="connsiteX9" fmla="*/ 833937 w 923180"/>
                <a:gd name="connsiteY9" fmla="*/ 37747 h 126990"/>
                <a:gd name="connsiteX10" fmla="*/ 77440 w 923180"/>
                <a:gd name="connsiteY10" fmla="*/ 50718 h 126990"/>
                <a:gd name="connsiteX11" fmla="*/ 44233 w 923180"/>
                <a:gd name="connsiteY11" fmla="*/ 78088 h 126990"/>
                <a:gd name="connsiteX12" fmla="*/ 10377 w 923180"/>
                <a:gd name="connsiteY12" fmla="*/ 44233 h 126990"/>
                <a:gd name="connsiteX13" fmla="*/ 44233 w 923180"/>
                <a:gd name="connsiteY13" fmla="*/ 10377 h 126990"/>
                <a:gd name="connsiteX14" fmla="*/ 77440 w 923180"/>
                <a:gd name="connsiteY14" fmla="*/ 37747 h 126990"/>
                <a:gd name="connsiteX15" fmla="*/ 78088 w 923180"/>
                <a:gd name="connsiteY15" fmla="*/ 44233 h 126990"/>
                <a:gd name="connsiteX16" fmla="*/ 77440 w 923180"/>
                <a:gd name="connsiteY16" fmla="*/ 50718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3180" h="126990">
                  <a:moveTo>
                    <a:pt x="833937" y="37747"/>
                  </a:moveTo>
                  <a:lnTo>
                    <a:pt x="87817" y="37747"/>
                  </a:lnTo>
                  <a:cubicBezTo>
                    <a:pt x="84704" y="16474"/>
                    <a:pt x="66414" y="0"/>
                    <a:pt x="44233" y="0"/>
                  </a:cubicBezTo>
                  <a:cubicBezTo>
                    <a:pt x="19846" y="0"/>
                    <a:pt x="0" y="19846"/>
                    <a:pt x="0" y="44233"/>
                  </a:cubicBezTo>
                  <a:cubicBezTo>
                    <a:pt x="0" y="68619"/>
                    <a:pt x="19846" y="88466"/>
                    <a:pt x="44233" y="88466"/>
                  </a:cubicBezTo>
                  <a:cubicBezTo>
                    <a:pt x="66414" y="88466"/>
                    <a:pt x="84574" y="71992"/>
                    <a:pt x="87817" y="50718"/>
                  </a:cubicBezTo>
                  <a:lnTo>
                    <a:pt x="828619" y="50718"/>
                  </a:lnTo>
                  <a:lnTo>
                    <a:pt x="904891" y="126991"/>
                  </a:lnTo>
                  <a:lnTo>
                    <a:pt x="923181" y="126991"/>
                  </a:lnTo>
                  <a:lnTo>
                    <a:pt x="833937" y="37747"/>
                  </a:lnTo>
                  <a:close/>
                  <a:moveTo>
                    <a:pt x="77440" y="50718"/>
                  </a:moveTo>
                  <a:cubicBezTo>
                    <a:pt x="74456" y="66284"/>
                    <a:pt x="60707" y="78088"/>
                    <a:pt x="44233" y="78088"/>
                  </a:cubicBezTo>
                  <a:cubicBezTo>
                    <a:pt x="25554" y="78088"/>
                    <a:pt x="10377" y="62912"/>
                    <a:pt x="10377" y="44233"/>
                  </a:cubicBezTo>
                  <a:cubicBezTo>
                    <a:pt x="10377" y="25554"/>
                    <a:pt x="25554" y="10377"/>
                    <a:pt x="44233" y="10377"/>
                  </a:cubicBezTo>
                  <a:cubicBezTo>
                    <a:pt x="60707" y="10377"/>
                    <a:pt x="74327" y="22181"/>
                    <a:pt x="77440" y="37747"/>
                  </a:cubicBezTo>
                  <a:cubicBezTo>
                    <a:pt x="77829" y="39822"/>
                    <a:pt x="78088" y="42028"/>
                    <a:pt x="78088" y="44233"/>
                  </a:cubicBezTo>
                  <a:cubicBezTo>
                    <a:pt x="78088" y="46438"/>
                    <a:pt x="77829" y="48643"/>
                    <a:pt x="77440" y="5071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2" name="Freeform: Shape 21">
              <a:extLst>
                <a:ext uri="{FF2B5EF4-FFF2-40B4-BE49-F238E27FC236}">
                  <a16:creationId xmlns:a16="http://schemas.microsoft.com/office/drawing/2014/main" id="{2A35A04D-374D-164E-E76D-ED7135D5D7C0}"/>
                </a:ext>
              </a:extLst>
            </p:cNvPr>
            <p:cNvSpPr/>
            <p:nvPr/>
          </p:nvSpPr>
          <p:spPr>
            <a:xfrm>
              <a:off x="2012445" y="6562509"/>
              <a:ext cx="2225647" cy="270066"/>
            </a:xfrm>
            <a:custGeom>
              <a:avLst/>
              <a:gdLst>
                <a:gd name="connsiteX0" fmla="*/ 2225648 w 2225647"/>
                <a:gd name="connsiteY0" fmla="*/ 12971 h 270066"/>
                <a:gd name="connsiteX1" fmla="*/ 2225648 w 2225647"/>
                <a:gd name="connsiteY1" fmla="*/ 0 h 270066"/>
                <a:gd name="connsiteX2" fmla="*/ 1355910 w 2225647"/>
                <a:gd name="connsiteY2" fmla="*/ 0 h 270066"/>
                <a:gd name="connsiteX3" fmla="*/ 1238777 w 2225647"/>
                <a:gd name="connsiteY3" fmla="*/ 117132 h 270066"/>
                <a:gd name="connsiteX4" fmla="*/ 31261 w 2225647"/>
                <a:gd name="connsiteY4" fmla="*/ 117132 h 270066"/>
                <a:gd name="connsiteX5" fmla="*/ 135422 w 2225647"/>
                <a:gd name="connsiteY5" fmla="*/ 12971 h 270066"/>
                <a:gd name="connsiteX6" fmla="*/ 758702 w 2225647"/>
                <a:gd name="connsiteY6" fmla="*/ 12971 h 270066"/>
                <a:gd name="connsiteX7" fmla="*/ 758702 w 2225647"/>
                <a:gd name="connsiteY7" fmla="*/ 0 h 270066"/>
                <a:gd name="connsiteX8" fmla="*/ 130104 w 2225647"/>
                <a:gd name="connsiteY8" fmla="*/ 0 h 270066"/>
                <a:gd name="connsiteX9" fmla="*/ 0 w 2225647"/>
                <a:gd name="connsiteY9" fmla="*/ 130104 h 270066"/>
                <a:gd name="connsiteX10" fmla="*/ 1238777 w 2225647"/>
                <a:gd name="connsiteY10" fmla="*/ 130104 h 270066"/>
                <a:gd name="connsiteX11" fmla="*/ 1355910 w 2225647"/>
                <a:gd name="connsiteY11" fmla="*/ 247236 h 270066"/>
                <a:gd name="connsiteX12" fmla="*/ 1926785 w 2225647"/>
                <a:gd name="connsiteY12" fmla="*/ 247236 h 270066"/>
                <a:gd name="connsiteX13" fmla="*/ 1955322 w 2225647"/>
                <a:gd name="connsiteY13" fmla="*/ 270066 h 270066"/>
                <a:gd name="connsiteX14" fmla="*/ 1984638 w 2225647"/>
                <a:gd name="connsiteY14" fmla="*/ 240751 h 270066"/>
                <a:gd name="connsiteX15" fmla="*/ 1955322 w 2225647"/>
                <a:gd name="connsiteY15" fmla="*/ 211435 h 270066"/>
                <a:gd name="connsiteX16" fmla="*/ 1926785 w 2225647"/>
                <a:gd name="connsiteY16" fmla="*/ 234265 h 270066"/>
                <a:gd name="connsiteX17" fmla="*/ 1361358 w 2225647"/>
                <a:gd name="connsiteY17" fmla="*/ 234265 h 270066"/>
                <a:gd name="connsiteX18" fmla="*/ 1250711 w 2225647"/>
                <a:gd name="connsiteY18" fmla="*/ 123618 h 270066"/>
                <a:gd name="connsiteX19" fmla="*/ 1361358 w 2225647"/>
                <a:gd name="connsiteY19" fmla="*/ 12971 h 270066"/>
                <a:gd name="connsiteX20" fmla="*/ 2225648 w 2225647"/>
                <a:gd name="connsiteY20" fmla="*/ 12971 h 27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5647" h="270066">
                  <a:moveTo>
                    <a:pt x="2225648" y="12971"/>
                  </a:moveTo>
                  <a:lnTo>
                    <a:pt x="2225648" y="0"/>
                  </a:lnTo>
                  <a:lnTo>
                    <a:pt x="1355910" y="0"/>
                  </a:lnTo>
                  <a:lnTo>
                    <a:pt x="1238777" y="117132"/>
                  </a:lnTo>
                  <a:lnTo>
                    <a:pt x="31261" y="117132"/>
                  </a:lnTo>
                  <a:lnTo>
                    <a:pt x="135422" y="12971"/>
                  </a:lnTo>
                  <a:lnTo>
                    <a:pt x="758702" y="12971"/>
                  </a:lnTo>
                  <a:lnTo>
                    <a:pt x="758702" y="0"/>
                  </a:lnTo>
                  <a:lnTo>
                    <a:pt x="130104" y="0"/>
                  </a:lnTo>
                  <a:lnTo>
                    <a:pt x="0" y="130104"/>
                  </a:lnTo>
                  <a:lnTo>
                    <a:pt x="1238777" y="130104"/>
                  </a:lnTo>
                  <a:lnTo>
                    <a:pt x="1355910" y="247236"/>
                  </a:lnTo>
                  <a:lnTo>
                    <a:pt x="1926785" y="247236"/>
                  </a:lnTo>
                  <a:cubicBezTo>
                    <a:pt x="1929768" y="260208"/>
                    <a:pt x="1941313" y="270066"/>
                    <a:pt x="1955322" y="270066"/>
                  </a:cubicBezTo>
                  <a:cubicBezTo>
                    <a:pt x="1971537" y="270066"/>
                    <a:pt x="1984638" y="256965"/>
                    <a:pt x="1984638" y="240751"/>
                  </a:cubicBezTo>
                  <a:cubicBezTo>
                    <a:pt x="1984638" y="224536"/>
                    <a:pt x="1971537" y="211435"/>
                    <a:pt x="1955322" y="211435"/>
                  </a:cubicBezTo>
                  <a:cubicBezTo>
                    <a:pt x="1941443" y="211435"/>
                    <a:pt x="1929768" y="221164"/>
                    <a:pt x="1926785" y="234265"/>
                  </a:cubicBezTo>
                  <a:lnTo>
                    <a:pt x="1361358" y="234265"/>
                  </a:lnTo>
                  <a:lnTo>
                    <a:pt x="1250711" y="123618"/>
                  </a:lnTo>
                  <a:lnTo>
                    <a:pt x="1361358" y="12971"/>
                  </a:lnTo>
                  <a:lnTo>
                    <a:pt x="2225648" y="12971"/>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3" name="Freeform: Shape 22">
              <a:extLst>
                <a:ext uri="{FF2B5EF4-FFF2-40B4-BE49-F238E27FC236}">
                  <a16:creationId xmlns:a16="http://schemas.microsoft.com/office/drawing/2014/main" id="{45684959-CD57-A9CF-BA1A-8349B9F02F79}"/>
                </a:ext>
              </a:extLst>
            </p:cNvPr>
            <p:cNvSpPr/>
            <p:nvPr/>
          </p:nvSpPr>
          <p:spPr>
            <a:xfrm>
              <a:off x="7309352" y="6728544"/>
              <a:ext cx="815128" cy="126990"/>
            </a:xfrm>
            <a:custGeom>
              <a:avLst/>
              <a:gdLst>
                <a:gd name="connsiteX0" fmla="*/ 736392 w 815128"/>
                <a:gd name="connsiteY0" fmla="*/ 37747 h 126990"/>
                <a:gd name="connsiteX1" fmla="*/ 87817 w 815128"/>
                <a:gd name="connsiteY1" fmla="*/ 37747 h 126990"/>
                <a:gd name="connsiteX2" fmla="*/ 44233 w 815128"/>
                <a:gd name="connsiteY2" fmla="*/ 0 h 126990"/>
                <a:gd name="connsiteX3" fmla="*/ 0 w 815128"/>
                <a:gd name="connsiteY3" fmla="*/ 44233 h 126990"/>
                <a:gd name="connsiteX4" fmla="*/ 44233 w 815128"/>
                <a:gd name="connsiteY4" fmla="*/ 88466 h 126990"/>
                <a:gd name="connsiteX5" fmla="*/ 87817 w 815128"/>
                <a:gd name="connsiteY5" fmla="*/ 50718 h 126990"/>
                <a:gd name="connsiteX6" fmla="*/ 730554 w 815128"/>
                <a:gd name="connsiteY6" fmla="*/ 50718 h 126990"/>
                <a:gd name="connsiteX7" fmla="*/ 797876 w 815128"/>
                <a:gd name="connsiteY7" fmla="*/ 126991 h 126990"/>
                <a:gd name="connsiteX8" fmla="*/ 815129 w 815128"/>
                <a:gd name="connsiteY8" fmla="*/ 126991 h 126990"/>
                <a:gd name="connsiteX9" fmla="*/ 736392 w 815128"/>
                <a:gd name="connsiteY9" fmla="*/ 37747 h 126990"/>
                <a:gd name="connsiteX10" fmla="*/ 77440 w 815128"/>
                <a:gd name="connsiteY10" fmla="*/ 50718 h 126990"/>
                <a:gd name="connsiteX11" fmla="*/ 44233 w 815128"/>
                <a:gd name="connsiteY11" fmla="*/ 78088 h 126990"/>
                <a:gd name="connsiteX12" fmla="*/ 10378 w 815128"/>
                <a:gd name="connsiteY12" fmla="*/ 44233 h 126990"/>
                <a:gd name="connsiteX13" fmla="*/ 44233 w 815128"/>
                <a:gd name="connsiteY13" fmla="*/ 10377 h 126990"/>
                <a:gd name="connsiteX14" fmla="*/ 77440 w 815128"/>
                <a:gd name="connsiteY14" fmla="*/ 37747 h 126990"/>
                <a:gd name="connsiteX15" fmla="*/ 78089 w 815128"/>
                <a:gd name="connsiteY15" fmla="*/ 44233 h 126990"/>
                <a:gd name="connsiteX16" fmla="*/ 77440 w 815128"/>
                <a:gd name="connsiteY16" fmla="*/ 50718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128" h="126990">
                  <a:moveTo>
                    <a:pt x="736392" y="37747"/>
                  </a:moveTo>
                  <a:lnTo>
                    <a:pt x="87817" y="37747"/>
                  </a:lnTo>
                  <a:cubicBezTo>
                    <a:pt x="84704" y="16474"/>
                    <a:pt x="66414" y="0"/>
                    <a:pt x="44233" y="0"/>
                  </a:cubicBezTo>
                  <a:cubicBezTo>
                    <a:pt x="19847" y="0"/>
                    <a:pt x="0" y="19846"/>
                    <a:pt x="0" y="44233"/>
                  </a:cubicBezTo>
                  <a:cubicBezTo>
                    <a:pt x="0" y="68619"/>
                    <a:pt x="19847" y="88466"/>
                    <a:pt x="44233" y="88466"/>
                  </a:cubicBezTo>
                  <a:cubicBezTo>
                    <a:pt x="66414" y="88466"/>
                    <a:pt x="84574" y="71992"/>
                    <a:pt x="87817" y="50718"/>
                  </a:cubicBezTo>
                  <a:lnTo>
                    <a:pt x="730554" y="50718"/>
                  </a:lnTo>
                  <a:lnTo>
                    <a:pt x="797876" y="126991"/>
                  </a:lnTo>
                  <a:lnTo>
                    <a:pt x="815129" y="126991"/>
                  </a:lnTo>
                  <a:lnTo>
                    <a:pt x="736392" y="37747"/>
                  </a:lnTo>
                  <a:close/>
                  <a:moveTo>
                    <a:pt x="77440" y="50718"/>
                  </a:moveTo>
                  <a:cubicBezTo>
                    <a:pt x="74457" y="66284"/>
                    <a:pt x="60706" y="78088"/>
                    <a:pt x="44233" y="78088"/>
                  </a:cubicBezTo>
                  <a:cubicBezTo>
                    <a:pt x="25554" y="78088"/>
                    <a:pt x="10378" y="62912"/>
                    <a:pt x="10378" y="44233"/>
                  </a:cubicBezTo>
                  <a:cubicBezTo>
                    <a:pt x="10378" y="25554"/>
                    <a:pt x="25554" y="10377"/>
                    <a:pt x="44233" y="10377"/>
                  </a:cubicBezTo>
                  <a:cubicBezTo>
                    <a:pt x="60706" y="10377"/>
                    <a:pt x="74327" y="22181"/>
                    <a:pt x="77440" y="37747"/>
                  </a:cubicBezTo>
                  <a:cubicBezTo>
                    <a:pt x="77829" y="39822"/>
                    <a:pt x="78089" y="42028"/>
                    <a:pt x="78089" y="44233"/>
                  </a:cubicBezTo>
                  <a:cubicBezTo>
                    <a:pt x="78089" y="46438"/>
                    <a:pt x="77829" y="48643"/>
                    <a:pt x="77440" y="5071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grpSp>
      <p:sp>
        <p:nvSpPr>
          <p:cNvPr id="24" name="Oval 23">
            <a:extLst>
              <a:ext uri="{FF2B5EF4-FFF2-40B4-BE49-F238E27FC236}">
                <a16:creationId xmlns:a16="http://schemas.microsoft.com/office/drawing/2014/main" id="{BDE78E19-8BF7-E858-B80A-37A68E3C9F14}"/>
              </a:ext>
            </a:extLst>
          </p:cNvPr>
          <p:cNvSpPr/>
          <p:nvPr userDrawn="1"/>
        </p:nvSpPr>
        <p:spPr>
          <a:xfrm>
            <a:off x="11614611" y="6584613"/>
            <a:ext cx="216000" cy="21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53C737AB-EE1E-4D4D-BC51-FA223C2FA503}" type="slidenum">
              <a:rPr kumimoji="0" lang="en-US" sz="700" b="0" i="0" u="none" strike="noStrike" kern="1200" cap="none" spc="0" normalizeH="0" baseline="0" noProof="0" smtClean="0">
                <a:ln>
                  <a:noFill/>
                </a:ln>
                <a:solidFill>
                  <a:schemeClr val="bg1"/>
                </a:solidFill>
                <a:effectLst/>
                <a:uLnTx/>
                <a:uFillTx/>
                <a:latin typeface="Montserrat" panose="00000500000000000000" pitchFamily="5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solidFill>
                <a:schemeClr val="bg1"/>
              </a:solidFill>
              <a:effectLst/>
              <a:uLnTx/>
              <a:uFillTx/>
              <a:latin typeface="Montserrat" panose="00000500000000000000" pitchFamily="50" charset="0"/>
            </a:endParaRPr>
          </a:p>
        </p:txBody>
      </p:sp>
      <p:pic>
        <p:nvPicPr>
          <p:cNvPr id="25" name="Picture 24">
            <a:extLst>
              <a:ext uri="{FF2B5EF4-FFF2-40B4-BE49-F238E27FC236}">
                <a16:creationId xmlns:a16="http://schemas.microsoft.com/office/drawing/2014/main" id="{5544ED9C-85AC-DA34-5C51-9E2299D685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982325" y="244801"/>
            <a:ext cx="931468" cy="411033"/>
          </a:xfrm>
          <a:prstGeom prst="rect">
            <a:avLst/>
          </a:prstGeom>
        </p:spPr>
      </p:pic>
      <p:sp>
        <p:nvSpPr>
          <p:cNvPr id="26" name="Title 4">
            <a:extLst>
              <a:ext uri="{FF2B5EF4-FFF2-40B4-BE49-F238E27FC236}">
                <a16:creationId xmlns:a16="http://schemas.microsoft.com/office/drawing/2014/main" id="{C7D56B19-D4C3-42FC-A388-9314EE5DE2FF}"/>
              </a:ext>
            </a:extLst>
          </p:cNvPr>
          <p:cNvSpPr>
            <a:spLocks noGrp="1"/>
          </p:cNvSpPr>
          <p:nvPr>
            <p:ph type="title" hasCustomPrompt="1"/>
          </p:nvPr>
        </p:nvSpPr>
        <p:spPr>
          <a:xfrm>
            <a:off x="674689" y="2358446"/>
            <a:ext cx="7236000" cy="1495794"/>
          </a:xfrm>
        </p:spPr>
        <p:txBody>
          <a:bodyPr anchor="b"/>
          <a:lstStyle>
            <a:lvl1pPr>
              <a:defRPr lang="en-US" sz="3600" b="0" kern="1200" dirty="0">
                <a:solidFill>
                  <a:schemeClr val="bg1"/>
                </a:solidFill>
                <a:latin typeface="Arial Nova" panose="020B0504020202020204" pitchFamily="34" charset="0"/>
                <a:ea typeface="Open Sans" panose="020B0606030504020204" pitchFamily="34" charset="0"/>
                <a:cs typeface="Open Sans" panose="020B0606030504020204" pitchFamily="34" charset="0"/>
              </a:defRPr>
            </a:lvl1pPr>
          </a:lstStyle>
          <a:p>
            <a:br>
              <a:rPr lang="en-US"/>
            </a:br>
            <a:br>
              <a:rPr lang="en-US"/>
            </a:br>
            <a:r>
              <a:rPr lang="en-US"/>
              <a:t>Click to edit Master title style</a:t>
            </a:r>
          </a:p>
        </p:txBody>
      </p:sp>
      <p:sp>
        <p:nvSpPr>
          <p:cNvPr id="27" name="Text Placeholder 8">
            <a:extLst>
              <a:ext uri="{FF2B5EF4-FFF2-40B4-BE49-F238E27FC236}">
                <a16:creationId xmlns:a16="http://schemas.microsoft.com/office/drawing/2014/main" id="{B58358F9-702D-4A4A-B5A4-5026A82614ED}"/>
              </a:ext>
            </a:extLst>
          </p:cNvPr>
          <p:cNvSpPr>
            <a:spLocks noGrp="1"/>
          </p:cNvSpPr>
          <p:nvPr>
            <p:ph type="body" sz="quarter" idx="10"/>
          </p:nvPr>
        </p:nvSpPr>
        <p:spPr>
          <a:xfrm>
            <a:off x="674688" y="3948022"/>
            <a:ext cx="7247094" cy="553998"/>
          </a:xfrm>
        </p:spPr>
        <p:txBody>
          <a:bodyPr>
            <a:noAutofit/>
          </a:bodyPr>
          <a:lstStyle>
            <a:lvl1pPr marL="0" indent="0">
              <a:lnSpc>
                <a:spcPct val="90000"/>
              </a:lnSpc>
              <a:spcAft>
                <a:spcPts val="0"/>
              </a:spcAft>
              <a:buNone/>
              <a:defRPr lang="en-US" sz="2000" b="0" kern="1200" dirty="0" smtClean="0">
                <a:solidFill>
                  <a:schemeClr val="bg1"/>
                </a:solidFill>
                <a:latin typeface="Arial Nova" panose="020B0504020202020204" pitchFamily="34" charset="0"/>
                <a:ea typeface="Roboto Light" panose="02000000000000000000" pitchFamily="2" charset="0"/>
                <a:cs typeface="+mn-cs"/>
              </a:defRPr>
            </a:lvl1pPr>
            <a:lvl2pPr marL="275400" indent="0">
              <a:buNone/>
              <a:defRPr/>
            </a:lvl2pPr>
          </a:lstStyle>
          <a:p>
            <a:pPr lvl="0"/>
            <a:r>
              <a:rPr lang="en-US"/>
              <a:t>Click to edit Master text styles</a:t>
            </a:r>
          </a:p>
          <a:p>
            <a:pPr lvl="0"/>
            <a:endParaRPr lang="en-US"/>
          </a:p>
        </p:txBody>
      </p:sp>
    </p:spTree>
    <p:extLst>
      <p:ext uri="{BB962C8B-B14F-4D97-AF65-F5344CB8AC3E}">
        <p14:creationId xmlns:p14="http://schemas.microsoft.com/office/powerpoint/2010/main" val="17315221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Section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6B3E24-9A36-3DEA-5A50-1E1234359E12}"/>
              </a:ext>
            </a:extLst>
          </p:cNvPr>
          <p:cNvSpPr/>
          <p:nvPr userDrawn="1"/>
        </p:nvSpPr>
        <p:spPr>
          <a:xfrm>
            <a:off x="-1" y="0"/>
            <a:ext cx="12192001" cy="6858000"/>
          </a:xfrm>
          <a:prstGeom prst="rect">
            <a:avLst/>
          </a:prstGeom>
          <a:gradFill flip="none" rotWithShape="1">
            <a:gsLst>
              <a:gs pos="0">
                <a:schemeClr val="accent1">
                  <a:lumMod val="75000"/>
                </a:schemeClr>
              </a:gs>
              <a:gs pos="100000">
                <a:schemeClr val="accent1">
                  <a:lumMod val="75000"/>
                  <a:alpha val="7500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 name="Graphic 25">
            <a:extLst>
              <a:ext uri="{FF2B5EF4-FFF2-40B4-BE49-F238E27FC236}">
                <a16:creationId xmlns:a16="http://schemas.microsoft.com/office/drawing/2014/main" id="{D7DA9844-121C-4CFC-F22E-87FE2FBBA059}"/>
              </a:ext>
            </a:extLst>
          </p:cNvPr>
          <p:cNvGrpSpPr/>
          <p:nvPr userDrawn="1"/>
        </p:nvGrpSpPr>
        <p:grpSpPr>
          <a:xfrm>
            <a:off x="-600" y="6131597"/>
            <a:ext cx="12193199" cy="724067"/>
            <a:chOff x="-600" y="6131597"/>
            <a:chExt cx="12193199" cy="724067"/>
          </a:xfrm>
          <a:gradFill>
            <a:gsLst>
              <a:gs pos="0">
                <a:schemeClr val="accent2"/>
              </a:gs>
              <a:gs pos="100000">
                <a:schemeClr val="accent3"/>
              </a:gs>
            </a:gsLst>
            <a:lin ang="0" scaled="1"/>
          </a:gradFill>
        </p:grpSpPr>
        <p:sp>
          <p:nvSpPr>
            <p:cNvPr id="4" name="Freeform: Shape 3">
              <a:extLst>
                <a:ext uri="{FF2B5EF4-FFF2-40B4-BE49-F238E27FC236}">
                  <a16:creationId xmlns:a16="http://schemas.microsoft.com/office/drawing/2014/main" id="{F2538BE7-DC37-CA4F-D5F8-A87898A46FCC}"/>
                </a:ext>
              </a:extLst>
            </p:cNvPr>
            <p:cNvSpPr/>
            <p:nvPr/>
          </p:nvSpPr>
          <p:spPr>
            <a:xfrm>
              <a:off x="-600" y="6652531"/>
              <a:ext cx="481371" cy="88465"/>
            </a:xfrm>
            <a:custGeom>
              <a:avLst/>
              <a:gdLst>
                <a:gd name="connsiteX0" fmla="*/ 437139 w 481371"/>
                <a:gd name="connsiteY0" fmla="*/ 88466 h 88465"/>
                <a:gd name="connsiteX1" fmla="*/ 481372 w 481371"/>
                <a:gd name="connsiteY1" fmla="*/ 44233 h 88465"/>
                <a:gd name="connsiteX2" fmla="*/ 437139 w 481371"/>
                <a:gd name="connsiteY2" fmla="*/ 0 h 88465"/>
                <a:gd name="connsiteX3" fmla="*/ 393555 w 481371"/>
                <a:gd name="connsiteY3" fmla="*/ 37747 h 88465"/>
                <a:gd name="connsiteX4" fmla="*/ 0 w 481371"/>
                <a:gd name="connsiteY4" fmla="*/ 37747 h 88465"/>
                <a:gd name="connsiteX5" fmla="*/ 0 w 481371"/>
                <a:gd name="connsiteY5" fmla="*/ 50718 h 88465"/>
                <a:gd name="connsiteX6" fmla="*/ 393555 w 481371"/>
                <a:gd name="connsiteY6" fmla="*/ 50718 h 88465"/>
                <a:gd name="connsiteX7" fmla="*/ 437139 w 481371"/>
                <a:gd name="connsiteY7" fmla="*/ 88466 h 88465"/>
                <a:gd name="connsiteX8" fmla="*/ 403932 w 481371"/>
                <a:gd name="connsiteY8" fmla="*/ 37877 h 88465"/>
                <a:gd name="connsiteX9" fmla="*/ 437139 w 481371"/>
                <a:gd name="connsiteY9" fmla="*/ 10507 h 88465"/>
                <a:gd name="connsiteX10" fmla="*/ 470995 w 481371"/>
                <a:gd name="connsiteY10" fmla="*/ 44362 h 88465"/>
                <a:gd name="connsiteX11" fmla="*/ 437139 w 481371"/>
                <a:gd name="connsiteY11" fmla="*/ 78218 h 88465"/>
                <a:gd name="connsiteX12" fmla="*/ 403932 w 481371"/>
                <a:gd name="connsiteY12" fmla="*/ 50848 h 88465"/>
                <a:gd name="connsiteX13" fmla="*/ 403284 w 481371"/>
                <a:gd name="connsiteY13" fmla="*/ 44362 h 88465"/>
                <a:gd name="connsiteX14" fmla="*/ 403932 w 481371"/>
                <a:gd name="connsiteY14" fmla="*/ 37877 h 8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1371" h="88465">
                  <a:moveTo>
                    <a:pt x="437139" y="88466"/>
                  </a:moveTo>
                  <a:cubicBezTo>
                    <a:pt x="461526" y="88466"/>
                    <a:pt x="481372" y="68619"/>
                    <a:pt x="481372" y="44233"/>
                  </a:cubicBezTo>
                  <a:cubicBezTo>
                    <a:pt x="481372" y="19846"/>
                    <a:pt x="461526" y="0"/>
                    <a:pt x="437139" y="0"/>
                  </a:cubicBezTo>
                  <a:cubicBezTo>
                    <a:pt x="414958" y="0"/>
                    <a:pt x="396798" y="16474"/>
                    <a:pt x="393555" y="37747"/>
                  </a:cubicBezTo>
                  <a:lnTo>
                    <a:pt x="0" y="37747"/>
                  </a:lnTo>
                  <a:lnTo>
                    <a:pt x="0" y="50718"/>
                  </a:lnTo>
                  <a:lnTo>
                    <a:pt x="393555" y="50718"/>
                  </a:lnTo>
                  <a:cubicBezTo>
                    <a:pt x="396798" y="72121"/>
                    <a:pt x="414958" y="88466"/>
                    <a:pt x="437139" y="88466"/>
                  </a:cubicBezTo>
                  <a:close/>
                  <a:moveTo>
                    <a:pt x="403932" y="37877"/>
                  </a:moveTo>
                  <a:cubicBezTo>
                    <a:pt x="406916" y="22311"/>
                    <a:pt x="420665" y="10507"/>
                    <a:pt x="437139" y="10507"/>
                  </a:cubicBezTo>
                  <a:cubicBezTo>
                    <a:pt x="455818" y="10507"/>
                    <a:pt x="470995" y="25684"/>
                    <a:pt x="470995" y="44362"/>
                  </a:cubicBezTo>
                  <a:cubicBezTo>
                    <a:pt x="470995" y="63041"/>
                    <a:pt x="455818" y="78218"/>
                    <a:pt x="437139" y="78218"/>
                  </a:cubicBezTo>
                  <a:cubicBezTo>
                    <a:pt x="420665" y="78218"/>
                    <a:pt x="407045" y="66414"/>
                    <a:pt x="403932" y="50848"/>
                  </a:cubicBezTo>
                  <a:cubicBezTo>
                    <a:pt x="403543" y="48773"/>
                    <a:pt x="403284" y="46568"/>
                    <a:pt x="403284" y="44362"/>
                  </a:cubicBezTo>
                  <a:cubicBezTo>
                    <a:pt x="403284" y="42028"/>
                    <a:pt x="403543" y="39952"/>
                    <a:pt x="403932" y="3787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5" name="Freeform: Shape 4">
              <a:extLst>
                <a:ext uri="{FF2B5EF4-FFF2-40B4-BE49-F238E27FC236}">
                  <a16:creationId xmlns:a16="http://schemas.microsoft.com/office/drawing/2014/main" id="{71EC5D38-3520-59AF-DAD2-09DFDEEA3A8F}"/>
                </a:ext>
              </a:extLst>
            </p:cNvPr>
            <p:cNvSpPr/>
            <p:nvPr/>
          </p:nvSpPr>
          <p:spPr>
            <a:xfrm>
              <a:off x="-600" y="6343161"/>
              <a:ext cx="1336971" cy="466584"/>
            </a:xfrm>
            <a:custGeom>
              <a:avLst/>
              <a:gdLst>
                <a:gd name="connsiteX0" fmla="*/ 877781 w 1336971"/>
                <a:gd name="connsiteY0" fmla="*/ 466584 h 466584"/>
                <a:gd name="connsiteX1" fmla="*/ 1336971 w 1336971"/>
                <a:gd name="connsiteY1" fmla="*/ 466584 h 466584"/>
                <a:gd name="connsiteX2" fmla="*/ 1336971 w 1336971"/>
                <a:gd name="connsiteY2" fmla="*/ 453613 h 466584"/>
                <a:gd name="connsiteX3" fmla="*/ 881024 w 1336971"/>
                <a:gd name="connsiteY3" fmla="*/ 453613 h 466584"/>
                <a:gd name="connsiteX4" fmla="*/ 0 w 1336971"/>
                <a:gd name="connsiteY4" fmla="*/ 0 h 466584"/>
                <a:gd name="connsiteX5" fmla="*/ 0 w 1336971"/>
                <a:gd name="connsiteY5" fmla="*/ 14528 h 466584"/>
                <a:gd name="connsiteX6" fmla="*/ 876354 w 1336971"/>
                <a:gd name="connsiteY6" fmla="*/ 465806 h 46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971" h="466584">
                  <a:moveTo>
                    <a:pt x="877781" y="466584"/>
                  </a:moveTo>
                  <a:lnTo>
                    <a:pt x="1336971" y="466584"/>
                  </a:lnTo>
                  <a:lnTo>
                    <a:pt x="1336971" y="453613"/>
                  </a:lnTo>
                  <a:lnTo>
                    <a:pt x="881024" y="453613"/>
                  </a:lnTo>
                  <a:lnTo>
                    <a:pt x="0" y="0"/>
                  </a:lnTo>
                  <a:lnTo>
                    <a:pt x="0" y="14528"/>
                  </a:lnTo>
                  <a:lnTo>
                    <a:pt x="876354" y="465806"/>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6" name="Freeform: Shape 5">
              <a:extLst>
                <a:ext uri="{FF2B5EF4-FFF2-40B4-BE49-F238E27FC236}">
                  <a16:creationId xmlns:a16="http://schemas.microsoft.com/office/drawing/2014/main" id="{5B4AA873-9FB9-3D4C-AC37-305992963522}"/>
                </a:ext>
              </a:extLst>
            </p:cNvPr>
            <p:cNvSpPr/>
            <p:nvPr/>
          </p:nvSpPr>
          <p:spPr>
            <a:xfrm>
              <a:off x="1417216" y="6459126"/>
              <a:ext cx="3500194" cy="396408"/>
            </a:xfrm>
            <a:custGeom>
              <a:avLst/>
              <a:gdLst>
                <a:gd name="connsiteX0" fmla="*/ 320493 w 3500194"/>
                <a:gd name="connsiteY0" fmla="*/ 396409 h 396408"/>
                <a:gd name="connsiteX1" fmla="*/ 666183 w 3500194"/>
                <a:gd name="connsiteY1" fmla="*/ 50718 h 396408"/>
                <a:gd name="connsiteX2" fmla="*/ 3412377 w 3500194"/>
                <a:gd name="connsiteY2" fmla="*/ 50718 h 396408"/>
                <a:gd name="connsiteX3" fmla="*/ 3455962 w 3500194"/>
                <a:gd name="connsiteY3" fmla="*/ 88466 h 396408"/>
                <a:gd name="connsiteX4" fmla="*/ 3500195 w 3500194"/>
                <a:gd name="connsiteY4" fmla="*/ 44233 h 396408"/>
                <a:gd name="connsiteX5" fmla="*/ 3455962 w 3500194"/>
                <a:gd name="connsiteY5" fmla="*/ 0 h 396408"/>
                <a:gd name="connsiteX6" fmla="*/ 3412377 w 3500194"/>
                <a:gd name="connsiteY6" fmla="*/ 37747 h 396408"/>
                <a:gd name="connsiteX7" fmla="*/ 660735 w 3500194"/>
                <a:gd name="connsiteY7" fmla="*/ 37747 h 396408"/>
                <a:gd name="connsiteX8" fmla="*/ 478097 w 3500194"/>
                <a:gd name="connsiteY8" fmla="*/ 220386 h 396408"/>
                <a:gd name="connsiteX9" fmla="*/ 273407 w 3500194"/>
                <a:gd name="connsiteY9" fmla="*/ 220386 h 396408"/>
                <a:gd name="connsiteX10" fmla="*/ 379513 w 3500194"/>
                <a:gd name="connsiteY10" fmla="*/ 114279 h 396408"/>
                <a:gd name="connsiteX11" fmla="*/ 370304 w 3500194"/>
                <a:gd name="connsiteY11" fmla="*/ 105069 h 396408"/>
                <a:gd name="connsiteX12" fmla="*/ 255117 w 3500194"/>
                <a:gd name="connsiteY12" fmla="*/ 220256 h 396408"/>
                <a:gd name="connsiteX13" fmla="*/ 126180 w 3500194"/>
                <a:gd name="connsiteY13" fmla="*/ 220256 h 396408"/>
                <a:gd name="connsiteX14" fmla="*/ 126180 w 3500194"/>
                <a:gd name="connsiteY14" fmla="*/ 222850 h 396408"/>
                <a:gd name="connsiteX15" fmla="*/ 125532 w 3500194"/>
                <a:gd name="connsiteY15" fmla="*/ 222202 h 396408"/>
                <a:gd name="connsiteX16" fmla="*/ 70403 w 3500194"/>
                <a:gd name="connsiteY16" fmla="*/ 277330 h 396408"/>
                <a:gd name="connsiteX17" fmla="*/ 12939 w 3500194"/>
                <a:gd name="connsiteY17" fmla="*/ 281481 h 396408"/>
                <a:gd name="connsiteX18" fmla="*/ 12939 w 3500194"/>
                <a:gd name="connsiteY18" fmla="*/ 344004 h 396408"/>
                <a:gd name="connsiteX19" fmla="*/ 75462 w 3500194"/>
                <a:gd name="connsiteY19" fmla="*/ 344004 h 396408"/>
                <a:gd name="connsiteX20" fmla="*/ 79613 w 3500194"/>
                <a:gd name="connsiteY20" fmla="*/ 286540 h 396408"/>
                <a:gd name="connsiteX21" fmla="*/ 132796 w 3500194"/>
                <a:gd name="connsiteY21" fmla="*/ 233357 h 396408"/>
                <a:gd name="connsiteX22" fmla="*/ 465255 w 3500194"/>
                <a:gd name="connsiteY22" fmla="*/ 233357 h 396408"/>
                <a:gd name="connsiteX23" fmla="*/ 302203 w 3500194"/>
                <a:gd name="connsiteY23" fmla="*/ 396409 h 396408"/>
                <a:gd name="connsiteX24" fmla="*/ 320493 w 3500194"/>
                <a:gd name="connsiteY24" fmla="*/ 396409 h 396408"/>
                <a:gd name="connsiteX25" fmla="*/ 3422625 w 3500194"/>
                <a:gd name="connsiteY25" fmla="*/ 37877 h 396408"/>
                <a:gd name="connsiteX26" fmla="*/ 3455832 w 3500194"/>
                <a:gd name="connsiteY26" fmla="*/ 10507 h 396408"/>
                <a:gd name="connsiteX27" fmla="*/ 3489687 w 3500194"/>
                <a:gd name="connsiteY27" fmla="*/ 44362 h 396408"/>
                <a:gd name="connsiteX28" fmla="*/ 3455832 w 3500194"/>
                <a:gd name="connsiteY28" fmla="*/ 78218 h 396408"/>
                <a:gd name="connsiteX29" fmla="*/ 3422625 w 3500194"/>
                <a:gd name="connsiteY29" fmla="*/ 50848 h 396408"/>
                <a:gd name="connsiteX30" fmla="*/ 3421976 w 3500194"/>
                <a:gd name="connsiteY30" fmla="*/ 44362 h 396408"/>
                <a:gd name="connsiteX31" fmla="*/ 3422625 w 3500194"/>
                <a:gd name="connsiteY31" fmla="*/ 37877 h 396408"/>
                <a:gd name="connsiteX32" fmla="*/ 67938 w 3500194"/>
                <a:gd name="connsiteY32" fmla="*/ 336740 h 396408"/>
                <a:gd name="connsiteX33" fmla="*/ 20073 w 3500194"/>
                <a:gd name="connsiteY33" fmla="*/ 336740 h 396408"/>
                <a:gd name="connsiteX34" fmla="*/ 20073 w 3500194"/>
                <a:gd name="connsiteY34" fmla="*/ 288875 h 396408"/>
                <a:gd name="connsiteX35" fmla="*/ 62879 w 3500194"/>
                <a:gd name="connsiteY35" fmla="*/ 284724 h 396408"/>
                <a:gd name="connsiteX36" fmla="*/ 67938 w 3500194"/>
                <a:gd name="connsiteY36" fmla="*/ 288875 h 396408"/>
                <a:gd name="connsiteX37" fmla="*/ 72089 w 3500194"/>
                <a:gd name="connsiteY37" fmla="*/ 293934 h 396408"/>
                <a:gd name="connsiteX38" fmla="*/ 67938 w 3500194"/>
                <a:gd name="connsiteY38" fmla="*/ 336740 h 39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00194" h="396408">
                  <a:moveTo>
                    <a:pt x="320493" y="396409"/>
                  </a:moveTo>
                  <a:lnTo>
                    <a:pt x="666183" y="50718"/>
                  </a:lnTo>
                  <a:lnTo>
                    <a:pt x="3412377" y="50718"/>
                  </a:lnTo>
                  <a:cubicBezTo>
                    <a:pt x="3415490" y="71992"/>
                    <a:pt x="3433780" y="88466"/>
                    <a:pt x="3455962" y="88466"/>
                  </a:cubicBezTo>
                  <a:cubicBezTo>
                    <a:pt x="3480348" y="88466"/>
                    <a:pt x="3500195" y="68619"/>
                    <a:pt x="3500195" y="44233"/>
                  </a:cubicBezTo>
                  <a:cubicBezTo>
                    <a:pt x="3500195" y="19846"/>
                    <a:pt x="3480348" y="0"/>
                    <a:pt x="3455962" y="0"/>
                  </a:cubicBezTo>
                  <a:cubicBezTo>
                    <a:pt x="3433780" y="0"/>
                    <a:pt x="3415620" y="16474"/>
                    <a:pt x="3412377" y="37747"/>
                  </a:cubicBezTo>
                  <a:lnTo>
                    <a:pt x="660735" y="37747"/>
                  </a:lnTo>
                  <a:lnTo>
                    <a:pt x="478097" y="220386"/>
                  </a:lnTo>
                  <a:lnTo>
                    <a:pt x="273407" y="220386"/>
                  </a:lnTo>
                  <a:lnTo>
                    <a:pt x="379513" y="114279"/>
                  </a:lnTo>
                  <a:lnTo>
                    <a:pt x="370304" y="105069"/>
                  </a:lnTo>
                  <a:lnTo>
                    <a:pt x="255117" y="220256"/>
                  </a:lnTo>
                  <a:lnTo>
                    <a:pt x="126180" y="220256"/>
                  </a:lnTo>
                  <a:lnTo>
                    <a:pt x="126180" y="222850"/>
                  </a:lnTo>
                  <a:lnTo>
                    <a:pt x="125532" y="222202"/>
                  </a:lnTo>
                  <a:lnTo>
                    <a:pt x="70403" y="277330"/>
                  </a:lnTo>
                  <a:cubicBezTo>
                    <a:pt x="53151" y="264489"/>
                    <a:pt x="28635" y="265786"/>
                    <a:pt x="12939" y="281481"/>
                  </a:cubicBezTo>
                  <a:cubicBezTo>
                    <a:pt x="-4313" y="298733"/>
                    <a:pt x="-4313" y="326752"/>
                    <a:pt x="12939" y="344004"/>
                  </a:cubicBezTo>
                  <a:cubicBezTo>
                    <a:pt x="30191" y="361256"/>
                    <a:pt x="58210" y="361256"/>
                    <a:pt x="75462" y="344004"/>
                  </a:cubicBezTo>
                  <a:cubicBezTo>
                    <a:pt x="91157" y="328308"/>
                    <a:pt x="92454" y="303792"/>
                    <a:pt x="79613" y="286540"/>
                  </a:cubicBezTo>
                  <a:lnTo>
                    <a:pt x="132796" y="233357"/>
                  </a:lnTo>
                  <a:lnTo>
                    <a:pt x="465255" y="233357"/>
                  </a:lnTo>
                  <a:lnTo>
                    <a:pt x="302203" y="396409"/>
                  </a:lnTo>
                  <a:lnTo>
                    <a:pt x="320493" y="396409"/>
                  </a:lnTo>
                  <a:close/>
                  <a:moveTo>
                    <a:pt x="3422625" y="37877"/>
                  </a:moveTo>
                  <a:cubicBezTo>
                    <a:pt x="3425608" y="22311"/>
                    <a:pt x="3439358" y="10507"/>
                    <a:pt x="3455832" y="10507"/>
                  </a:cubicBezTo>
                  <a:cubicBezTo>
                    <a:pt x="3474511" y="10507"/>
                    <a:pt x="3489687" y="25684"/>
                    <a:pt x="3489687" y="44362"/>
                  </a:cubicBezTo>
                  <a:cubicBezTo>
                    <a:pt x="3489687" y="63041"/>
                    <a:pt x="3474511" y="78218"/>
                    <a:pt x="3455832" y="78218"/>
                  </a:cubicBezTo>
                  <a:cubicBezTo>
                    <a:pt x="3439358" y="78218"/>
                    <a:pt x="3425738" y="66414"/>
                    <a:pt x="3422625" y="50848"/>
                  </a:cubicBezTo>
                  <a:cubicBezTo>
                    <a:pt x="3422236" y="48773"/>
                    <a:pt x="3421976" y="46568"/>
                    <a:pt x="3421976" y="44362"/>
                  </a:cubicBezTo>
                  <a:cubicBezTo>
                    <a:pt x="3421976" y="42028"/>
                    <a:pt x="3422236" y="39952"/>
                    <a:pt x="3422625" y="37877"/>
                  </a:cubicBezTo>
                  <a:close/>
                  <a:moveTo>
                    <a:pt x="67938" y="336740"/>
                  </a:moveTo>
                  <a:cubicBezTo>
                    <a:pt x="54707" y="349971"/>
                    <a:pt x="33304" y="349971"/>
                    <a:pt x="20073" y="336740"/>
                  </a:cubicBezTo>
                  <a:cubicBezTo>
                    <a:pt x="6842" y="323509"/>
                    <a:pt x="6842" y="302106"/>
                    <a:pt x="20073" y="288875"/>
                  </a:cubicBezTo>
                  <a:cubicBezTo>
                    <a:pt x="31748" y="277201"/>
                    <a:pt x="49778" y="275903"/>
                    <a:pt x="62879" y="284724"/>
                  </a:cubicBezTo>
                  <a:cubicBezTo>
                    <a:pt x="64695" y="285891"/>
                    <a:pt x="66382" y="287318"/>
                    <a:pt x="67938" y="288875"/>
                  </a:cubicBezTo>
                  <a:cubicBezTo>
                    <a:pt x="69495" y="290431"/>
                    <a:pt x="70922" y="292118"/>
                    <a:pt x="72089" y="293934"/>
                  </a:cubicBezTo>
                  <a:cubicBezTo>
                    <a:pt x="80910" y="307165"/>
                    <a:pt x="79613" y="325195"/>
                    <a:pt x="67938" y="3367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7" name="Freeform: Shape 6">
              <a:extLst>
                <a:ext uri="{FF2B5EF4-FFF2-40B4-BE49-F238E27FC236}">
                  <a16:creationId xmlns:a16="http://schemas.microsoft.com/office/drawing/2014/main" id="{A1E07F3B-1083-2587-7426-31D55E128FA7}"/>
                </a:ext>
              </a:extLst>
            </p:cNvPr>
            <p:cNvSpPr/>
            <p:nvPr/>
          </p:nvSpPr>
          <p:spPr>
            <a:xfrm>
              <a:off x="7774121" y="6501284"/>
              <a:ext cx="2191921" cy="191329"/>
            </a:xfrm>
            <a:custGeom>
              <a:avLst/>
              <a:gdLst>
                <a:gd name="connsiteX0" fmla="*/ 1848307 w 2191921"/>
                <a:gd name="connsiteY0" fmla="*/ 102215 h 191329"/>
                <a:gd name="connsiteX1" fmla="*/ 1876844 w 2191921"/>
                <a:gd name="connsiteY1" fmla="*/ 125045 h 191329"/>
                <a:gd name="connsiteX2" fmla="*/ 1906160 w 2191921"/>
                <a:gd name="connsiteY2" fmla="*/ 95730 h 191329"/>
                <a:gd name="connsiteX3" fmla="*/ 1876844 w 2191921"/>
                <a:gd name="connsiteY3" fmla="*/ 66414 h 191329"/>
                <a:gd name="connsiteX4" fmla="*/ 1848307 w 2191921"/>
                <a:gd name="connsiteY4" fmla="*/ 89244 h 191329"/>
                <a:gd name="connsiteX5" fmla="*/ 1447877 w 2191921"/>
                <a:gd name="connsiteY5" fmla="*/ 89244 h 191329"/>
                <a:gd name="connsiteX6" fmla="*/ 1358763 w 2191921"/>
                <a:gd name="connsiteY6" fmla="*/ 178358 h 191329"/>
                <a:gd name="connsiteX7" fmla="*/ 1184556 w 2191921"/>
                <a:gd name="connsiteY7" fmla="*/ 178358 h 191329"/>
                <a:gd name="connsiteX8" fmla="*/ 1006198 w 2191921"/>
                <a:gd name="connsiteY8" fmla="*/ 0 h 191329"/>
                <a:gd name="connsiteX9" fmla="*/ 122969 w 2191921"/>
                <a:gd name="connsiteY9" fmla="*/ 0 h 191329"/>
                <a:gd name="connsiteX10" fmla="*/ 44751 w 2191921"/>
                <a:gd name="connsiteY10" fmla="*/ 78218 h 191329"/>
                <a:gd name="connsiteX11" fmla="*/ 8561 w 2191921"/>
                <a:gd name="connsiteY11" fmla="*/ 82239 h 191329"/>
                <a:gd name="connsiteX12" fmla="*/ 8561 w 2191921"/>
                <a:gd name="connsiteY12" fmla="*/ 123618 h 191329"/>
                <a:gd name="connsiteX13" fmla="*/ 49940 w 2191921"/>
                <a:gd name="connsiteY13" fmla="*/ 123618 h 191329"/>
                <a:gd name="connsiteX14" fmla="*/ 53961 w 2191921"/>
                <a:gd name="connsiteY14" fmla="*/ 87428 h 191329"/>
                <a:gd name="connsiteX15" fmla="*/ 128418 w 2191921"/>
                <a:gd name="connsiteY15" fmla="*/ 12971 h 191329"/>
                <a:gd name="connsiteX16" fmla="*/ 1000880 w 2191921"/>
                <a:gd name="connsiteY16" fmla="*/ 12971 h 191329"/>
                <a:gd name="connsiteX17" fmla="*/ 1179108 w 2191921"/>
                <a:gd name="connsiteY17" fmla="*/ 191329 h 191329"/>
                <a:gd name="connsiteX18" fmla="*/ 2191922 w 2191921"/>
                <a:gd name="connsiteY18" fmla="*/ 191329 h 191329"/>
                <a:gd name="connsiteX19" fmla="*/ 2191922 w 2191921"/>
                <a:gd name="connsiteY19" fmla="*/ 178358 h 191329"/>
                <a:gd name="connsiteX20" fmla="*/ 1377053 w 2191921"/>
                <a:gd name="connsiteY20" fmla="*/ 178358 h 191329"/>
                <a:gd name="connsiteX21" fmla="*/ 1453196 w 2191921"/>
                <a:gd name="connsiteY21" fmla="*/ 102215 h 191329"/>
                <a:gd name="connsiteX22" fmla="*/ 1848307 w 2191921"/>
                <a:gd name="connsiteY22" fmla="*/ 102215 h 19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91921" h="191329">
                  <a:moveTo>
                    <a:pt x="1848307" y="102215"/>
                  </a:moveTo>
                  <a:cubicBezTo>
                    <a:pt x="1851291" y="115187"/>
                    <a:pt x="1862835" y="125045"/>
                    <a:pt x="1876844" y="125045"/>
                  </a:cubicBezTo>
                  <a:cubicBezTo>
                    <a:pt x="1893059" y="125045"/>
                    <a:pt x="1906160" y="111944"/>
                    <a:pt x="1906160" y="95730"/>
                  </a:cubicBezTo>
                  <a:cubicBezTo>
                    <a:pt x="1906160" y="79515"/>
                    <a:pt x="1893059" y="66414"/>
                    <a:pt x="1876844" y="66414"/>
                  </a:cubicBezTo>
                  <a:cubicBezTo>
                    <a:pt x="1862965" y="66414"/>
                    <a:pt x="1851291" y="76143"/>
                    <a:pt x="1848307" y="89244"/>
                  </a:cubicBezTo>
                  <a:lnTo>
                    <a:pt x="1447877" y="89244"/>
                  </a:lnTo>
                  <a:lnTo>
                    <a:pt x="1358763" y="178358"/>
                  </a:lnTo>
                  <a:lnTo>
                    <a:pt x="1184556" y="178358"/>
                  </a:lnTo>
                  <a:lnTo>
                    <a:pt x="1006198" y="0"/>
                  </a:lnTo>
                  <a:lnTo>
                    <a:pt x="122969" y="0"/>
                  </a:lnTo>
                  <a:lnTo>
                    <a:pt x="44751" y="78218"/>
                  </a:lnTo>
                  <a:cubicBezTo>
                    <a:pt x="33466" y="71084"/>
                    <a:pt x="18290" y="72381"/>
                    <a:pt x="8561" y="82239"/>
                  </a:cubicBezTo>
                  <a:cubicBezTo>
                    <a:pt x="-2854" y="93654"/>
                    <a:pt x="-2854" y="112203"/>
                    <a:pt x="8561" y="123618"/>
                  </a:cubicBezTo>
                  <a:cubicBezTo>
                    <a:pt x="19975" y="135033"/>
                    <a:pt x="38525" y="135033"/>
                    <a:pt x="49940" y="123618"/>
                  </a:cubicBezTo>
                  <a:cubicBezTo>
                    <a:pt x="59798" y="113760"/>
                    <a:pt x="61096" y="98713"/>
                    <a:pt x="53961" y="87428"/>
                  </a:cubicBezTo>
                  <a:lnTo>
                    <a:pt x="128418" y="12971"/>
                  </a:lnTo>
                  <a:lnTo>
                    <a:pt x="1000880" y="12971"/>
                  </a:lnTo>
                  <a:lnTo>
                    <a:pt x="1179108" y="191329"/>
                  </a:lnTo>
                  <a:lnTo>
                    <a:pt x="2191922" y="191329"/>
                  </a:lnTo>
                  <a:lnTo>
                    <a:pt x="2191922" y="178358"/>
                  </a:lnTo>
                  <a:lnTo>
                    <a:pt x="1377053" y="178358"/>
                  </a:lnTo>
                  <a:lnTo>
                    <a:pt x="1453196" y="102215"/>
                  </a:lnTo>
                  <a:lnTo>
                    <a:pt x="1848307" y="102215"/>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8" name="Freeform: Shape 7">
              <a:extLst>
                <a:ext uri="{FF2B5EF4-FFF2-40B4-BE49-F238E27FC236}">
                  <a16:creationId xmlns:a16="http://schemas.microsoft.com/office/drawing/2014/main" id="{592DB235-72A7-067A-DE08-CA47985B31EF}"/>
                </a:ext>
              </a:extLst>
            </p:cNvPr>
            <p:cNvSpPr/>
            <p:nvPr/>
          </p:nvSpPr>
          <p:spPr>
            <a:xfrm>
              <a:off x="-600" y="6241724"/>
              <a:ext cx="1205699" cy="488635"/>
            </a:xfrm>
            <a:custGeom>
              <a:avLst/>
              <a:gdLst>
                <a:gd name="connsiteX0" fmla="*/ 850411 w 1205699"/>
                <a:gd name="connsiteY0" fmla="*/ 450889 h 488635"/>
                <a:gd name="connsiteX1" fmla="*/ 1117883 w 1205699"/>
                <a:gd name="connsiteY1" fmla="*/ 450889 h 488635"/>
                <a:gd name="connsiteX2" fmla="*/ 1161467 w 1205699"/>
                <a:gd name="connsiteY2" fmla="*/ 488636 h 488635"/>
                <a:gd name="connsiteX3" fmla="*/ 1205700 w 1205699"/>
                <a:gd name="connsiteY3" fmla="*/ 444403 h 488635"/>
                <a:gd name="connsiteX4" fmla="*/ 1161467 w 1205699"/>
                <a:gd name="connsiteY4" fmla="*/ 400170 h 488635"/>
                <a:gd name="connsiteX5" fmla="*/ 1117883 w 1205699"/>
                <a:gd name="connsiteY5" fmla="*/ 437917 h 488635"/>
                <a:gd name="connsiteX6" fmla="*/ 853654 w 1205699"/>
                <a:gd name="connsiteY6" fmla="*/ 437917 h 488635"/>
                <a:gd name="connsiteX7" fmla="*/ 0 w 1205699"/>
                <a:gd name="connsiteY7" fmla="*/ 0 h 488635"/>
                <a:gd name="connsiteX8" fmla="*/ 0 w 1205699"/>
                <a:gd name="connsiteY8" fmla="*/ 14528 h 488635"/>
                <a:gd name="connsiteX9" fmla="*/ 849114 w 1205699"/>
                <a:gd name="connsiteY9" fmla="*/ 450110 h 488635"/>
                <a:gd name="connsiteX10" fmla="*/ 850411 w 1205699"/>
                <a:gd name="connsiteY10" fmla="*/ 450889 h 488635"/>
                <a:gd name="connsiteX11" fmla="*/ 1128390 w 1205699"/>
                <a:gd name="connsiteY11" fmla="*/ 437917 h 488635"/>
                <a:gd name="connsiteX12" fmla="*/ 1161597 w 1205699"/>
                <a:gd name="connsiteY12" fmla="*/ 410547 h 488635"/>
                <a:gd name="connsiteX13" fmla="*/ 1195453 w 1205699"/>
                <a:gd name="connsiteY13" fmla="*/ 444403 h 488635"/>
                <a:gd name="connsiteX14" fmla="*/ 1161597 w 1205699"/>
                <a:gd name="connsiteY14" fmla="*/ 478259 h 488635"/>
                <a:gd name="connsiteX15" fmla="*/ 1128390 w 1205699"/>
                <a:gd name="connsiteY15" fmla="*/ 450889 h 488635"/>
                <a:gd name="connsiteX16" fmla="*/ 1127741 w 1205699"/>
                <a:gd name="connsiteY16" fmla="*/ 444403 h 488635"/>
                <a:gd name="connsiteX17" fmla="*/ 1128390 w 1205699"/>
                <a:gd name="connsiteY17" fmla="*/ 437917 h 48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5699" h="488635">
                  <a:moveTo>
                    <a:pt x="850411" y="450889"/>
                  </a:moveTo>
                  <a:lnTo>
                    <a:pt x="1117883" y="450889"/>
                  </a:lnTo>
                  <a:cubicBezTo>
                    <a:pt x="1120996" y="472162"/>
                    <a:pt x="1139286" y="488636"/>
                    <a:pt x="1161467" y="488636"/>
                  </a:cubicBezTo>
                  <a:cubicBezTo>
                    <a:pt x="1185854" y="488636"/>
                    <a:pt x="1205700" y="468789"/>
                    <a:pt x="1205700" y="444403"/>
                  </a:cubicBezTo>
                  <a:cubicBezTo>
                    <a:pt x="1205700" y="420017"/>
                    <a:pt x="1185854" y="400170"/>
                    <a:pt x="1161467" y="400170"/>
                  </a:cubicBezTo>
                  <a:cubicBezTo>
                    <a:pt x="1139286" y="400170"/>
                    <a:pt x="1121126" y="416644"/>
                    <a:pt x="1117883" y="437917"/>
                  </a:cubicBezTo>
                  <a:lnTo>
                    <a:pt x="853654" y="437917"/>
                  </a:lnTo>
                  <a:lnTo>
                    <a:pt x="0" y="0"/>
                  </a:lnTo>
                  <a:lnTo>
                    <a:pt x="0" y="14528"/>
                  </a:lnTo>
                  <a:lnTo>
                    <a:pt x="849114" y="450110"/>
                  </a:lnTo>
                  <a:lnTo>
                    <a:pt x="850411" y="450889"/>
                  </a:lnTo>
                  <a:close/>
                  <a:moveTo>
                    <a:pt x="1128390" y="437917"/>
                  </a:moveTo>
                  <a:cubicBezTo>
                    <a:pt x="1131373" y="422351"/>
                    <a:pt x="1145123" y="410547"/>
                    <a:pt x="1161597" y="410547"/>
                  </a:cubicBezTo>
                  <a:cubicBezTo>
                    <a:pt x="1180276" y="410547"/>
                    <a:pt x="1195453" y="425724"/>
                    <a:pt x="1195453" y="444403"/>
                  </a:cubicBezTo>
                  <a:cubicBezTo>
                    <a:pt x="1195453" y="463082"/>
                    <a:pt x="1180276" y="478259"/>
                    <a:pt x="1161597" y="478259"/>
                  </a:cubicBezTo>
                  <a:cubicBezTo>
                    <a:pt x="1145123" y="478259"/>
                    <a:pt x="1131503" y="466455"/>
                    <a:pt x="1128390" y="450889"/>
                  </a:cubicBezTo>
                  <a:cubicBezTo>
                    <a:pt x="1128001" y="448813"/>
                    <a:pt x="1127741" y="446608"/>
                    <a:pt x="1127741" y="444403"/>
                  </a:cubicBezTo>
                  <a:cubicBezTo>
                    <a:pt x="1127741" y="442198"/>
                    <a:pt x="1128001" y="439993"/>
                    <a:pt x="1128390" y="43791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9" name="Freeform: Shape 8">
              <a:extLst>
                <a:ext uri="{FF2B5EF4-FFF2-40B4-BE49-F238E27FC236}">
                  <a16:creationId xmlns:a16="http://schemas.microsoft.com/office/drawing/2014/main" id="{A8E0B0E1-820B-3729-59BA-D5AEE39BCFFB}"/>
                </a:ext>
              </a:extLst>
            </p:cNvPr>
            <p:cNvSpPr/>
            <p:nvPr/>
          </p:nvSpPr>
          <p:spPr>
            <a:xfrm>
              <a:off x="9854878" y="6590528"/>
              <a:ext cx="1205537" cy="225671"/>
            </a:xfrm>
            <a:custGeom>
              <a:avLst/>
              <a:gdLst>
                <a:gd name="connsiteX0" fmla="*/ 950421 w 1205537"/>
                <a:gd name="connsiteY0" fmla="*/ 89114 h 225671"/>
                <a:gd name="connsiteX1" fmla="*/ 861306 w 1205537"/>
                <a:gd name="connsiteY1" fmla="*/ 0 h 225671"/>
                <a:gd name="connsiteX2" fmla="*/ 0 w 1205537"/>
                <a:gd name="connsiteY2" fmla="*/ 0 h 225671"/>
                <a:gd name="connsiteX3" fmla="*/ 0 w 1205537"/>
                <a:gd name="connsiteY3" fmla="*/ 12971 h 225671"/>
                <a:gd name="connsiteX4" fmla="*/ 855859 w 1205537"/>
                <a:gd name="connsiteY4" fmla="*/ 12971 h 225671"/>
                <a:gd name="connsiteX5" fmla="*/ 932001 w 1205537"/>
                <a:gd name="connsiteY5" fmla="*/ 89114 h 225671"/>
                <a:gd name="connsiteX6" fmla="*/ 526902 w 1205537"/>
                <a:gd name="connsiteY6" fmla="*/ 89114 h 225671"/>
                <a:gd name="connsiteX7" fmla="*/ 526902 w 1205537"/>
                <a:gd name="connsiteY7" fmla="*/ 102086 h 225671"/>
                <a:gd name="connsiteX8" fmla="*/ 660248 w 1205537"/>
                <a:gd name="connsiteY8" fmla="*/ 102086 h 225671"/>
                <a:gd name="connsiteX9" fmla="*/ 777381 w 1205537"/>
                <a:gd name="connsiteY9" fmla="*/ 219218 h 225671"/>
                <a:gd name="connsiteX10" fmla="*/ 903075 w 1205537"/>
                <a:gd name="connsiteY10" fmla="*/ 219218 h 225671"/>
                <a:gd name="connsiteX11" fmla="*/ 903075 w 1205537"/>
                <a:gd name="connsiteY11" fmla="*/ 206247 h 225671"/>
                <a:gd name="connsiteX12" fmla="*/ 782829 w 1205537"/>
                <a:gd name="connsiteY12" fmla="*/ 206247 h 225671"/>
                <a:gd name="connsiteX13" fmla="*/ 678668 w 1205537"/>
                <a:gd name="connsiteY13" fmla="*/ 102086 h 225671"/>
                <a:gd name="connsiteX14" fmla="*/ 1072742 w 1205537"/>
                <a:gd name="connsiteY14" fmla="*/ 102086 h 225671"/>
                <a:gd name="connsiteX15" fmla="*/ 1125925 w 1205537"/>
                <a:gd name="connsiteY15" fmla="*/ 155269 h 225671"/>
                <a:gd name="connsiteX16" fmla="*/ 1130076 w 1205537"/>
                <a:gd name="connsiteY16" fmla="*/ 212732 h 225671"/>
                <a:gd name="connsiteX17" fmla="*/ 1192598 w 1205537"/>
                <a:gd name="connsiteY17" fmla="*/ 212732 h 225671"/>
                <a:gd name="connsiteX18" fmla="*/ 1192598 w 1205537"/>
                <a:gd name="connsiteY18" fmla="*/ 150210 h 225671"/>
                <a:gd name="connsiteX19" fmla="*/ 1135134 w 1205537"/>
                <a:gd name="connsiteY19" fmla="*/ 146059 h 225671"/>
                <a:gd name="connsiteX20" fmla="*/ 1080006 w 1205537"/>
                <a:gd name="connsiteY20" fmla="*/ 90930 h 225671"/>
                <a:gd name="connsiteX21" fmla="*/ 1079487 w 1205537"/>
                <a:gd name="connsiteY21" fmla="*/ 91708 h 225671"/>
                <a:gd name="connsiteX22" fmla="*/ 1079487 w 1205537"/>
                <a:gd name="connsiteY22" fmla="*/ 89114 h 225671"/>
                <a:gd name="connsiteX23" fmla="*/ 950421 w 1205537"/>
                <a:gd name="connsiteY23" fmla="*/ 89114 h 225671"/>
                <a:gd name="connsiteX24" fmla="*/ 1133319 w 1205537"/>
                <a:gd name="connsiteY24" fmla="*/ 162662 h 225671"/>
                <a:gd name="connsiteX25" fmla="*/ 1137469 w 1205537"/>
                <a:gd name="connsiteY25" fmla="*/ 157603 h 225671"/>
                <a:gd name="connsiteX26" fmla="*/ 1142528 w 1205537"/>
                <a:gd name="connsiteY26" fmla="*/ 153453 h 225671"/>
                <a:gd name="connsiteX27" fmla="*/ 1185334 w 1205537"/>
                <a:gd name="connsiteY27" fmla="*/ 157603 h 225671"/>
                <a:gd name="connsiteX28" fmla="*/ 1185334 w 1205537"/>
                <a:gd name="connsiteY28" fmla="*/ 205468 h 225671"/>
                <a:gd name="connsiteX29" fmla="*/ 1137469 w 1205537"/>
                <a:gd name="connsiteY29" fmla="*/ 205468 h 225671"/>
                <a:gd name="connsiteX30" fmla="*/ 1133319 w 1205537"/>
                <a:gd name="connsiteY30" fmla="*/ 162662 h 22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05537" h="225671">
                  <a:moveTo>
                    <a:pt x="950421" y="89114"/>
                  </a:moveTo>
                  <a:lnTo>
                    <a:pt x="861306" y="0"/>
                  </a:lnTo>
                  <a:lnTo>
                    <a:pt x="0" y="0"/>
                  </a:lnTo>
                  <a:lnTo>
                    <a:pt x="0" y="12971"/>
                  </a:lnTo>
                  <a:lnTo>
                    <a:pt x="855859" y="12971"/>
                  </a:lnTo>
                  <a:lnTo>
                    <a:pt x="932001" y="89114"/>
                  </a:lnTo>
                  <a:lnTo>
                    <a:pt x="526902" y="89114"/>
                  </a:lnTo>
                  <a:lnTo>
                    <a:pt x="526902" y="102086"/>
                  </a:lnTo>
                  <a:lnTo>
                    <a:pt x="660248" y="102086"/>
                  </a:lnTo>
                  <a:lnTo>
                    <a:pt x="777381" y="219218"/>
                  </a:lnTo>
                  <a:lnTo>
                    <a:pt x="903075" y="219218"/>
                  </a:lnTo>
                  <a:lnTo>
                    <a:pt x="903075" y="206247"/>
                  </a:lnTo>
                  <a:lnTo>
                    <a:pt x="782829" y="206247"/>
                  </a:lnTo>
                  <a:lnTo>
                    <a:pt x="678668" y="102086"/>
                  </a:lnTo>
                  <a:lnTo>
                    <a:pt x="1072742" y="102086"/>
                  </a:lnTo>
                  <a:lnTo>
                    <a:pt x="1125925" y="155269"/>
                  </a:lnTo>
                  <a:cubicBezTo>
                    <a:pt x="1113084" y="172521"/>
                    <a:pt x="1114380" y="197037"/>
                    <a:pt x="1130076" y="212732"/>
                  </a:cubicBezTo>
                  <a:cubicBezTo>
                    <a:pt x="1147328" y="229984"/>
                    <a:pt x="1175347" y="229984"/>
                    <a:pt x="1192598" y="212732"/>
                  </a:cubicBezTo>
                  <a:cubicBezTo>
                    <a:pt x="1209850" y="195480"/>
                    <a:pt x="1209850" y="167462"/>
                    <a:pt x="1192598" y="150210"/>
                  </a:cubicBezTo>
                  <a:cubicBezTo>
                    <a:pt x="1176903" y="134514"/>
                    <a:pt x="1152387" y="133217"/>
                    <a:pt x="1135134" y="146059"/>
                  </a:cubicBezTo>
                  <a:lnTo>
                    <a:pt x="1080006" y="90930"/>
                  </a:lnTo>
                  <a:lnTo>
                    <a:pt x="1079487" y="91708"/>
                  </a:lnTo>
                  <a:lnTo>
                    <a:pt x="1079487" y="89114"/>
                  </a:lnTo>
                  <a:lnTo>
                    <a:pt x="950421" y="89114"/>
                  </a:lnTo>
                  <a:close/>
                  <a:moveTo>
                    <a:pt x="1133319" y="162662"/>
                  </a:moveTo>
                  <a:cubicBezTo>
                    <a:pt x="1134486" y="160846"/>
                    <a:pt x="1135913" y="159160"/>
                    <a:pt x="1137469" y="157603"/>
                  </a:cubicBezTo>
                  <a:cubicBezTo>
                    <a:pt x="1139027" y="156047"/>
                    <a:pt x="1140712" y="154620"/>
                    <a:pt x="1142528" y="153453"/>
                  </a:cubicBezTo>
                  <a:cubicBezTo>
                    <a:pt x="1155630" y="144632"/>
                    <a:pt x="1173660" y="145929"/>
                    <a:pt x="1185334" y="157603"/>
                  </a:cubicBezTo>
                  <a:cubicBezTo>
                    <a:pt x="1198565" y="170834"/>
                    <a:pt x="1198565" y="192237"/>
                    <a:pt x="1185334" y="205468"/>
                  </a:cubicBezTo>
                  <a:cubicBezTo>
                    <a:pt x="1172104" y="218699"/>
                    <a:pt x="1150700" y="218699"/>
                    <a:pt x="1137469" y="205468"/>
                  </a:cubicBezTo>
                  <a:cubicBezTo>
                    <a:pt x="1125925" y="193794"/>
                    <a:pt x="1124498" y="175764"/>
                    <a:pt x="1133319" y="162662"/>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0" name="Freeform: Shape 9">
              <a:extLst>
                <a:ext uri="{FF2B5EF4-FFF2-40B4-BE49-F238E27FC236}">
                  <a16:creationId xmlns:a16="http://schemas.microsoft.com/office/drawing/2014/main" id="{46A3A1C1-2CDC-5367-3E0F-4067E8EC9E75}"/>
                </a:ext>
              </a:extLst>
            </p:cNvPr>
            <p:cNvSpPr/>
            <p:nvPr/>
          </p:nvSpPr>
          <p:spPr>
            <a:xfrm>
              <a:off x="-600" y="6131597"/>
              <a:ext cx="1616782" cy="471513"/>
            </a:xfrm>
            <a:custGeom>
              <a:avLst/>
              <a:gdLst>
                <a:gd name="connsiteX0" fmla="*/ 0 w 1616782"/>
                <a:gd name="connsiteY0" fmla="*/ 14528 h 471513"/>
                <a:gd name="connsiteX1" fmla="*/ 889455 w 1616782"/>
                <a:gd name="connsiteY1" fmla="*/ 470865 h 471513"/>
                <a:gd name="connsiteX2" fmla="*/ 890882 w 1616782"/>
                <a:gd name="connsiteY2" fmla="*/ 471513 h 471513"/>
                <a:gd name="connsiteX3" fmla="*/ 1503396 w 1616782"/>
                <a:gd name="connsiteY3" fmla="*/ 471513 h 471513"/>
                <a:gd name="connsiteX4" fmla="*/ 1574479 w 1616782"/>
                <a:gd name="connsiteY4" fmla="*/ 384734 h 471513"/>
                <a:gd name="connsiteX5" fmla="*/ 1610151 w 1616782"/>
                <a:gd name="connsiteY5" fmla="*/ 377081 h 471513"/>
                <a:gd name="connsiteX6" fmla="*/ 1606000 w 1616782"/>
                <a:gd name="connsiteY6" fmla="*/ 335961 h 471513"/>
                <a:gd name="connsiteX7" fmla="*/ 1564881 w 1616782"/>
                <a:gd name="connsiteY7" fmla="*/ 340112 h 471513"/>
                <a:gd name="connsiteX8" fmla="*/ 1564491 w 1616782"/>
                <a:gd name="connsiteY8" fmla="*/ 376562 h 471513"/>
                <a:gd name="connsiteX9" fmla="*/ 1497299 w 1616782"/>
                <a:gd name="connsiteY9" fmla="*/ 458672 h 471513"/>
                <a:gd name="connsiteX10" fmla="*/ 893995 w 1616782"/>
                <a:gd name="connsiteY10" fmla="*/ 458672 h 471513"/>
                <a:gd name="connsiteX11" fmla="*/ 737559 w 1616782"/>
                <a:gd name="connsiteY11" fmla="*/ 378378 h 471513"/>
                <a:gd name="connsiteX12" fmla="*/ 1083638 w 1616782"/>
                <a:gd name="connsiteY12" fmla="*/ 378378 h 471513"/>
                <a:gd name="connsiteX13" fmla="*/ 1127223 w 1616782"/>
                <a:gd name="connsiteY13" fmla="*/ 416125 h 471513"/>
                <a:gd name="connsiteX14" fmla="*/ 1171455 w 1616782"/>
                <a:gd name="connsiteY14" fmla="*/ 371892 h 471513"/>
                <a:gd name="connsiteX15" fmla="*/ 1127223 w 1616782"/>
                <a:gd name="connsiteY15" fmla="*/ 327660 h 471513"/>
                <a:gd name="connsiteX16" fmla="*/ 1083638 w 1616782"/>
                <a:gd name="connsiteY16" fmla="*/ 365407 h 471513"/>
                <a:gd name="connsiteX17" fmla="*/ 712135 w 1616782"/>
                <a:gd name="connsiteY17" fmla="*/ 365407 h 471513"/>
                <a:gd name="connsiteX18" fmla="*/ 0 w 1616782"/>
                <a:gd name="connsiteY18" fmla="*/ 0 h 471513"/>
                <a:gd name="connsiteX19" fmla="*/ 0 w 1616782"/>
                <a:gd name="connsiteY19" fmla="*/ 14528 h 471513"/>
                <a:gd name="connsiteX20" fmla="*/ 1093886 w 1616782"/>
                <a:gd name="connsiteY20" fmla="*/ 365407 h 471513"/>
                <a:gd name="connsiteX21" fmla="*/ 1127093 w 1616782"/>
                <a:gd name="connsiteY21" fmla="*/ 338037 h 471513"/>
                <a:gd name="connsiteX22" fmla="*/ 1160948 w 1616782"/>
                <a:gd name="connsiteY22" fmla="*/ 371892 h 471513"/>
                <a:gd name="connsiteX23" fmla="*/ 1127093 w 1616782"/>
                <a:gd name="connsiteY23" fmla="*/ 405748 h 471513"/>
                <a:gd name="connsiteX24" fmla="*/ 1093886 w 1616782"/>
                <a:gd name="connsiteY24" fmla="*/ 378378 h 471513"/>
                <a:gd name="connsiteX25" fmla="*/ 1093237 w 1616782"/>
                <a:gd name="connsiteY25" fmla="*/ 371892 h 471513"/>
                <a:gd name="connsiteX26" fmla="*/ 1093886 w 1616782"/>
                <a:gd name="connsiteY26" fmla="*/ 365407 h 47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6782" h="471513">
                  <a:moveTo>
                    <a:pt x="0" y="14528"/>
                  </a:moveTo>
                  <a:lnTo>
                    <a:pt x="889455" y="470865"/>
                  </a:lnTo>
                  <a:lnTo>
                    <a:pt x="890882" y="471513"/>
                  </a:lnTo>
                  <a:lnTo>
                    <a:pt x="1503396" y="471513"/>
                  </a:lnTo>
                  <a:lnTo>
                    <a:pt x="1574479" y="384734"/>
                  </a:lnTo>
                  <a:cubicBezTo>
                    <a:pt x="1586413" y="390701"/>
                    <a:pt x="1601330" y="387847"/>
                    <a:pt x="1610151" y="377081"/>
                  </a:cubicBezTo>
                  <a:cubicBezTo>
                    <a:pt x="1620398" y="364628"/>
                    <a:pt x="1618582" y="346079"/>
                    <a:pt x="1606000" y="335961"/>
                  </a:cubicBezTo>
                  <a:cubicBezTo>
                    <a:pt x="1593548" y="325714"/>
                    <a:pt x="1574998" y="327530"/>
                    <a:pt x="1564881" y="340112"/>
                  </a:cubicBezTo>
                  <a:cubicBezTo>
                    <a:pt x="1556060" y="350879"/>
                    <a:pt x="1556190" y="366055"/>
                    <a:pt x="1564491" y="376562"/>
                  </a:cubicBezTo>
                  <a:lnTo>
                    <a:pt x="1497299" y="458672"/>
                  </a:lnTo>
                  <a:lnTo>
                    <a:pt x="893995" y="458672"/>
                  </a:lnTo>
                  <a:lnTo>
                    <a:pt x="737559" y="378378"/>
                  </a:lnTo>
                  <a:lnTo>
                    <a:pt x="1083638" y="378378"/>
                  </a:lnTo>
                  <a:cubicBezTo>
                    <a:pt x="1086751" y="399651"/>
                    <a:pt x="1105041" y="416125"/>
                    <a:pt x="1127223" y="416125"/>
                  </a:cubicBezTo>
                  <a:cubicBezTo>
                    <a:pt x="1151609" y="416125"/>
                    <a:pt x="1171455" y="396279"/>
                    <a:pt x="1171455" y="371892"/>
                  </a:cubicBezTo>
                  <a:cubicBezTo>
                    <a:pt x="1171455" y="347506"/>
                    <a:pt x="1151609" y="327660"/>
                    <a:pt x="1127223" y="327660"/>
                  </a:cubicBezTo>
                  <a:cubicBezTo>
                    <a:pt x="1105041" y="327660"/>
                    <a:pt x="1086881" y="344133"/>
                    <a:pt x="1083638" y="365407"/>
                  </a:cubicBezTo>
                  <a:lnTo>
                    <a:pt x="712135" y="365407"/>
                  </a:lnTo>
                  <a:lnTo>
                    <a:pt x="0" y="0"/>
                  </a:lnTo>
                  <a:lnTo>
                    <a:pt x="0" y="14528"/>
                  </a:lnTo>
                  <a:close/>
                  <a:moveTo>
                    <a:pt x="1093886" y="365407"/>
                  </a:moveTo>
                  <a:cubicBezTo>
                    <a:pt x="1096869" y="349841"/>
                    <a:pt x="1110619" y="338037"/>
                    <a:pt x="1127093" y="338037"/>
                  </a:cubicBezTo>
                  <a:cubicBezTo>
                    <a:pt x="1145772" y="338037"/>
                    <a:pt x="1160948" y="353213"/>
                    <a:pt x="1160948" y="371892"/>
                  </a:cubicBezTo>
                  <a:cubicBezTo>
                    <a:pt x="1160948" y="390571"/>
                    <a:pt x="1145772" y="405748"/>
                    <a:pt x="1127093" y="405748"/>
                  </a:cubicBezTo>
                  <a:cubicBezTo>
                    <a:pt x="1110619" y="405748"/>
                    <a:pt x="1096999" y="393944"/>
                    <a:pt x="1093886" y="378378"/>
                  </a:cubicBezTo>
                  <a:cubicBezTo>
                    <a:pt x="1093497" y="376303"/>
                    <a:pt x="1093237" y="374098"/>
                    <a:pt x="1093237" y="371892"/>
                  </a:cubicBezTo>
                  <a:cubicBezTo>
                    <a:pt x="1093237" y="369558"/>
                    <a:pt x="1093497" y="367482"/>
                    <a:pt x="1093886" y="36540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1" name="Freeform: Shape 10">
              <a:extLst>
                <a:ext uri="{FF2B5EF4-FFF2-40B4-BE49-F238E27FC236}">
                  <a16:creationId xmlns:a16="http://schemas.microsoft.com/office/drawing/2014/main" id="{1346105B-5161-6B3F-8FC4-A906D9E53F1D}"/>
                </a:ext>
              </a:extLst>
            </p:cNvPr>
            <p:cNvSpPr/>
            <p:nvPr/>
          </p:nvSpPr>
          <p:spPr>
            <a:xfrm>
              <a:off x="11258393" y="6711811"/>
              <a:ext cx="152804" cy="143724"/>
            </a:xfrm>
            <a:custGeom>
              <a:avLst/>
              <a:gdLst>
                <a:gd name="connsiteX0" fmla="*/ 53961 w 152804"/>
                <a:gd name="connsiteY0" fmla="*/ 44752 h 143724"/>
                <a:gd name="connsiteX1" fmla="*/ 49940 w 152804"/>
                <a:gd name="connsiteY1" fmla="*/ 8561 h 143724"/>
                <a:gd name="connsiteX2" fmla="*/ 8561 w 152804"/>
                <a:gd name="connsiteY2" fmla="*/ 8561 h 143724"/>
                <a:gd name="connsiteX3" fmla="*/ 8561 w 152804"/>
                <a:gd name="connsiteY3" fmla="*/ 49940 h 143724"/>
                <a:gd name="connsiteX4" fmla="*/ 44751 w 152804"/>
                <a:gd name="connsiteY4" fmla="*/ 53961 h 143724"/>
                <a:gd name="connsiteX5" fmla="*/ 134514 w 152804"/>
                <a:gd name="connsiteY5" fmla="*/ 143724 h 143724"/>
                <a:gd name="connsiteX6" fmla="*/ 152804 w 152804"/>
                <a:gd name="connsiteY6" fmla="*/ 143724 h 143724"/>
                <a:gd name="connsiteX7" fmla="*/ 53961 w 152804"/>
                <a:gd name="connsiteY7" fmla="*/ 44752 h 14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804" h="143724">
                  <a:moveTo>
                    <a:pt x="53961" y="44752"/>
                  </a:moveTo>
                  <a:cubicBezTo>
                    <a:pt x="61096" y="33466"/>
                    <a:pt x="59799" y="18290"/>
                    <a:pt x="49940" y="8561"/>
                  </a:cubicBezTo>
                  <a:cubicBezTo>
                    <a:pt x="38525" y="-2854"/>
                    <a:pt x="19976" y="-2854"/>
                    <a:pt x="8561" y="8561"/>
                  </a:cubicBezTo>
                  <a:cubicBezTo>
                    <a:pt x="-2854" y="19976"/>
                    <a:pt x="-2854" y="38525"/>
                    <a:pt x="8561" y="49940"/>
                  </a:cubicBezTo>
                  <a:cubicBezTo>
                    <a:pt x="18420" y="59799"/>
                    <a:pt x="33466" y="61096"/>
                    <a:pt x="44751" y="53961"/>
                  </a:cubicBezTo>
                  <a:lnTo>
                    <a:pt x="134514" y="143724"/>
                  </a:lnTo>
                  <a:lnTo>
                    <a:pt x="152804" y="143724"/>
                  </a:lnTo>
                  <a:lnTo>
                    <a:pt x="53961" y="44752"/>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2" name="Freeform: Shape 11">
              <a:extLst>
                <a:ext uri="{FF2B5EF4-FFF2-40B4-BE49-F238E27FC236}">
                  <a16:creationId xmlns:a16="http://schemas.microsoft.com/office/drawing/2014/main" id="{497752FF-0C53-3DDD-C32B-7E2A33A39ACC}"/>
                </a:ext>
              </a:extLst>
            </p:cNvPr>
            <p:cNvSpPr/>
            <p:nvPr/>
          </p:nvSpPr>
          <p:spPr>
            <a:xfrm>
              <a:off x="10246616" y="6753579"/>
              <a:ext cx="4280" cy="4539"/>
            </a:xfrm>
            <a:custGeom>
              <a:avLst/>
              <a:gdLst>
                <a:gd name="connsiteX0" fmla="*/ 0 w 4280"/>
                <a:gd name="connsiteY0" fmla="*/ 4540 h 4539"/>
                <a:gd name="connsiteX1" fmla="*/ 4281 w 4280"/>
                <a:gd name="connsiteY1" fmla="*/ 0 h 4539"/>
                <a:gd name="connsiteX2" fmla="*/ 0 w 4280"/>
                <a:gd name="connsiteY2" fmla="*/ 4540 h 4539"/>
              </a:gdLst>
              <a:ahLst/>
              <a:cxnLst>
                <a:cxn ang="0">
                  <a:pos x="connsiteX0" y="connsiteY0"/>
                </a:cxn>
                <a:cxn ang="0">
                  <a:pos x="connsiteX1" y="connsiteY1"/>
                </a:cxn>
                <a:cxn ang="0">
                  <a:pos x="connsiteX2" y="connsiteY2"/>
                </a:cxn>
              </a:cxnLst>
              <a:rect l="l" t="t" r="r" b="b"/>
              <a:pathLst>
                <a:path w="4280" h="4539">
                  <a:moveTo>
                    <a:pt x="0" y="4540"/>
                  </a:moveTo>
                  <a:cubicBezTo>
                    <a:pt x="519" y="3891"/>
                    <a:pt x="1816" y="2594"/>
                    <a:pt x="4281" y="0"/>
                  </a:cubicBezTo>
                  <a:cubicBezTo>
                    <a:pt x="2465" y="1946"/>
                    <a:pt x="649" y="3762"/>
                    <a:pt x="0" y="45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3" name="Freeform: Shape 12">
              <a:extLst>
                <a:ext uri="{FF2B5EF4-FFF2-40B4-BE49-F238E27FC236}">
                  <a16:creationId xmlns:a16="http://schemas.microsoft.com/office/drawing/2014/main" id="{FB4980B1-FA54-06D6-BD97-570D17BBCF40}"/>
                </a:ext>
              </a:extLst>
            </p:cNvPr>
            <p:cNvSpPr/>
            <p:nvPr/>
          </p:nvSpPr>
          <p:spPr>
            <a:xfrm>
              <a:off x="9244050" y="6678939"/>
              <a:ext cx="1018964" cy="176466"/>
            </a:xfrm>
            <a:custGeom>
              <a:avLst/>
              <a:gdLst>
                <a:gd name="connsiteX0" fmla="*/ 94562 w 1018964"/>
                <a:gd name="connsiteY0" fmla="*/ 100324 h 176466"/>
                <a:gd name="connsiteX1" fmla="*/ 930964 w 1018964"/>
                <a:gd name="connsiteY1" fmla="*/ 100324 h 176466"/>
                <a:gd name="connsiteX2" fmla="*/ 949643 w 1018964"/>
                <a:gd name="connsiteY2" fmla="*/ 80478 h 176466"/>
                <a:gd name="connsiteX3" fmla="*/ 1006977 w 1018964"/>
                <a:gd name="connsiteY3" fmla="*/ 74511 h 176466"/>
                <a:gd name="connsiteX4" fmla="*/ 1005031 w 1018964"/>
                <a:gd name="connsiteY4" fmla="*/ 11988 h 176466"/>
                <a:gd name="connsiteX5" fmla="*/ 942508 w 1018964"/>
                <a:gd name="connsiteY5" fmla="*/ 13934 h 176466"/>
                <a:gd name="connsiteX6" fmla="*/ 940173 w 1018964"/>
                <a:gd name="connsiteY6" fmla="*/ 71527 h 176466"/>
                <a:gd name="connsiteX7" fmla="*/ 925386 w 1018964"/>
                <a:gd name="connsiteY7" fmla="*/ 87223 h 176466"/>
                <a:gd name="connsiteX8" fmla="*/ 89244 w 1018964"/>
                <a:gd name="connsiteY8" fmla="*/ 87223 h 176466"/>
                <a:gd name="connsiteX9" fmla="*/ 0 w 1018964"/>
                <a:gd name="connsiteY9" fmla="*/ 176467 h 176466"/>
                <a:gd name="connsiteX10" fmla="*/ 18289 w 1018964"/>
                <a:gd name="connsiteY10" fmla="*/ 176467 h 176466"/>
                <a:gd name="connsiteX11" fmla="*/ 94562 w 1018964"/>
                <a:gd name="connsiteY11" fmla="*/ 100324 h 176466"/>
                <a:gd name="connsiteX12" fmla="*/ 950032 w 1018964"/>
                <a:gd name="connsiteY12" fmla="*/ 21068 h 176466"/>
                <a:gd name="connsiteX13" fmla="*/ 997897 w 1018964"/>
                <a:gd name="connsiteY13" fmla="*/ 19512 h 176466"/>
                <a:gd name="connsiteX14" fmla="*/ 999453 w 1018964"/>
                <a:gd name="connsiteY14" fmla="*/ 67377 h 176466"/>
                <a:gd name="connsiteX15" fmla="*/ 956777 w 1018964"/>
                <a:gd name="connsiteY15" fmla="*/ 72825 h 176466"/>
                <a:gd name="connsiteX16" fmla="*/ 951588 w 1018964"/>
                <a:gd name="connsiteY16" fmla="*/ 68803 h 176466"/>
                <a:gd name="connsiteX17" fmla="*/ 947307 w 1018964"/>
                <a:gd name="connsiteY17" fmla="*/ 63874 h 176466"/>
                <a:gd name="connsiteX18" fmla="*/ 950032 w 1018964"/>
                <a:gd name="connsiteY18" fmla="*/ 21068 h 17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964" h="176466">
                  <a:moveTo>
                    <a:pt x="94562" y="100324"/>
                  </a:moveTo>
                  <a:lnTo>
                    <a:pt x="930964" y="100324"/>
                  </a:lnTo>
                  <a:lnTo>
                    <a:pt x="949643" y="80478"/>
                  </a:lnTo>
                  <a:cubicBezTo>
                    <a:pt x="967284" y="92801"/>
                    <a:pt x="991800" y="90725"/>
                    <a:pt x="1006977" y="74511"/>
                  </a:cubicBezTo>
                  <a:cubicBezTo>
                    <a:pt x="1023710" y="56740"/>
                    <a:pt x="1022802" y="28722"/>
                    <a:pt x="1005031" y="11988"/>
                  </a:cubicBezTo>
                  <a:cubicBezTo>
                    <a:pt x="987260" y="-4745"/>
                    <a:pt x="959242" y="-3837"/>
                    <a:pt x="942508" y="13934"/>
                  </a:cubicBezTo>
                  <a:cubicBezTo>
                    <a:pt x="927332" y="30019"/>
                    <a:pt x="926813" y="54664"/>
                    <a:pt x="940173" y="71527"/>
                  </a:cubicBezTo>
                  <a:lnTo>
                    <a:pt x="925386" y="87223"/>
                  </a:lnTo>
                  <a:lnTo>
                    <a:pt x="89244" y="87223"/>
                  </a:lnTo>
                  <a:lnTo>
                    <a:pt x="0" y="176467"/>
                  </a:lnTo>
                  <a:lnTo>
                    <a:pt x="18289" y="176467"/>
                  </a:lnTo>
                  <a:lnTo>
                    <a:pt x="94562" y="100324"/>
                  </a:lnTo>
                  <a:close/>
                  <a:moveTo>
                    <a:pt x="950032" y="21068"/>
                  </a:moveTo>
                  <a:cubicBezTo>
                    <a:pt x="962744" y="7448"/>
                    <a:pt x="984277" y="6800"/>
                    <a:pt x="997897" y="19512"/>
                  </a:cubicBezTo>
                  <a:cubicBezTo>
                    <a:pt x="1011517" y="32224"/>
                    <a:pt x="1012165" y="53756"/>
                    <a:pt x="999453" y="67377"/>
                  </a:cubicBezTo>
                  <a:cubicBezTo>
                    <a:pt x="988168" y="79310"/>
                    <a:pt x="970267" y="81256"/>
                    <a:pt x="956777" y="72825"/>
                  </a:cubicBezTo>
                  <a:cubicBezTo>
                    <a:pt x="954961" y="71657"/>
                    <a:pt x="953275" y="70360"/>
                    <a:pt x="951588" y="68803"/>
                  </a:cubicBezTo>
                  <a:cubicBezTo>
                    <a:pt x="949902" y="67247"/>
                    <a:pt x="948605" y="65561"/>
                    <a:pt x="947307" y="63874"/>
                  </a:cubicBezTo>
                  <a:cubicBezTo>
                    <a:pt x="937968" y="51162"/>
                    <a:pt x="938747" y="33132"/>
                    <a:pt x="950032" y="2106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4" name="Freeform: Shape 13">
              <a:extLst>
                <a:ext uri="{FF2B5EF4-FFF2-40B4-BE49-F238E27FC236}">
                  <a16:creationId xmlns:a16="http://schemas.microsoft.com/office/drawing/2014/main" id="{73C8D91D-644B-1FEA-5635-FD177B16CC4C}"/>
                </a:ext>
              </a:extLst>
            </p:cNvPr>
            <p:cNvSpPr/>
            <p:nvPr/>
          </p:nvSpPr>
          <p:spPr>
            <a:xfrm>
              <a:off x="9007321" y="6459126"/>
              <a:ext cx="3185278" cy="396408"/>
            </a:xfrm>
            <a:custGeom>
              <a:avLst/>
              <a:gdLst>
                <a:gd name="connsiteX0" fmla="*/ 3185279 w 3185278"/>
                <a:gd name="connsiteY0" fmla="*/ 228298 h 396408"/>
                <a:gd name="connsiteX1" fmla="*/ 3029751 w 3185278"/>
                <a:gd name="connsiteY1" fmla="*/ 228298 h 396408"/>
                <a:gd name="connsiteX2" fmla="*/ 2839330 w 3185278"/>
                <a:gd name="connsiteY2" fmla="*/ 37747 h 396408"/>
                <a:gd name="connsiteX3" fmla="*/ 87817 w 3185278"/>
                <a:gd name="connsiteY3" fmla="*/ 37747 h 396408"/>
                <a:gd name="connsiteX4" fmla="*/ 44232 w 3185278"/>
                <a:gd name="connsiteY4" fmla="*/ 0 h 396408"/>
                <a:gd name="connsiteX5" fmla="*/ 0 w 3185278"/>
                <a:gd name="connsiteY5" fmla="*/ 44233 h 396408"/>
                <a:gd name="connsiteX6" fmla="*/ 44232 w 3185278"/>
                <a:gd name="connsiteY6" fmla="*/ 88466 h 396408"/>
                <a:gd name="connsiteX7" fmla="*/ 87817 w 3185278"/>
                <a:gd name="connsiteY7" fmla="*/ 50718 h 396408"/>
                <a:gd name="connsiteX8" fmla="*/ 1974650 w 3185278"/>
                <a:gd name="connsiteY8" fmla="*/ 50718 h 396408"/>
                <a:gd name="connsiteX9" fmla="*/ 2088540 w 3185278"/>
                <a:gd name="connsiteY9" fmla="*/ 164738 h 396408"/>
                <a:gd name="connsiteX10" fmla="*/ 2374042 w 3185278"/>
                <a:gd name="connsiteY10" fmla="*/ 164738 h 396408"/>
                <a:gd name="connsiteX11" fmla="*/ 2417626 w 3185278"/>
                <a:gd name="connsiteY11" fmla="*/ 202485 h 396408"/>
                <a:gd name="connsiteX12" fmla="*/ 2461859 w 3185278"/>
                <a:gd name="connsiteY12" fmla="*/ 158252 h 396408"/>
                <a:gd name="connsiteX13" fmla="*/ 2417626 w 3185278"/>
                <a:gd name="connsiteY13" fmla="*/ 114019 h 396408"/>
                <a:gd name="connsiteX14" fmla="*/ 2374042 w 3185278"/>
                <a:gd name="connsiteY14" fmla="*/ 151766 h 396408"/>
                <a:gd name="connsiteX15" fmla="*/ 2093987 w 3185278"/>
                <a:gd name="connsiteY15" fmla="*/ 151766 h 396408"/>
                <a:gd name="connsiteX16" fmla="*/ 1992940 w 3185278"/>
                <a:gd name="connsiteY16" fmla="*/ 50718 h 396408"/>
                <a:gd name="connsiteX17" fmla="*/ 2833881 w 3185278"/>
                <a:gd name="connsiteY17" fmla="*/ 50718 h 396408"/>
                <a:gd name="connsiteX18" fmla="*/ 3011461 w 3185278"/>
                <a:gd name="connsiteY18" fmla="*/ 228298 h 396408"/>
                <a:gd name="connsiteX19" fmla="*/ 2826098 w 3185278"/>
                <a:gd name="connsiteY19" fmla="*/ 228298 h 396408"/>
                <a:gd name="connsiteX20" fmla="*/ 2826098 w 3185278"/>
                <a:gd name="connsiteY20" fmla="*/ 241270 h 396408"/>
                <a:gd name="connsiteX21" fmla="*/ 3024432 w 3185278"/>
                <a:gd name="connsiteY21" fmla="*/ 241270 h 396408"/>
                <a:gd name="connsiteX22" fmla="*/ 3179572 w 3185278"/>
                <a:gd name="connsiteY22" fmla="*/ 396409 h 396408"/>
                <a:gd name="connsiteX23" fmla="*/ 3185279 w 3185278"/>
                <a:gd name="connsiteY23" fmla="*/ 396409 h 396408"/>
                <a:gd name="connsiteX24" fmla="*/ 3185279 w 3185278"/>
                <a:gd name="connsiteY24" fmla="*/ 383696 h 396408"/>
                <a:gd name="connsiteX25" fmla="*/ 3042722 w 3185278"/>
                <a:gd name="connsiteY25" fmla="*/ 241270 h 396408"/>
                <a:gd name="connsiteX26" fmla="*/ 3185279 w 3185278"/>
                <a:gd name="connsiteY26" fmla="*/ 241270 h 396408"/>
                <a:gd name="connsiteX27" fmla="*/ 3185279 w 3185278"/>
                <a:gd name="connsiteY27" fmla="*/ 228298 h 396408"/>
                <a:gd name="connsiteX28" fmla="*/ 77439 w 3185278"/>
                <a:gd name="connsiteY28" fmla="*/ 50718 h 396408"/>
                <a:gd name="connsiteX29" fmla="*/ 44232 w 3185278"/>
                <a:gd name="connsiteY29" fmla="*/ 78088 h 396408"/>
                <a:gd name="connsiteX30" fmla="*/ 10377 w 3185278"/>
                <a:gd name="connsiteY30" fmla="*/ 44233 h 396408"/>
                <a:gd name="connsiteX31" fmla="*/ 44232 w 3185278"/>
                <a:gd name="connsiteY31" fmla="*/ 10377 h 396408"/>
                <a:gd name="connsiteX32" fmla="*/ 77439 w 3185278"/>
                <a:gd name="connsiteY32" fmla="*/ 37747 h 396408"/>
                <a:gd name="connsiteX33" fmla="*/ 78089 w 3185278"/>
                <a:gd name="connsiteY33" fmla="*/ 44233 h 396408"/>
                <a:gd name="connsiteX34" fmla="*/ 77439 w 3185278"/>
                <a:gd name="connsiteY34" fmla="*/ 50718 h 396408"/>
                <a:gd name="connsiteX35" fmla="*/ 2384419 w 3185278"/>
                <a:gd name="connsiteY35" fmla="*/ 151766 h 396408"/>
                <a:gd name="connsiteX36" fmla="*/ 2417626 w 3185278"/>
                <a:gd name="connsiteY36" fmla="*/ 124397 h 396408"/>
                <a:gd name="connsiteX37" fmla="*/ 2451482 w 3185278"/>
                <a:gd name="connsiteY37" fmla="*/ 158252 h 396408"/>
                <a:gd name="connsiteX38" fmla="*/ 2417626 w 3185278"/>
                <a:gd name="connsiteY38" fmla="*/ 192108 h 396408"/>
                <a:gd name="connsiteX39" fmla="*/ 2384419 w 3185278"/>
                <a:gd name="connsiteY39" fmla="*/ 164738 h 396408"/>
                <a:gd name="connsiteX40" fmla="*/ 2383771 w 3185278"/>
                <a:gd name="connsiteY40" fmla="*/ 158252 h 396408"/>
                <a:gd name="connsiteX41" fmla="*/ 2384419 w 3185278"/>
                <a:gd name="connsiteY41" fmla="*/ 151766 h 39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185278" h="396408">
                  <a:moveTo>
                    <a:pt x="3185279" y="228298"/>
                  </a:moveTo>
                  <a:lnTo>
                    <a:pt x="3029751" y="228298"/>
                  </a:lnTo>
                  <a:lnTo>
                    <a:pt x="2839330" y="37747"/>
                  </a:lnTo>
                  <a:lnTo>
                    <a:pt x="87817" y="37747"/>
                  </a:lnTo>
                  <a:cubicBezTo>
                    <a:pt x="84574" y="16474"/>
                    <a:pt x="66414" y="0"/>
                    <a:pt x="44232" y="0"/>
                  </a:cubicBezTo>
                  <a:cubicBezTo>
                    <a:pt x="19846" y="0"/>
                    <a:pt x="0" y="19846"/>
                    <a:pt x="0" y="44233"/>
                  </a:cubicBezTo>
                  <a:cubicBezTo>
                    <a:pt x="0" y="68619"/>
                    <a:pt x="19846" y="88466"/>
                    <a:pt x="44232" y="88466"/>
                  </a:cubicBezTo>
                  <a:cubicBezTo>
                    <a:pt x="66414" y="88466"/>
                    <a:pt x="84574" y="71992"/>
                    <a:pt x="87817" y="50718"/>
                  </a:cubicBezTo>
                  <a:lnTo>
                    <a:pt x="1974650" y="50718"/>
                  </a:lnTo>
                  <a:lnTo>
                    <a:pt x="2088540" y="164738"/>
                  </a:lnTo>
                  <a:lnTo>
                    <a:pt x="2374042" y="164738"/>
                  </a:lnTo>
                  <a:cubicBezTo>
                    <a:pt x="2377285" y="186011"/>
                    <a:pt x="2395445" y="202485"/>
                    <a:pt x="2417626" y="202485"/>
                  </a:cubicBezTo>
                  <a:cubicBezTo>
                    <a:pt x="2442013" y="202485"/>
                    <a:pt x="2461859" y="182639"/>
                    <a:pt x="2461859" y="158252"/>
                  </a:cubicBezTo>
                  <a:cubicBezTo>
                    <a:pt x="2461859" y="133866"/>
                    <a:pt x="2442013" y="114019"/>
                    <a:pt x="2417626" y="114019"/>
                  </a:cubicBezTo>
                  <a:cubicBezTo>
                    <a:pt x="2395445" y="114019"/>
                    <a:pt x="2377285" y="130493"/>
                    <a:pt x="2374042" y="151766"/>
                  </a:cubicBezTo>
                  <a:lnTo>
                    <a:pt x="2093987" y="151766"/>
                  </a:lnTo>
                  <a:lnTo>
                    <a:pt x="1992940" y="50718"/>
                  </a:lnTo>
                  <a:lnTo>
                    <a:pt x="2833881" y="50718"/>
                  </a:lnTo>
                  <a:lnTo>
                    <a:pt x="3011461" y="228298"/>
                  </a:lnTo>
                  <a:lnTo>
                    <a:pt x="2826098" y="228298"/>
                  </a:lnTo>
                  <a:lnTo>
                    <a:pt x="2826098" y="241270"/>
                  </a:lnTo>
                  <a:lnTo>
                    <a:pt x="3024432" y="241270"/>
                  </a:lnTo>
                  <a:lnTo>
                    <a:pt x="3179572" y="396409"/>
                  </a:lnTo>
                  <a:lnTo>
                    <a:pt x="3185279" y="396409"/>
                  </a:lnTo>
                  <a:lnTo>
                    <a:pt x="3185279" y="383696"/>
                  </a:lnTo>
                  <a:lnTo>
                    <a:pt x="3042722" y="241270"/>
                  </a:lnTo>
                  <a:lnTo>
                    <a:pt x="3185279" y="241270"/>
                  </a:lnTo>
                  <a:lnTo>
                    <a:pt x="3185279" y="228298"/>
                  </a:lnTo>
                  <a:close/>
                  <a:moveTo>
                    <a:pt x="77439" y="50718"/>
                  </a:moveTo>
                  <a:cubicBezTo>
                    <a:pt x="74326" y="66284"/>
                    <a:pt x="60706" y="78088"/>
                    <a:pt x="44232" y="78088"/>
                  </a:cubicBezTo>
                  <a:cubicBezTo>
                    <a:pt x="25553" y="78088"/>
                    <a:pt x="10377" y="62912"/>
                    <a:pt x="10377" y="44233"/>
                  </a:cubicBezTo>
                  <a:cubicBezTo>
                    <a:pt x="10377" y="25554"/>
                    <a:pt x="25553" y="10377"/>
                    <a:pt x="44232" y="10377"/>
                  </a:cubicBezTo>
                  <a:cubicBezTo>
                    <a:pt x="60706" y="10377"/>
                    <a:pt x="74326" y="22181"/>
                    <a:pt x="77439" y="37747"/>
                  </a:cubicBezTo>
                  <a:cubicBezTo>
                    <a:pt x="77829" y="39822"/>
                    <a:pt x="78089" y="42028"/>
                    <a:pt x="78089" y="44233"/>
                  </a:cubicBezTo>
                  <a:cubicBezTo>
                    <a:pt x="78089" y="46438"/>
                    <a:pt x="77829" y="48643"/>
                    <a:pt x="77439" y="50718"/>
                  </a:cubicBezTo>
                  <a:close/>
                  <a:moveTo>
                    <a:pt x="2384419" y="151766"/>
                  </a:moveTo>
                  <a:cubicBezTo>
                    <a:pt x="2387403" y="136201"/>
                    <a:pt x="2401152" y="124397"/>
                    <a:pt x="2417626" y="124397"/>
                  </a:cubicBezTo>
                  <a:cubicBezTo>
                    <a:pt x="2436305" y="124397"/>
                    <a:pt x="2451482" y="139573"/>
                    <a:pt x="2451482" y="158252"/>
                  </a:cubicBezTo>
                  <a:cubicBezTo>
                    <a:pt x="2451482" y="176931"/>
                    <a:pt x="2436305" y="192108"/>
                    <a:pt x="2417626" y="192108"/>
                  </a:cubicBezTo>
                  <a:cubicBezTo>
                    <a:pt x="2401152" y="192108"/>
                    <a:pt x="2387532" y="180304"/>
                    <a:pt x="2384419" y="164738"/>
                  </a:cubicBezTo>
                  <a:cubicBezTo>
                    <a:pt x="2384030" y="162662"/>
                    <a:pt x="2383771" y="160457"/>
                    <a:pt x="2383771" y="158252"/>
                  </a:cubicBezTo>
                  <a:cubicBezTo>
                    <a:pt x="2383771" y="156047"/>
                    <a:pt x="2384030" y="153842"/>
                    <a:pt x="2384419" y="151766"/>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5" name="Freeform: Shape 14">
              <a:extLst>
                <a:ext uri="{FF2B5EF4-FFF2-40B4-BE49-F238E27FC236}">
                  <a16:creationId xmlns:a16="http://schemas.microsoft.com/office/drawing/2014/main" id="{5B22A4CF-E479-47FF-03B9-18A295DA1933}"/>
                </a:ext>
              </a:extLst>
            </p:cNvPr>
            <p:cNvSpPr/>
            <p:nvPr/>
          </p:nvSpPr>
          <p:spPr>
            <a:xfrm>
              <a:off x="11480594" y="6760195"/>
              <a:ext cx="104680" cy="95340"/>
            </a:xfrm>
            <a:custGeom>
              <a:avLst/>
              <a:gdLst>
                <a:gd name="connsiteX0" fmla="*/ 9210 w 104680"/>
                <a:gd name="connsiteY0" fmla="*/ 0 h 95340"/>
                <a:gd name="connsiteX1" fmla="*/ 0 w 104680"/>
                <a:gd name="connsiteY1" fmla="*/ 9080 h 95340"/>
                <a:gd name="connsiteX2" fmla="*/ 86261 w 104680"/>
                <a:gd name="connsiteY2" fmla="*/ 95340 h 95340"/>
                <a:gd name="connsiteX3" fmla="*/ 104680 w 104680"/>
                <a:gd name="connsiteY3" fmla="*/ 95340 h 95340"/>
              </a:gdLst>
              <a:ahLst/>
              <a:cxnLst>
                <a:cxn ang="0">
                  <a:pos x="connsiteX0" y="connsiteY0"/>
                </a:cxn>
                <a:cxn ang="0">
                  <a:pos x="connsiteX1" y="connsiteY1"/>
                </a:cxn>
                <a:cxn ang="0">
                  <a:pos x="connsiteX2" y="connsiteY2"/>
                </a:cxn>
                <a:cxn ang="0">
                  <a:pos x="connsiteX3" y="connsiteY3"/>
                </a:cxn>
              </a:cxnLst>
              <a:rect l="l" t="t" r="r" b="b"/>
              <a:pathLst>
                <a:path w="104680" h="95340">
                  <a:moveTo>
                    <a:pt x="9210" y="0"/>
                  </a:moveTo>
                  <a:lnTo>
                    <a:pt x="0" y="9080"/>
                  </a:lnTo>
                  <a:lnTo>
                    <a:pt x="86261" y="95340"/>
                  </a:lnTo>
                  <a:lnTo>
                    <a:pt x="104680" y="95340"/>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6" name="Freeform: Shape 15">
              <a:extLst>
                <a:ext uri="{FF2B5EF4-FFF2-40B4-BE49-F238E27FC236}">
                  <a16:creationId xmlns:a16="http://schemas.microsoft.com/office/drawing/2014/main" id="{F749015A-3B27-D03D-E7E9-E682BBA1C50A}"/>
                </a:ext>
              </a:extLst>
            </p:cNvPr>
            <p:cNvSpPr/>
            <p:nvPr/>
          </p:nvSpPr>
          <p:spPr>
            <a:xfrm>
              <a:off x="10250897" y="6748909"/>
              <a:ext cx="4280" cy="4539"/>
            </a:xfrm>
            <a:custGeom>
              <a:avLst/>
              <a:gdLst>
                <a:gd name="connsiteX0" fmla="*/ 0 w 4280"/>
                <a:gd name="connsiteY0" fmla="*/ 4540 h 4539"/>
                <a:gd name="connsiteX1" fmla="*/ 4281 w 4280"/>
                <a:gd name="connsiteY1" fmla="*/ 0 h 4539"/>
                <a:gd name="connsiteX2" fmla="*/ 0 w 4280"/>
                <a:gd name="connsiteY2" fmla="*/ 4540 h 4539"/>
              </a:gdLst>
              <a:ahLst/>
              <a:cxnLst>
                <a:cxn ang="0">
                  <a:pos x="connsiteX0" y="connsiteY0"/>
                </a:cxn>
                <a:cxn ang="0">
                  <a:pos x="connsiteX1" y="connsiteY1"/>
                </a:cxn>
                <a:cxn ang="0">
                  <a:pos x="connsiteX2" y="connsiteY2"/>
                </a:cxn>
              </a:cxnLst>
              <a:rect l="l" t="t" r="r" b="b"/>
              <a:pathLst>
                <a:path w="4280" h="4539">
                  <a:moveTo>
                    <a:pt x="0" y="4540"/>
                  </a:moveTo>
                  <a:cubicBezTo>
                    <a:pt x="2594" y="1816"/>
                    <a:pt x="3761" y="519"/>
                    <a:pt x="4281" y="0"/>
                  </a:cubicBezTo>
                  <a:cubicBezTo>
                    <a:pt x="3503" y="778"/>
                    <a:pt x="1816" y="2724"/>
                    <a:pt x="0" y="45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7" name="Freeform: Shape 16">
              <a:extLst>
                <a:ext uri="{FF2B5EF4-FFF2-40B4-BE49-F238E27FC236}">
                  <a16:creationId xmlns:a16="http://schemas.microsoft.com/office/drawing/2014/main" id="{FEF80616-2906-BE5E-1C44-E4DBC5439BAE}"/>
                </a:ext>
              </a:extLst>
            </p:cNvPr>
            <p:cNvSpPr/>
            <p:nvPr/>
          </p:nvSpPr>
          <p:spPr>
            <a:xfrm>
              <a:off x="7090913" y="6501284"/>
              <a:ext cx="1525447" cy="354380"/>
            </a:xfrm>
            <a:custGeom>
              <a:avLst/>
              <a:gdLst>
                <a:gd name="connsiteX0" fmla="*/ 1071315 w 1525447"/>
                <a:gd name="connsiteY0" fmla="*/ 191329 h 354380"/>
                <a:gd name="connsiteX1" fmla="*/ 1397030 w 1525447"/>
                <a:gd name="connsiteY1" fmla="*/ 191329 h 354380"/>
                <a:gd name="connsiteX2" fmla="*/ 1471486 w 1525447"/>
                <a:gd name="connsiteY2" fmla="*/ 265786 h 354380"/>
                <a:gd name="connsiteX3" fmla="*/ 1475507 w 1525447"/>
                <a:gd name="connsiteY3" fmla="*/ 301976 h 354380"/>
                <a:gd name="connsiteX4" fmla="*/ 1516886 w 1525447"/>
                <a:gd name="connsiteY4" fmla="*/ 301976 h 354380"/>
                <a:gd name="connsiteX5" fmla="*/ 1516886 w 1525447"/>
                <a:gd name="connsiteY5" fmla="*/ 260597 h 354380"/>
                <a:gd name="connsiteX6" fmla="*/ 1480695 w 1525447"/>
                <a:gd name="connsiteY6" fmla="*/ 256576 h 354380"/>
                <a:gd name="connsiteX7" fmla="*/ 1404423 w 1525447"/>
                <a:gd name="connsiteY7" fmla="*/ 180304 h 354380"/>
                <a:gd name="connsiteX8" fmla="*/ 1403774 w 1525447"/>
                <a:gd name="connsiteY8" fmla="*/ 180952 h 354380"/>
                <a:gd name="connsiteX9" fmla="*/ 1403774 w 1525447"/>
                <a:gd name="connsiteY9" fmla="*/ 178358 h 354380"/>
                <a:gd name="connsiteX10" fmla="*/ 1055879 w 1525447"/>
                <a:gd name="connsiteY10" fmla="*/ 178358 h 354380"/>
                <a:gd name="connsiteX11" fmla="*/ 1049004 w 1525447"/>
                <a:gd name="connsiteY11" fmla="*/ 178358 h 354380"/>
                <a:gd name="connsiteX12" fmla="*/ 150469 w 1525447"/>
                <a:gd name="connsiteY12" fmla="*/ 178358 h 354380"/>
                <a:gd name="connsiteX13" fmla="*/ 315855 w 1525447"/>
                <a:gd name="connsiteY13" fmla="*/ 12971 h 354380"/>
                <a:gd name="connsiteX14" fmla="*/ 590981 w 1525447"/>
                <a:gd name="connsiteY14" fmla="*/ 12971 h 354380"/>
                <a:gd name="connsiteX15" fmla="*/ 590981 w 1525447"/>
                <a:gd name="connsiteY15" fmla="*/ 0 h 354380"/>
                <a:gd name="connsiteX16" fmla="*/ 310538 w 1525447"/>
                <a:gd name="connsiteY16" fmla="*/ 0 h 354380"/>
                <a:gd name="connsiteX17" fmla="*/ 132180 w 1525447"/>
                <a:gd name="connsiteY17" fmla="*/ 178358 h 354380"/>
                <a:gd name="connsiteX18" fmla="*/ 0 w 1525447"/>
                <a:gd name="connsiteY18" fmla="*/ 178358 h 354380"/>
                <a:gd name="connsiteX19" fmla="*/ 0 w 1525447"/>
                <a:gd name="connsiteY19" fmla="*/ 191329 h 354380"/>
                <a:gd name="connsiteX20" fmla="*/ 1049004 w 1525447"/>
                <a:gd name="connsiteY20" fmla="*/ 191329 h 354380"/>
                <a:gd name="connsiteX21" fmla="*/ 1053155 w 1525447"/>
                <a:gd name="connsiteY21" fmla="*/ 191329 h 354380"/>
                <a:gd name="connsiteX22" fmla="*/ 1212575 w 1525447"/>
                <a:gd name="connsiteY22" fmla="*/ 354381 h 354380"/>
                <a:gd name="connsiteX23" fmla="*/ 1230735 w 1525447"/>
                <a:gd name="connsiteY23" fmla="*/ 354381 h 354380"/>
                <a:gd name="connsiteX24" fmla="*/ 1071315 w 1525447"/>
                <a:gd name="connsiteY24" fmla="*/ 191329 h 3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5447" h="354380">
                  <a:moveTo>
                    <a:pt x="1071315" y="191329"/>
                  </a:moveTo>
                  <a:lnTo>
                    <a:pt x="1397030" y="191329"/>
                  </a:lnTo>
                  <a:lnTo>
                    <a:pt x="1471486" y="265786"/>
                  </a:lnTo>
                  <a:cubicBezTo>
                    <a:pt x="1464352" y="277071"/>
                    <a:pt x="1465649" y="292247"/>
                    <a:pt x="1475507" y="301976"/>
                  </a:cubicBezTo>
                  <a:cubicBezTo>
                    <a:pt x="1486922" y="313391"/>
                    <a:pt x="1505471" y="313391"/>
                    <a:pt x="1516886" y="301976"/>
                  </a:cubicBezTo>
                  <a:cubicBezTo>
                    <a:pt x="1528301" y="290561"/>
                    <a:pt x="1528301" y="272012"/>
                    <a:pt x="1516886" y="260597"/>
                  </a:cubicBezTo>
                  <a:cubicBezTo>
                    <a:pt x="1507028" y="250739"/>
                    <a:pt x="1491980" y="249442"/>
                    <a:pt x="1480695" y="256576"/>
                  </a:cubicBezTo>
                  <a:lnTo>
                    <a:pt x="1404423" y="180304"/>
                  </a:lnTo>
                  <a:lnTo>
                    <a:pt x="1403774" y="180952"/>
                  </a:lnTo>
                  <a:lnTo>
                    <a:pt x="1403774" y="178358"/>
                  </a:lnTo>
                  <a:lnTo>
                    <a:pt x="1055879" y="178358"/>
                  </a:lnTo>
                  <a:lnTo>
                    <a:pt x="1049004" y="178358"/>
                  </a:lnTo>
                  <a:lnTo>
                    <a:pt x="150469" y="178358"/>
                  </a:lnTo>
                  <a:lnTo>
                    <a:pt x="315855" y="12971"/>
                  </a:lnTo>
                  <a:lnTo>
                    <a:pt x="590981" y="12971"/>
                  </a:lnTo>
                  <a:lnTo>
                    <a:pt x="590981" y="0"/>
                  </a:lnTo>
                  <a:lnTo>
                    <a:pt x="310538" y="0"/>
                  </a:lnTo>
                  <a:lnTo>
                    <a:pt x="132180" y="178358"/>
                  </a:lnTo>
                  <a:lnTo>
                    <a:pt x="0" y="178358"/>
                  </a:lnTo>
                  <a:lnTo>
                    <a:pt x="0" y="191329"/>
                  </a:lnTo>
                  <a:lnTo>
                    <a:pt x="1049004" y="191329"/>
                  </a:lnTo>
                  <a:lnTo>
                    <a:pt x="1053155" y="191329"/>
                  </a:lnTo>
                  <a:lnTo>
                    <a:pt x="1212575" y="354381"/>
                  </a:lnTo>
                  <a:lnTo>
                    <a:pt x="1230735" y="354381"/>
                  </a:lnTo>
                  <a:lnTo>
                    <a:pt x="1071315" y="191329"/>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8" name="Freeform: Shape 17">
              <a:extLst>
                <a:ext uri="{FF2B5EF4-FFF2-40B4-BE49-F238E27FC236}">
                  <a16:creationId xmlns:a16="http://schemas.microsoft.com/office/drawing/2014/main" id="{7C31C692-3083-759C-9293-CC57FDF9A577}"/>
                </a:ext>
              </a:extLst>
            </p:cNvPr>
            <p:cNvSpPr/>
            <p:nvPr/>
          </p:nvSpPr>
          <p:spPr>
            <a:xfrm>
              <a:off x="5132737" y="6728544"/>
              <a:ext cx="923181" cy="126990"/>
            </a:xfrm>
            <a:custGeom>
              <a:avLst/>
              <a:gdLst>
                <a:gd name="connsiteX0" fmla="*/ 878948 w 923181"/>
                <a:gd name="connsiteY0" fmla="*/ 88466 h 126990"/>
                <a:gd name="connsiteX1" fmla="*/ 923181 w 923181"/>
                <a:gd name="connsiteY1" fmla="*/ 44233 h 126990"/>
                <a:gd name="connsiteX2" fmla="*/ 878948 w 923181"/>
                <a:gd name="connsiteY2" fmla="*/ 0 h 126990"/>
                <a:gd name="connsiteX3" fmla="*/ 835364 w 923181"/>
                <a:gd name="connsiteY3" fmla="*/ 37747 h 126990"/>
                <a:gd name="connsiteX4" fmla="*/ 89244 w 923181"/>
                <a:gd name="connsiteY4" fmla="*/ 37747 h 126990"/>
                <a:gd name="connsiteX5" fmla="*/ 0 w 923181"/>
                <a:gd name="connsiteY5" fmla="*/ 126991 h 126990"/>
                <a:gd name="connsiteX6" fmla="*/ 18290 w 923181"/>
                <a:gd name="connsiteY6" fmla="*/ 126991 h 126990"/>
                <a:gd name="connsiteX7" fmla="*/ 94562 w 923181"/>
                <a:gd name="connsiteY7" fmla="*/ 50718 h 126990"/>
                <a:gd name="connsiteX8" fmla="*/ 835364 w 923181"/>
                <a:gd name="connsiteY8" fmla="*/ 50718 h 126990"/>
                <a:gd name="connsiteX9" fmla="*/ 878948 w 923181"/>
                <a:gd name="connsiteY9" fmla="*/ 88466 h 126990"/>
                <a:gd name="connsiteX10" fmla="*/ 845741 w 923181"/>
                <a:gd name="connsiteY10" fmla="*/ 37747 h 126990"/>
                <a:gd name="connsiteX11" fmla="*/ 878948 w 923181"/>
                <a:gd name="connsiteY11" fmla="*/ 10377 h 126990"/>
                <a:gd name="connsiteX12" fmla="*/ 912804 w 923181"/>
                <a:gd name="connsiteY12" fmla="*/ 44233 h 126990"/>
                <a:gd name="connsiteX13" fmla="*/ 878948 w 923181"/>
                <a:gd name="connsiteY13" fmla="*/ 78088 h 126990"/>
                <a:gd name="connsiteX14" fmla="*/ 845741 w 923181"/>
                <a:gd name="connsiteY14" fmla="*/ 50718 h 126990"/>
                <a:gd name="connsiteX15" fmla="*/ 845093 w 923181"/>
                <a:gd name="connsiteY15" fmla="*/ 44233 h 126990"/>
                <a:gd name="connsiteX16" fmla="*/ 845741 w 923181"/>
                <a:gd name="connsiteY16" fmla="*/ 37747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3181" h="126990">
                  <a:moveTo>
                    <a:pt x="878948" y="88466"/>
                  </a:moveTo>
                  <a:cubicBezTo>
                    <a:pt x="903335" y="88466"/>
                    <a:pt x="923181" y="68619"/>
                    <a:pt x="923181" y="44233"/>
                  </a:cubicBezTo>
                  <a:cubicBezTo>
                    <a:pt x="923181" y="19846"/>
                    <a:pt x="903335" y="0"/>
                    <a:pt x="878948" y="0"/>
                  </a:cubicBezTo>
                  <a:cubicBezTo>
                    <a:pt x="856767" y="0"/>
                    <a:pt x="838607" y="16474"/>
                    <a:pt x="835364" y="37747"/>
                  </a:cubicBezTo>
                  <a:lnTo>
                    <a:pt x="89244" y="37747"/>
                  </a:lnTo>
                  <a:lnTo>
                    <a:pt x="0" y="126991"/>
                  </a:lnTo>
                  <a:lnTo>
                    <a:pt x="18290" y="126991"/>
                  </a:lnTo>
                  <a:lnTo>
                    <a:pt x="94562" y="50718"/>
                  </a:lnTo>
                  <a:lnTo>
                    <a:pt x="835364" y="50718"/>
                  </a:lnTo>
                  <a:cubicBezTo>
                    <a:pt x="838607" y="71992"/>
                    <a:pt x="856767" y="88466"/>
                    <a:pt x="878948" y="88466"/>
                  </a:cubicBezTo>
                  <a:close/>
                  <a:moveTo>
                    <a:pt x="845741" y="37747"/>
                  </a:moveTo>
                  <a:cubicBezTo>
                    <a:pt x="848725" y="22181"/>
                    <a:pt x="862475" y="10377"/>
                    <a:pt x="878948" y="10377"/>
                  </a:cubicBezTo>
                  <a:cubicBezTo>
                    <a:pt x="897627" y="10377"/>
                    <a:pt x="912804" y="25554"/>
                    <a:pt x="912804" y="44233"/>
                  </a:cubicBezTo>
                  <a:cubicBezTo>
                    <a:pt x="912804" y="62912"/>
                    <a:pt x="897627" y="78088"/>
                    <a:pt x="878948" y="78088"/>
                  </a:cubicBezTo>
                  <a:cubicBezTo>
                    <a:pt x="862475" y="78088"/>
                    <a:pt x="848854" y="66284"/>
                    <a:pt x="845741" y="50718"/>
                  </a:cubicBezTo>
                  <a:cubicBezTo>
                    <a:pt x="845352" y="48643"/>
                    <a:pt x="845093" y="46438"/>
                    <a:pt x="845093" y="44233"/>
                  </a:cubicBezTo>
                  <a:cubicBezTo>
                    <a:pt x="845093" y="42028"/>
                    <a:pt x="845352" y="39822"/>
                    <a:pt x="845741" y="3774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9" name="Freeform: Shape 18">
              <a:extLst>
                <a:ext uri="{FF2B5EF4-FFF2-40B4-BE49-F238E27FC236}">
                  <a16:creationId xmlns:a16="http://schemas.microsoft.com/office/drawing/2014/main" id="{D1BEE59D-377F-E1EC-7A43-04A403FD720A}"/>
                </a:ext>
              </a:extLst>
            </p:cNvPr>
            <p:cNvSpPr/>
            <p:nvPr/>
          </p:nvSpPr>
          <p:spPr>
            <a:xfrm>
              <a:off x="3659565" y="6463537"/>
              <a:ext cx="3485568" cy="391998"/>
            </a:xfrm>
            <a:custGeom>
              <a:avLst/>
              <a:gdLst>
                <a:gd name="connsiteX0" fmla="*/ 2911581 w 3485568"/>
                <a:gd name="connsiteY0" fmla="*/ 229076 h 391998"/>
                <a:gd name="connsiteX1" fmla="*/ 3147792 w 3485568"/>
                <a:gd name="connsiteY1" fmla="*/ 229076 h 391998"/>
                <a:gd name="connsiteX2" fmla="*/ 3191376 w 3485568"/>
                <a:gd name="connsiteY2" fmla="*/ 266823 h 391998"/>
                <a:gd name="connsiteX3" fmla="*/ 3235608 w 3485568"/>
                <a:gd name="connsiteY3" fmla="*/ 222591 h 391998"/>
                <a:gd name="connsiteX4" fmla="*/ 3191376 w 3485568"/>
                <a:gd name="connsiteY4" fmla="*/ 178358 h 391998"/>
                <a:gd name="connsiteX5" fmla="*/ 3147792 w 3485568"/>
                <a:gd name="connsiteY5" fmla="*/ 216105 h 391998"/>
                <a:gd name="connsiteX6" fmla="*/ 2898609 w 3485568"/>
                <a:gd name="connsiteY6" fmla="*/ 216105 h 391998"/>
                <a:gd name="connsiteX7" fmla="*/ 2822466 w 3485568"/>
                <a:gd name="connsiteY7" fmla="*/ 139962 h 391998"/>
                <a:gd name="connsiteX8" fmla="*/ 2520620 w 3485568"/>
                <a:gd name="connsiteY8" fmla="*/ 139962 h 391998"/>
                <a:gd name="connsiteX9" fmla="*/ 2492083 w 3485568"/>
                <a:gd name="connsiteY9" fmla="*/ 117132 h 391998"/>
                <a:gd name="connsiteX10" fmla="*/ 2462767 w 3485568"/>
                <a:gd name="connsiteY10" fmla="*/ 146448 h 391998"/>
                <a:gd name="connsiteX11" fmla="*/ 2492083 w 3485568"/>
                <a:gd name="connsiteY11" fmla="*/ 175764 h 391998"/>
                <a:gd name="connsiteX12" fmla="*/ 2520620 w 3485568"/>
                <a:gd name="connsiteY12" fmla="*/ 152934 h 391998"/>
                <a:gd name="connsiteX13" fmla="*/ 2817148 w 3485568"/>
                <a:gd name="connsiteY13" fmla="*/ 152934 h 391998"/>
                <a:gd name="connsiteX14" fmla="*/ 2880319 w 3485568"/>
                <a:gd name="connsiteY14" fmla="*/ 216105 h 391998"/>
                <a:gd name="connsiteX15" fmla="*/ 1913424 w 3485568"/>
                <a:gd name="connsiteY15" fmla="*/ 216105 h 391998"/>
                <a:gd name="connsiteX16" fmla="*/ 2078681 w 3485568"/>
                <a:gd name="connsiteY16" fmla="*/ 50718 h 391998"/>
                <a:gd name="connsiteX17" fmla="*/ 3397752 w 3485568"/>
                <a:gd name="connsiteY17" fmla="*/ 50718 h 391998"/>
                <a:gd name="connsiteX18" fmla="*/ 3441336 w 3485568"/>
                <a:gd name="connsiteY18" fmla="*/ 88466 h 391998"/>
                <a:gd name="connsiteX19" fmla="*/ 3485569 w 3485568"/>
                <a:gd name="connsiteY19" fmla="*/ 44233 h 391998"/>
                <a:gd name="connsiteX20" fmla="*/ 3441336 w 3485568"/>
                <a:gd name="connsiteY20" fmla="*/ 0 h 391998"/>
                <a:gd name="connsiteX21" fmla="*/ 3397752 w 3485568"/>
                <a:gd name="connsiteY21" fmla="*/ 37747 h 391998"/>
                <a:gd name="connsiteX22" fmla="*/ 2073363 w 3485568"/>
                <a:gd name="connsiteY22" fmla="*/ 37747 h 391998"/>
                <a:gd name="connsiteX23" fmla="*/ 1971277 w 3485568"/>
                <a:gd name="connsiteY23" fmla="*/ 139833 h 391998"/>
                <a:gd name="connsiteX24" fmla="*/ 1349424 w 3485568"/>
                <a:gd name="connsiteY24" fmla="*/ 139833 h 391998"/>
                <a:gd name="connsiteX25" fmla="*/ 1349424 w 3485568"/>
                <a:gd name="connsiteY25" fmla="*/ 152804 h 391998"/>
                <a:gd name="connsiteX26" fmla="*/ 1958306 w 3485568"/>
                <a:gd name="connsiteY26" fmla="*/ 152804 h 391998"/>
                <a:gd name="connsiteX27" fmla="*/ 1895134 w 3485568"/>
                <a:gd name="connsiteY27" fmla="*/ 215975 h 391998"/>
                <a:gd name="connsiteX28" fmla="*/ 0 w 3485568"/>
                <a:gd name="connsiteY28" fmla="*/ 215975 h 391998"/>
                <a:gd name="connsiteX29" fmla="*/ 0 w 3485568"/>
                <a:gd name="connsiteY29" fmla="*/ 228947 h 391998"/>
                <a:gd name="connsiteX30" fmla="*/ 1135005 w 3485568"/>
                <a:gd name="connsiteY30" fmla="*/ 228947 h 391998"/>
                <a:gd name="connsiteX31" fmla="*/ 1030844 w 3485568"/>
                <a:gd name="connsiteY31" fmla="*/ 333108 h 391998"/>
                <a:gd name="connsiteX32" fmla="*/ 626912 w 3485568"/>
                <a:gd name="connsiteY32" fmla="*/ 333108 h 391998"/>
                <a:gd name="connsiteX33" fmla="*/ 626912 w 3485568"/>
                <a:gd name="connsiteY33" fmla="*/ 346079 h 391998"/>
                <a:gd name="connsiteX34" fmla="*/ 1036162 w 3485568"/>
                <a:gd name="connsiteY34" fmla="*/ 346079 h 391998"/>
                <a:gd name="connsiteX35" fmla="*/ 1153295 w 3485568"/>
                <a:gd name="connsiteY35" fmla="*/ 228947 h 391998"/>
                <a:gd name="connsiteX36" fmla="*/ 2893291 w 3485568"/>
                <a:gd name="connsiteY36" fmla="*/ 228947 h 391998"/>
                <a:gd name="connsiteX37" fmla="*/ 3056342 w 3485568"/>
                <a:gd name="connsiteY37" fmla="*/ 391998 h 391998"/>
                <a:gd name="connsiteX38" fmla="*/ 3074632 w 3485568"/>
                <a:gd name="connsiteY38" fmla="*/ 391998 h 391998"/>
                <a:gd name="connsiteX39" fmla="*/ 2911581 w 3485568"/>
                <a:gd name="connsiteY39" fmla="*/ 229076 h 391998"/>
                <a:gd name="connsiteX40" fmla="*/ 3158169 w 3485568"/>
                <a:gd name="connsiteY40" fmla="*/ 216105 h 391998"/>
                <a:gd name="connsiteX41" fmla="*/ 3191376 w 3485568"/>
                <a:gd name="connsiteY41" fmla="*/ 188735 h 391998"/>
                <a:gd name="connsiteX42" fmla="*/ 3225231 w 3485568"/>
                <a:gd name="connsiteY42" fmla="*/ 222591 h 391998"/>
                <a:gd name="connsiteX43" fmla="*/ 3191376 w 3485568"/>
                <a:gd name="connsiteY43" fmla="*/ 256446 h 391998"/>
                <a:gd name="connsiteX44" fmla="*/ 3158169 w 3485568"/>
                <a:gd name="connsiteY44" fmla="*/ 229076 h 391998"/>
                <a:gd name="connsiteX45" fmla="*/ 3157520 w 3485568"/>
                <a:gd name="connsiteY45" fmla="*/ 222591 h 391998"/>
                <a:gd name="connsiteX46" fmla="*/ 3158169 w 3485568"/>
                <a:gd name="connsiteY46" fmla="*/ 216105 h 391998"/>
                <a:gd name="connsiteX47" fmla="*/ 3408129 w 3485568"/>
                <a:gd name="connsiteY47" fmla="*/ 37747 h 391998"/>
                <a:gd name="connsiteX48" fmla="*/ 3441336 w 3485568"/>
                <a:gd name="connsiteY48" fmla="*/ 10377 h 391998"/>
                <a:gd name="connsiteX49" fmla="*/ 3475192 w 3485568"/>
                <a:gd name="connsiteY49" fmla="*/ 44233 h 391998"/>
                <a:gd name="connsiteX50" fmla="*/ 3441336 w 3485568"/>
                <a:gd name="connsiteY50" fmla="*/ 78088 h 391998"/>
                <a:gd name="connsiteX51" fmla="*/ 3408129 w 3485568"/>
                <a:gd name="connsiteY51" fmla="*/ 50718 h 391998"/>
                <a:gd name="connsiteX52" fmla="*/ 3407480 w 3485568"/>
                <a:gd name="connsiteY52" fmla="*/ 44233 h 391998"/>
                <a:gd name="connsiteX53" fmla="*/ 3408129 w 3485568"/>
                <a:gd name="connsiteY53" fmla="*/ 37747 h 3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85568" h="391998">
                  <a:moveTo>
                    <a:pt x="2911581" y="229076"/>
                  </a:moveTo>
                  <a:lnTo>
                    <a:pt x="3147792" y="229076"/>
                  </a:lnTo>
                  <a:cubicBezTo>
                    <a:pt x="3150905" y="250350"/>
                    <a:pt x="3169194" y="266823"/>
                    <a:pt x="3191376" y="266823"/>
                  </a:cubicBezTo>
                  <a:cubicBezTo>
                    <a:pt x="3215762" y="266823"/>
                    <a:pt x="3235608" y="246977"/>
                    <a:pt x="3235608" y="222591"/>
                  </a:cubicBezTo>
                  <a:cubicBezTo>
                    <a:pt x="3235608" y="198204"/>
                    <a:pt x="3215762" y="178358"/>
                    <a:pt x="3191376" y="178358"/>
                  </a:cubicBezTo>
                  <a:cubicBezTo>
                    <a:pt x="3169194" y="178358"/>
                    <a:pt x="3151034" y="194832"/>
                    <a:pt x="3147792" y="216105"/>
                  </a:cubicBezTo>
                  <a:lnTo>
                    <a:pt x="2898609" y="216105"/>
                  </a:lnTo>
                  <a:lnTo>
                    <a:pt x="2822466" y="139962"/>
                  </a:lnTo>
                  <a:lnTo>
                    <a:pt x="2520620" y="139962"/>
                  </a:lnTo>
                  <a:cubicBezTo>
                    <a:pt x="2517636" y="126991"/>
                    <a:pt x="2506092" y="117132"/>
                    <a:pt x="2492083" y="117132"/>
                  </a:cubicBezTo>
                  <a:cubicBezTo>
                    <a:pt x="2475868" y="117132"/>
                    <a:pt x="2462767" y="130234"/>
                    <a:pt x="2462767" y="146448"/>
                  </a:cubicBezTo>
                  <a:cubicBezTo>
                    <a:pt x="2462767" y="162662"/>
                    <a:pt x="2475868" y="175764"/>
                    <a:pt x="2492083" y="175764"/>
                  </a:cubicBezTo>
                  <a:cubicBezTo>
                    <a:pt x="2505962" y="175764"/>
                    <a:pt x="2517636" y="166035"/>
                    <a:pt x="2520620" y="152934"/>
                  </a:cubicBezTo>
                  <a:lnTo>
                    <a:pt x="2817148" y="152934"/>
                  </a:lnTo>
                  <a:lnTo>
                    <a:pt x="2880319" y="216105"/>
                  </a:lnTo>
                  <a:lnTo>
                    <a:pt x="1913424" y="216105"/>
                  </a:lnTo>
                  <a:lnTo>
                    <a:pt x="2078681" y="50718"/>
                  </a:lnTo>
                  <a:lnTo>
                    <a:pt x="3397752" y="50718"/>
                  </a:lnTo>
                  <a:cubicBezTo>
                    <a:pt x="3400865" y="71992"/>
                    <a:pt x="3419155" y="88466"/>
                    <a:pt x="3441336" y="88466"/>
                  </a:cubicBezTo>
                  <a:cubicBezTo>
                    <a:pt x="3465722" y="88466"/>
                    <a:pt x="3485569" y="68619"/>
                    <a:pt x="3485569" y="44233"/>
                  </a:cubicBezTo>
                  <a:cubicBezTo>
                    <a:pt x="3485569" y="19846"/>
                    <a:pt x="3465722" y="0"/>
                    <a:pt x="3441336" y="0"/>
                  </a:cubicBezTo>
                  <a:cubicBezTo>
                    <a:pt x="3419155" y="0"/>
                    <a:pt x="3400995" y="16474"/>
                    <a:pt x="3397752" y="37747"/>
                  </a:cubicBezTo>
                  <a:lnTo>
                    <a:pt x="2073363" y="37747"/>
                  </a:lnTo>
                  <a:lnTo>
                    <a:pt x="1971277" y="139833"/>
                  </a:lnTo>
                  <a:lnTo>
                    <a:pt x="1349424" y="139833"/>
                  </a:lnTo>
                  <a:lnTo>
                    <a:pt x="1349424" y="152804"/>
                  </a:lnTo>
                  <a:lnTo>
                    <a:pt x="1958306" y="152804"/>
                  </a:lnTo>
                  <a:lnTo>
                    <a:pt x="1895134" y="215975"/>
                  </a:lnTo>
                  <a:lnTo>
                    <a:pt x="0" y="215975"/>
                  </a:lnTo>
                  <a:lnTo>
                    <a:pt x="0" y="228947"/>
                  </a:lnTo>
                  <a:lnTo>
                    <a:pt x="1135005" y="228947"/>
                  </a:lnTo>
                  <a:lnTo>
                    <a:pt x="1030844" y="333108"/>
                  </a:lnTo>
                  <a:lnTo>
                    <a:pt x="626912" y="333108"/>
                  </a:lnTo>
                  <a:lnTo>
                    <a:pt x="626912" y="346079"/>
                  </a:lnTo>
                  <a:lnTo>
                    <a:pt x="1036162" y="346079"/>
                  </a:lnTo>
                  <a:lnTo>
                    <a:pt x="1153295" y="228947"/>
                  </a:lnTo>
                  <a:lnTo>
                    <a:pt x="2893291" y="228947"/>
                  </a:lnTo>
                  <a:lnTo>
                    <a:pt x="3056342" y="391998"/>
                  </a:lnTo>
                  <a:lnTo>
                    <a:pt x="3074632" y="391998"/>
                  </a:lnTo>
                  <a:lnTo>
                    <a:pt x="2911581" y="229076"/>
                  </a:lnTo>
                  <a:close/>
                  <a:moveTo>
                    <a:pt x="3158169" y="216105"/>
                  </a:moveTo>
                  <a:cubicBezTo>
                    <a:pt x="3161152" y="200539"/>
                    <a:pt x="3174902" y="188735"/>
                    <a:pt x="3191376" y="188735"/>
                  </a:cubicBezTo>
                  <a:cubicBezTo>
                    <a:pt x="3210055" y="188735"/>
                    <a:pt x="3225231" y="203912"/>
                    <a:pt x="3225231" y="222591"/>
                  </a:cubicBezTo>
                  <a:cubicBezTo>
                    <a:pt x="3225231" y="241270"/>
                    <a:pt x="3210055" y="256446"/>
                    <a:pt x="3191376" y="256446"/>
                  </a:cubicBezTo>
                  <a:cubicBezTo>
                    <a:pt x="3174902" y="256446"/>
                    <a:pt x="3161282" y="244642"/>
                    <a:pt x="3158169" y="229076"/>
                  </a:cubicBezTo>
                  <a:cubicBezTo>
                    <a:pt x="3157779" y="227001"/>
                    <a:pt x="3157520" y="224796"/>
                    <a:pt x="3157520" y="222591"/>
                  </a:cubicBezTo>
                  <a:cubicBezTo>
                    <a:pt x="3157390" y="220386"/>
                    <a:pt x="3157649" y="218180"/>
                    <a:pt x="3158169" y="216105"/>
                  </a:cubicBezTo>
                  <a:close/>
                  <a:moveTo>
                    <a:pt x="3408129" y="37747"/>
                  </a:moveTo>
                  <a:cubicBezTo>
                    <a:pt x="3411113" y="22181"/>
                    <a:pt x="3424862" y="10377"/>
                    <a:pt x="3441336" y="10377"/>
                  </a:cubicBezTo>
                  <a:cubicBezTo>
                    <a:pt x="3460015" y="10377"/>
                    <a:pt x="3475192" y="25554"/>
                    <a:pt x="3475192" y="44233"/>
                  </a:cubicBezTo>
                  <a:cubicBezTo>
                    <a:pt x="3475192" y="62912"/>
                    <a:pt x="3460015" y="78088"/>
                    <a:pt x="3441336" y="78088"/>
                  </a:cubicBezTo>
                  <a:cubicBezTo>
                    <a:pt x="3424862" y="78088"/>
                    <a:pt x="3411243" y="66284"/>
                    <a:pt x="3408129" y="50718"/>
                  </a:cubicBezTo>
                  <a:cubicBezTo>
                    <a:pt x="3407740" y="48643"/>
                    <a:pt x="3407480" y="46438"/>
                    <a:pt x="3407480" y="44233"/>
                  </a:cubicBezTo>
                  <a:cubicBezTo>
                    <a:pt x="3407480" y="42028"/>
                    <a:pt x="3407740" y="39952"/>
                    <a:pt x="3408129" y="3774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0" name="Freeform: Shape 19">
              <a:extLst>
                <a:ext uri="{FF2B5EF4-FFF2-40B4-BE49-F238E27FC236}">
                  <a16:creationId xmlns:a16="http://schemas.microsoft.com/office/drawing/2014/main" id="{AD8A82A8-BB36-AD66-E4CF-4FB81DD00D83}"/>
                </a:ext>
              </a:extLst>
            </p:cNvPr>
            <p:cNvSpPr/>
            <p:nvPr/>
          </p:nvSpPr>
          <p:spPr>
            <a:xfrm>
              <a:off x="8634293" y="6572919"/>
              <a:ext cx="291826" cy="282745"/>
            </a:xfrm>
            <a:custGeom>
              <a:avLst/>
              <a:gdLst>
                <a:gd name="connsiteX0" fmla="*/ 79613 w 291826"/>
                <a:gd name="connsiteY0" fmla="*/ 70403 h 282745"/>
                <a:gd name="connsiteX1" fmla="*/ 75462 w 291826"/>
                <a:gd name="connsiteY1" fmla="*/ 12939 h 282745"/>
                <a:gd name="connsiteX2" fmla="*/ 12939 w 291826"/>
                <a:gd name="connsiteY2" fmla="*/ 12939 h 282745"/>
                <a:gd name="connsiteX3" fmla="*/ 12939 w 291826"/>
                <a:gd name="connsiteY3" fmla="*/ 75462 h 282745"/>
                <a:gd name="connsiteX4" fmla="*/ 70403 w 291826"/>
                <a:gd name="connsiteY4" fmla="*/ 79612 h 282745"/>
                <a:gd name="connsiteX5" fmla="*/ 273537 w 291826"/>
                <a:gd name="connsiteY5" fmla="*/ 282746 h 282745"/>
                <a:gd name="connsiteX6" fmla="*/ 291826 w 291826"/>
                <a:gd name="connsiteY6" fmla="*/ 282746 h 282745"/>
                <a:gd name="connsiteX7" fmla="*/ 79613 w 291826"/>
                <a:gd name="connsiteY7" fmla="*/ 70403 h 282745"/>
                <a:gd name="connsiteX8" fmla="*/ 72349 w 291826"/>
                <a:gd name="connsiteY8" fmla="*/ 63009 h 282745"/>
                <a:gd name="connsiteX9" fmla="*/ 68198 w 291826"/>
                <a:gd name="connsiteY9" fmla="*/ 68068 h 282745"/>
                <a:gd name="connsiteX10" fmla="*/ 63139 w 291826"/>
                <a:gd name="connsiteY10" fmla="*/ 72219 h 282745"/>
                <a:gd name="connsiteX11" fmla="*/ 20333 w 291826"/>
                <a:gd name="connsiteY11" fmla="*/ 68068 h 282745"/>
                <a:gd name="connsiteX12" fmla="*/ 20333 w 291826"/>
                <a:gd name="connsiteY12" fmla="*/ 20203 h 282745"/>
                <a:gd name="connsiteX13" fmla="*/ 68198 w 291826"/>
                <a:gd name="connsiteY13" fmla="*/ 20203 h 282745"/>
                <a:gd name="connsiteX14" fmla="*/ 72349 w 291826"/>
                <a:gd name="connsiteY14" fmla="*/ 63009 h 28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1826" h="282745">
                  <a:moveTo>
                    <a:pt x="79613" y="70403"/>
                  </a:moveTo>
                  <a:cubicBezTo>
                    <a:pt x="92455" y="53151"/>
                    <a:pt x="91158" y="28635"/>
                    <a:pt x="75462" y="12939"/>
                  </a:cubicBezTo>
                  <a:cubicBezTo>
                    <a:pt x="58210" y="-4313"/>
                    <a:pt x="30192" y="-4313"/>
                    <a:pt x="12939" y="12939"/>
                  </a:cubicBezTo>
                  <a:cubicBezTo>
                    <a:pt x="-4313" y="30191"/>
                    <a:pt x="-4313" y="58210"/>
                    <a:pt x="12939" y="75462"/>
                  </a:cubicBezTo>
                  <a:cubicBezTo>
                    <a:pt x="28635" y="91157"/>
                    <a:pt x="53151" y="92454"/>
                    <a:pt x="70403" y="79612"/>
                  </a:cubicBezTo>
                  <a:lnTo>
                    <a:pt x="273537" y="282746"/>
                  </a:lnTo>
                  <a:lnTo>
                    <a:pt x="291826" y="282746"/>
                  </a:lnTo>
                  <a:lnTo>
                    <a:pt x="79613" y="70403"/>
                  </a:lnTo>
                  <a:close/>
                  <a:moveTo>
                    <a:pt x="72349" y="63009"/>
                  </a:moveTo>
                  <a:cubicBezTo>
                    <a:pt x="71181" y="64825"/>
                    <a:pt x="69754" y="66511"/>
                    <a:pt x="68198" y="68068"/>
                  </a:cubicBezTo>
                  <a:cubicBezTo>
                    <a:pt x="66641" y="69624"/>
                    <a:pt x="64955" y="71051"/>
                    <a:pt x="63139" y="72219"/>
                  </a:cubicBezTo>
                  <a:cubicBezTo>
                    <a:pt x="50037" y="81039"/>
                    <a:pt x="32008" y="79742"/>
                    <a:pt x="20333" y="68068"/>
                  </a:cubicBezTo>
                  <a:cubicBezTo>
                    <a:pt x="7102" y="54837"/>
                    <a:pt x="7102" y="33434"/>
                    <a:pt x="20333" y="20203"/>
                  </a:cubicBezTo>
                  <a:cubicBezTo>
                    <a:pt x="33564" y="6972"/>
                    <a:pt x="54967" y="6972"/>
                    <a:pt x="68198" y="20203"/>
                  </a:cubicBezTo>
                  <a:cubicBezTo>
                    <a:pt x="79743" y="31877"/>
                    <a:pt x="81169" y="49908"/>
                    <a:pt x="72349" y="63009"/>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1" name="Freeform: Shape 20">
              <a:extLst>
                <a:ext uri="{FF2B5EF4-FFF2-40B4-BE49-F238E27FC236}">
                  <a16:creationId xmlns:a16="http://schemas.microsoft.com/office/drawing/2014/main" id="{5B6B1653-9E55-3222-4BFB-543A84A30178}"/>
                </a:ext>
              </a:extLst>
            </p:cNvPr>
            <p:cNvSpPr/>
            <p:nvPr/>
          </p:nvSpPr>
          <p:spPr>
            <a:xfrm>
              <a:off x="2299374" y="6728544"/>
              <a:ext cx="923180" cy="126990"/>
            </a:xfrm>
            <a:custGeom>
              <a:avLst/>
              <a:gdLst>
                <a:gd name="connsiteX0" fmla="*/ 833937 w 923180"/>
                <a:gd name="connsiteY0" fmla="*/ 37747 h 126990"/>
                <a:gd name="connsiteX1" fmla="*/ 87817 w 923180"/>
                <a:gd name="connsiteY1" fmla="*/ 37747 h 126990"/>
                <a:gd name="connsiteX2" fmla="*/ 44233 w 923180"/>
                <a:gd name="connsiteY2" fmla="*/ 0 h 126990"/>
                <a:gd name="connsiteX3" fmla="*/ 0 w 923180"/>
                <a:gd name="connsiteY3" fmla="*/ 44233 h 126990"/>
                <a:gd name="connsiteX4" fmla="*/ 44233 w 923180"/>
                <a:gd name="connsiteY4" fmla="*/ 88466 h 126990"/>
                <a:gd name="connsiteX5" fmla="*/ 87817 w 923180"/>
                <a:gd name="connsiteY5" fmla="*/ 50718 h 126990"/>
                <a:gd name="connsiteX6" fmla="*/ 828619 w 923180"/>
                <a:gd name="connsiteY6" fmla="*/ 50718 h 126990"/>
                <a:gd name="connsiteX7" fmla="*/ 904891 w 923180"/>
                <a:gd name="connsiteY7" fmla="*/ 126991 h 126990"/>
                <a:gd name="connsiteX8" fmla="*/ 923181 w 923180"/>
                <a:gd name="connsiteY8" fmla="*/ 126991 h 126990"/>
                <a:gd name="connsiteX9" fmla="*/ 833937 w 923180"/>
                <a:gd name="connsiteY9" fmla="*/ 37747 h 126990"/>
                <a:gd name="connsiteX10" fmla="*/ 77440 w 923180"/>
                <a:gd name="connsiteY10" fmla="*/ 50718 h 126990"/>
                <a:gd name="connsiteX11" fmla="*/ 44233 w 923180"/>
                <a:gd name="connsiteY11" fmla="*/ 78088 h 126990"/>
                <a:gd name="connsiteX12" fmla="*/ 10377 w 923180"/>
                <a:gd name="connsiteY12" fmla="*/ 44233 h 126990"/>
                <a:gd name="connsiteX13" fmla="*/ 44233 w 923180"/>
                <a:gd name="connsiteY13" fmla="*/ 10377 h 126990"/>
                <a:gd name="connsiteX14" fmla="*/ 77440 w 923180"/>
                <a:gd name="connsiteY14" fmla="*/ 37747 h 126990"/>
                <a:gd name="connsiteX15" fmla="*/ 78088 w 923180"/>
                <a:gd name="connsiteY15" fmla="*/ 44233 h 126990"/>
                <a:gd name="connsiteX16" fmla="*/ 77440 w 923180"/>
                <a:gd name="connsiteY16" fmla="*/ 50718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3180" h="126990">
                  <a:moveTo>
                    <a:pt x="833937" y="37747"/>
                  </a:moveTo>
                  <a:lnTo>
                    <a:pt x="87817" y="37747"/>
                  </a:lnTo>
                  <a:cubicBezTo>
                    <a:pt x="84704" y="16474"/>
                    <a:pt x="66414" y="0"/>
                    <a:pt x="44233" y="0"/>
                  </a:cubicBezTo>
                  <a:cubicBezTo>
                    <a:pt x="19846" y="0"/>
                    <a:pt x="0" y="19846"/>
                    <a:pt x="0" y="44233"/>
                  </a:cubicBezTo>
                  <a:cubicBezTo>
                    <a:pt x="0" y="68619"/>
                    <a:pt x="19846" y="88466"/>
                    <a:pt x="44233" y="88466"/>
                  </a:cubicBezTo>
                  <a:cubicBezTo>
                    <a:pt x="66414" y="88466"/>
                    <a:pt x="84574" y="71992"/>
                    <a:pt x="87817" y="50718"/>
                  </a:cubicBezTo>
                  <a:lnTo>
                    <a:pt x="828619" y="50718"/>
                  </a:lnTo>
                  <a:lnTo>
                    <a:pt x="904891" y="126991"/>
                  </a:lnTo>
                  <a:lnTo>
                    <a:pt x="923181" y="126991"/>
                  </a:lnTo>
                  <a:lnTo>
                    <a:pt x="833937" y="37747"/>
                  </a:lnTo>
                  <a:close/>
                  <a:moveTo>
                    <a:pt x="77440" y="50718"/>
                  </a:moveTo>
                  <a:cubicBezTo>
                    <a:pt x="74456" y="66284"/>
                    <a:pt x="60707" y="78088"/>
                    <a:pt x="44233" y="78088"/>
                  </a:cubicBezTo>
                  <a:cubicBezTo>
                    <a:pt x="25554" y="78088"/>
                    <a:pt x="10377" y="62912"/>
                    <a:pt x="10377" y="44233"/>
                  </a:cubicBezTo>
                  <a:cubicBezTo>
                    <a:pt x="10377" y="25554"/>
                    <a:pt x="25554" y="10377"/>
                    <a:pt x="44233" y="10377"/>
                  </a:cubicBezTo>
                  <a:cubicBezTo>
                    <a:pt x="60707" y="10377"/>
                    <a:pt x="74327" y="22181"/>
                    <a:pt x="77440" y="37747"/>
                  </a:cubicBezTo>
                  <a:cubicBezTo>
                    <a:pt x="77829" y="39822"/>
                    <a:pt x="78088" y="42028"/>
                    <a:pt x="78088" y="44233"/>
                  </a:cubicBezTo>
                  <a:cubicBezTo>
                    <a:pt x="78088" y="46438"/>
                    <a:pt x="77829" y="48643"/>
                    <a:pt x="77440" y="5071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2" name="Freeform: Shape 21">
              <a:extLst>
                <a:ext uri="{FF2B5EF4-FFF2-40B4-BE49-F238E27FC236}">
                  <a16:creationId xmlns:a16="http://schemas.microsoft.com/office/drawing/2014/main" id="{2A35A04D-374D-164E-E76D-ED7135D5D7C0}"/>
                </a:ext>
              </a:extLst>
            </p:cNvPr>
            <p:cNvSpPr/>
            <p:nvPr/>
          </p:nvSpPr>
          <p:spPr>
            <a:xfrm>
              <a:off x="2012445" y="6562509"/>
              <a:ext cx="2225647" cy="270066"/>
            </a:xfrm>
            <a:custGeom>
              <a:avLst/>
              <a:gdLst>
                <a:gd name="connsiteX0" fmla="*/ 2225648 w 2225647"/>
                <a:gd name="connsiteY0" fmla="*/ 12971 h 270066"/>
                <a:gd name="connsiteX1" fmla="*/ 2225648 w 2225647"/>
                <a:gd name="connsiteY1" fmla="*/ 0 h 270066"/>
                <a:gd name="connsiteX2" fmla="*/ 1355910 w 2225647"/>
                <a:gd name="connsiteY2" fmla="*/ 0 h 270066"/>
                <a:gd name="connsiteX3" fmla="*/ 1238777 w 2225647"/>
                <a:gd name="connsiteY3" fmla="*/ 117132 h 270066"/>
                <a:gd name="connsiteX4" fmla="*/ 31261 w 2225647"/>
                <a:gd name="connsiteY4" fmla="*/ 117132 h 270066"/>
                <a:gd name="connsiteX5" fmla="*/ 135422 w 2225647"/>
                <a:gd name="connsiteY5" fmla="*/ 12971 h 270066"/>
                <a:gd name="connsiteX6" fmla="*/ 758702 w 2225647"/>
                <a:gd name="connsiteY6" fmla="*/ 12971 h 270066"/>
                <a:gd name="connsiteX7" fmla="*/ 758702 w 2225647"/>
                <a:gd name="connsiteY7" fmla="*/ 0 h 270066"/>
                <a:gd name="connsiteX8" fmla="*/ 130104 w 2225647"/>
                <a:gd name="connsiteY8" fmla="*/ 0 h 270066"/>
                <a:gd name="connsiteX9" fmla="*/ 0 w 2225647"/>
                <a:gd name="connsiteY9" fmla="*/ 130104 h 270066"/>
                <a:gd name="connsiteX10" fmla="*/ 1238777 w 2225647"/>
                <a:gd name="connsiteY10" fmla="*/ 130104 h 270066"/>
                <a:gd name="connsiteX11" fmla="*/ 1355910 w 2225647"/>
                <a:gd name="connsiteY11" fmla="*/ 247236 h 270066"/>
                <a:gd name="connsiteX12" fmla="*/ 1926785 w 2225647"/>
                <a:gd name="connsiteY12" fmla="*/ 247236 h 270066"/>
                <a:gd name="connsiteX13" fmla="*/ 1955322 w 2225647"/>
                <a:gd name="connsiteY13" fmla="*/ 270066 h 270066"/>
                <a:gd name="connsiteX14" fmla="*/ 1984638 w 2225647"/>
                <a:gd name="connsiteY14" fmla="*/ 240751 h 270066"/>
                <a:gd name="connsiteX15" fmla="*/ 1955322 w 2225647"/>
                <a:gd name="connsiteY15" fmla="*/ 211435 h 270066"/>
                <a:gd name="connsiteX16" fmla="*/ 1926785 w 2225647"/>
                <a:gd name="connsiteY16" fmla="*/ 234265 h 270066"/>
                <a:gd name="connsiteX17" fmla="*/ 1361358 w 2225647"/>
                <a:gd name="connsiteY17" fmla="*/ 234265 h 270066"/>
                <a:gd name="connsiteX18" fmla="*/ 1250711 w 2225647"/>
                <a:gd name="connsiteY18" fmla="*/ 123618 h 270066"/>
                <a:gd name="connsiteX19" fmla="*/ 1361358 w 2225647"/>
                <a:gd name="connsiteY19" fmla="*/ 12971 h 270066"/>
                <a:gd name="connsiteX20" fmla="*/ 2225648 w 2225647"/>
                <a:gd name="connsiteY20" fmla="*/ 12971 h 27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5647" h="270066">
                  <a:moveTo>
                    <a:pt x="2225648" y="12971"/>
                  </a:moveTo>
                  <a:lnTo>
                    <a:pt x="2225648" y="0"/>
                  </a:lnTo>
                  <a:lnTo>
                    <a:pt x="1355910" y="0"/>
                  </a:lnTo>
                  <a:lnTo>
                    <a:pt x="1238777" y="117132"/>
                  </a:lnTo>
                  <a:lnTo>
                    <a:pt x="31261" y="117132"/>
                  </a:lnTo>
                  <a:lnTo>
                    <a:pt x="135422" y="12971"/>
                  </a:lnTo>
                  <a:lnTo>
                    <a:pt x="758702" y="12971"/>
                  </a:lnTo>
                  <a:lnTo>
                    <a:pt x="758702" y="0"/>
                  </a:lnTo>
                  <a:lnTo>
                    <a:pt x="130104" y="0"/>
                  </a:lnTo>
                  <a:lnTo>
                    <a:pt x="0" y="130104"/>
                  </a:lnTo>
                  <a:lnTo>
                    <a:pt x="1238777" y="130104"/>
                  </a:lnTo>
                  <a:lnTo>
                    <a:pt x="1355910" y="247236"/>
                  </a:lnTo>
                  <a:lnTo>
                    <a:pt x="1926785" y="247236"/>
                  </a:lnTo>
                  <a:cubicBezTo>
                    <a:pt x="1929768" y="260208"/>
                    <a:pt x="1941313" y="270066"/>
                    <a:pt x="1955322" y="270066"/>
                  </a:cubicBezTo>
                  <a:cubicBezTo>
                    <a:pt x="1971537" y="270066"/>
                    <a:pt x="1984638" y="256965"/>
                    <a:pt x="1984638" y="240751"/>
                  </a:cubicBezTo>
                  <a:cubicBezTo>
                    <a:pt x="1984638" y="224536"/>
                    <a:pt x="1971537" y="211435"/>
                    <a:pt x="1955322" y="211435"/>
                  </a:cubicBezTo>
                  <a:cubicBezTo>
                    <a:pt x="1941443" y="211435"/>
                    <a:pt x="1929768" y="221164"/>
                    <a:pt x="1926785" y="234265"/>
                  </a:cubicBezTo>
                  <a:lnTo>
                    <a:pt x="1361358" y="234265"/>
                  </a:lnTo>
                  <a:lnTo>
                    <a:pt x="1250711" y="123618"/>
                  </a:lnTo>
                  <a:lnTo>
                    <a:pt x="1361358" y="12971"/>
                  </a:lnTo>
                  <a:lnTo>
                    <a:pt x="2225648" y="12971"/>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3" name="Freeform: Shape 22">
              <a:extLst>
                <a:ext uri="{FF2B5EF4-FFF2-40B4-BE49-F238E27FC236}">
                  <a16:creationId xmlns:a16="http://schemas.microsoft.com/office/drawing/2014/main" id="{45684959-CD57-A9CF-BA1A-8349B9F02F79}"/>
                </a:ext>
              </a:extLst>
            </p:cNvPr>
            <p:cNvSpPr/>
            <p:nvPr/>
          </p:nvSpPr>
          <p:spPr>
            <a:xfrm>
              <a:off x="7309352" y="6728544"/>
              <a:ext cx="815128" cy="126990"/>
            </a:xfrm>
            <a:custGeom>
              <a:avLst/>
              <a:gdLst>
                <a:gd name="connsiteX0" fmla="*/ 736392 w 815128"/>
                <a:gd name="connsiteY0" fmla="*/ 37747 h 126990"/>
                <a:gd name="connsiteX1" fmla="*/ 87817 w 815128"/>
                <a:gd name="connsiteY1" fmla="*/ 37747 h 126990"/>
                <a:gd name="connsiteX2" fmla="*/ 44233 w 815128"/>
                <a:gd name="connsiteY2" fmla="*/ 0 h 126990"/>
                <a:gd name="connsiteX3" fmla="*/ 0 w 815128"/>
                <a:gd name="connsiteY3" fmla="*/ 44233 h 126990"/>
                <a:gd name="connsiteX4" fmla="*/ 44233 w 815128"/>
                <a:gd name="connsiteY4" fmla="*/ 88466 h 126990"/>
                <a:gd name="connsiteX5" fmla="*/ 87817 w 815128"/>
                <a:gd name="connsiteY5" fmla="*/ 50718 h 126990"/>
                <a:gd name="connsiteX6" fmla="*/ 730554 w 815128"/>
                <a:gd name="connsiteY6" fmla="*/ 50718 h 126990"/>
                <a:gd name="connsiteX7" fmla="*/ 797876 w 815128"/>
                <a:gd name="connsiteY7" fmla="*/ 126991 h 126990"/>
                <a:gd name="connsiteX8" fmla="*/ 815129 w 815128"/>
                <a:gd name="connsiteY8" fmla="*/ 126991 h 126990"/>
                <a:gd name="connsiteX9" fmla="*/ 736392 w 815128"/>
                <a:gd name="connsiteY9" fmla="*/ 37747 h 126990"/>
                <a:gd name="connsiteX10" fmla="*/ 77440 w 815128"/>
                <a:gd name="connsiteY10" fmla="*/ 50718 h 126990"/>
                <a:gd name="connsiteX11" fmla="*/ 44233 w 815128"/>
                <a:gd name="connsiteY11" fmla="*/ 78088 h 126990"/>
                <a:gd name="connsiteX12" fmla="*/ 10378 w 815128"/>
                <a:gd name="connsiteY12" fmla="*/ 44233 h 126990"/>
                <a:gd name="connsiteX13" fmla="*/ 44233 w 815128"/>
                <a:gd name="connsiteY13" fmla="*/ 10377 h 126990"/>
                <a:gd name="connsiteX14" fmla="*/ 77440 w 815128"/>
                <a:gd name="connsiteY14" fmla="*/ 37747 h 126990"/>
                <a:gd name="connsiteX15" fmla="*/ 78089 w 815128"/>
                <a:gd name="connsiteY15" fmla="*/ 44233 h 126990"/>
                <a:gd name="connsiteX16" fmla="*/ 77440 w 815128"/>
                <a:gd name="connsiteY16" fmla="*/ 50718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128" h="126990">
                  <a:moveTo>
                    <a:pt x="736392" y="37747"/>
                  </a:moveTo>
                  <a:lnTo>
                    <a:pt x="87817" y="37747"/>
                  </a:lnTo>
                  <a:cubicBezTo>
                    <a:pt x="84704" y="16474"/>
                    <a:pt x="66414" y="0"/>
                    <a:pt x="44233" y="0"/>
                  </a:cubicBezTo>
                  <a:cubicBezTo>
                    <a:pt x="19847" y="0"/>
                    <a:pt x="0" y="19846"/>
                    <a:pt x="0" y="44233"/>
                  </a:cubicBezTo>
                  <a:cubicBezTo>
                    <a:pt x="0" y="68619"/>
                    <a:pt x="19847" y="88466"/>
                    <a:pt x="44233" y="88466"/>
                  </a:cubicBezTo>
                  <a:cubicBezTo>
                    <a:pt x="66414" y="88466"/>
                    <a:pt x="84574" y="71992"/>
                    <a:pt x="87817" y="50718"/>
                  </a:cubicBezTo>
                  <a:lnTo>
                    <a:pt x="730554" y="50718"/>
                  </a:lnTo>
                  <a:lnTo>
                    <a:pt x="797876" y="126991"/>
                  </a:lnTo>
                  <a:lnTo>
                    <a:pt x="815129" y="126991"/>
                  </a:lnTo>
                  <a:lnTo>
                    <a:pt x="736392" y="37747"/>
                  </a:lnTo>
                  <a:close/>
                  <a:moveTo>
                    <a:pt x="77440" y="50718"/>
                  </a:moveTo>
                  <a:cubicBezTo>
                    <a:pt x="74457" y="66284"/>
                    <a:pt x="60706" y="78088"/>
                    <a:pt x="44233" y="78088"/>
                  </a:cubicBezTo>
                  <a:cubicBezTo>
                    <a:pt x="25554" y="78088"/>
                    <a:pt x="10378" y="62912"/>
                    <a:pt x="10378" y="44233"/>
                  </a:cubicBezTo>
                  <a:cubicBezTo>
                    <a:pt x="10378" y="25554"/>
                    <a:pt x="25554" y="10377"/>
                    <a:pt x="44233" y="10377"/>
                  </a:cubicBezTo>
                  <a:cubicBezTo>
                    <a:pt x="60706" y="10377"/>
                    <a:pt x="74327" y="22181"/>
                    <a:pt x="77440" y="37747"/>
                  </a:cubicBezTo>
                  <a:cubicBezTo>
                    <a:pt x="77829" y="39822"/>
                    <a:pt x="78089" y="42028"/>
                    <a:pt x="78089" y="44233"/>
                  </a:cubicBezTo>
                  <a:cubicBezTo>
                    <a:pt x="78089" y="46438"/>
                    <a:pt x="77829" y="48643"/>
                    <a:pt x="77440" y="5071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grpSp>
      <p:sp>
        <p:nvSpPr>
          <p:cNvPr id="24" name="Oval 23">
            <a:extLst>
              <a:ext uri="{FF2B5EF4-FFF2-40B4-BE49-F238E27FC236}">
                <a16:creationId xmlns:a16="http://schemas.microsoft.com/office/drawing/2014/main" id="{BDE78E19-8BF7-E858-B80A-37A68E3C9F14}"/>
              </a:ext>
            </a:extLst>
          </p:cNvPr>
          <p:cNvSpPr/>
          <p:nvPr userDrawn="1"/>
        </p:nvSpPr>
        <p:spPr>
          <a:xfrm>
            <a:off x="11614611" y="6584613"/>
            <a:ext cx="216000" cy="21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53C737AB-EE1E-4D4D-BC51-FA223C2FA503}" type="slidenum">
              <a:rPr kumimoji="0" lang="en-US" sz="700" b="0" i="0" u="none" strike="noStrike" kern="1200" cap="none" spc="0" normalizeH="0" baseline="0" noProof="0" smtClean="0">
                <a:ln>
                  <a:noFill/>
                </a:ln>
                <a:solidFill>
                  <a:schemeClr val="bg1"/>
                </a:solidFill>
                <a:effectLst/>
                <a:uLnTx/>
                <a:uFillTx/>
                <a:latin typeface="Montserrat" panose="00000500000000000000" pitchFamily="5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solidFill>
                <a:schemeClr val="bg1"/>
              </a:solidFill>
              <a:effectLst/>
              <a:uLnTx/>
              <a:uFillTx/>
              <a:latin typeface="Montserrat" panose="00000500000000000000" pitchFamily="50" charset="0"/>
            </a:endParaRPr>
          </a:p>
        </p:txBody>
      </p:sp>
      <p:pic>
        <p:nvPicPr>
          <p:cNvPr id="25" name="Picture 24">
            <a:extLst>
              <a:ext uri="{FF2B5EF4-FFF2-40B4-BE49-F238E27FC236}">
                <a16:creationId xmlns:a16="http://schemas.microsoft.com/office/drawing/2014/main" id="{5544ED9C-85AC-DA34-5C51-9E2299D685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982325" y="244801"/>
            <a:ext cx="931468" cy="411033"/>
          </a:xfrm>
          <a:prstGeom prst="rect">
            <a:avLst/>
          </a:prstGeom>
        </p:spPr>
      </p:pic>
      <p:sp>
        <p:nvSpPr>
          <p:cNvPr id="26" name="Title 4">
            <a:extLst>
              <a:ext uri="{FF2B5EF4-FFF2-40B4-BE49-F238E27FC236}">
                <a16:creationId xmlns:a16="http://schemas.microsoft.com/office/drawing/2014/main" id="{1F0D6B1D-8D9F-4380-99D4-DA7D9D0F5314}"/>
              </a:ext>
            </a:extLst>
          </p:cNvPr>
          <p:cNvSpPr>
            <a:spLocks noGrp="1"/>
          </p:cNvSpPr>
          <p:nvPr>
            <p:ph type="title" hasCustomPrompt="1"/>
          </p:nvPr>
        </p:nvSpPr>
        <p:spPr>
          <a:xfrm>
            <a:off x="674689" y="2358446"/>
            <a:ext cx="7236000" cy="1495794"/>
          </a:xfrm>
        </p:spPr>
        <p:txBody>
          <a:bodyPr anchor="b"/>
          <a:lstStyle>
            <a:lvl1pPr>
              <a:defRPr lang="en-US" sz="3600" b="0" kern="1200" dirty="0">
                <a:solidFill>
                  <a:schemeClr val="bg1"/>
                </a:solidFill>
                <a:latin typeface="Arial Nova" panose="020B0504020202020204" pitchFamily="34" charset="0"/>
                <a:ea typeface="Open Sans" panose="020B0606030504020204" pitchFamily="34" charset="0"/>
                <a:cs typeface="Open Sans" panose="020B0606030504020204" pitchFamily="34" charset="0"/>
              </a:defRPr>
            </a:lvl1pPr>
          </a:lstStyle>
          <a:p>
            <a:br>
              <a:rPr lang="en-US"/>
            </a:br>
            <a:br>
              <a:rPr lang="en-US"/>
            </a:br>
            <a:r>
              <a:rPr lang="en-US"/>
              <a:t>Click to edit Master title style</a:t>
            </a:r>
          </a:p>
        </p:txBody>
      </p:sp>
      <p:sp>
        <p:nvSpPr>
          <p:cNvPr id="27" name="Text Placeholder 8">
            <a:extLst>
              <a:ext uri="{FF2B5EF4-FFF2-40B4-BE49-F238E27FC236}">
                <a16:creationId xmlns:a16="http://schemas.microsoft.com/office/drawing/2014/main" id="{FF67C7E4-256F-4011-B2AD-84EEFAFA9DF9}"/>
              </a:ext>
            </a:extLst>
          </p:cNvPr>
          <p:cNvSpPr>
            <a:spLocks noGrp="1"/>
          </p:cNvSpPr>
          <p:nvPr>
            <p:ph type="body" sz="quarter" idx="10"/>
          </p:nvPr>
        </p:nvSpPr>
        <p:spPr>
          <a:xfrm>
            <a:off x="674688" y="3948022"/>
            <a:ext cx="7247094" cy="553998"/>
          </a:xfrm>
        </p:spPr>
        <p:txBody>
          <a:bodyPr>
            <a:noAutofit/>
          </a:bodyPr>
          <a:lstStyle>
            <a:lvl1pPr marL="0" indent="0">
              <a:lnSpc>
                <a:spcPct val="90000"/>
              </a:lnSpc>
              <a:spcAft>
                <a:spcPts val="0"/>
              </a:spcAft>
              <a:buNone/>
              <a:defRPr lang="en-US" sz="2000" b="0" kern="1200" dirty="0" smtClean="0">
                <a:solidFill>
                  <a:schemeClr val="bg1"/>
                </a:solidFill>
                <a:latin typeface="Arial Nova" panose="020B0504020202020204" pitchFamily="34" charset="0"/>
                <a:ea typeface="Roboto Light" panose="02000000000000000000" pitchFamily="2" charset="0"/>
                <a:cs typeface="+mn-cs"/>
              </a:defRPr>
            </a:lvl1pPr>
            <a:lvl2pPr marL="275400" indent="0">
              <a:buNone/>
              <a:defRPr/>
            </a:lvl2pPr>
          </a:lstStyle>
          <a:p>
            <a:pPr lvl="0"/>
            <a:r>
              <a:rPr lang="en-US"/>
              <a:t>Click to edit Master text styles</a:t>
            </a:r>
          </a:p>
          <a:p>
            <a:pPr lvl="0"/>
            <a:endParaRPr lang="en-US"/>
          </a:p>
        </p:txBody>
      </p:sp>
    </p:spTree>
    <p:extLst>
      <p:ext uri="{BB962C8B-B14F-4D97-AF65-F5344CB8AC3E}">
        <p14:creationId xmlns:p14="http://schemas.microsoft.com/office/powerpoint/2010/main" val="3387934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Section 3">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6B3E24-9A36-3DEA-5A50-1E1234359E12}"/>
              </a:ext>
            </a:extLst>
          </p:cNvPr>
          <p:cNvSpPr/>
          <p:nvPr userDrawn="1"/>
        </p:nvSpPr>
        <p:spPr>
          <a:xfrm>
            <a:off x="-1" y="0"/>
            <a:ext cx="12192001" cy="6858000"/>
          </a:xfrm>
          <a:prstGeom prst="rect">
            <a:avLst/>
          </a:prstGeom>
          <a:gradFill flip="none" rotWithShape="1">
            <a:gsLst>
              <a:gs pos="0">
                <a:schemeClr val="accent1">
                  <a:lumMod val="75000"/>
                </a:schemeClr>
              </a:gs>
              <a:gs pos="100000">
                <a:schemeClr val="accent1">
                  <a:lumMod val="75000"/>
                  <a:alpha val="7500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 name="Graphic 25">
            <a:extLst>
              <a:ext uri="{FF2B5EF4-FFF2-40B4-BE49-F238E27FC236}">
                <a16:creationId xmlns:a16="http://schemas.microsoft.com/office/drawing/2014/main" id="{D7DA9844-121C-4CFC-F22E-87FE2FBBA059}"/>
              </a:ext>
            </a:extLst>
          </p:cNvPr>
          <p:cNvGrpSpPr/>
          <p:nvPr userDrawn="1"/>
        </p:nvGrpSpPr>
        <p:grpSpPr>
          <a:xfrm>
            <a:off x="-600" y="6131597"/>
            <a:ext cx="12193199" cy="724067"/>
            <a:chOff x="-600" y="6131597"/>
            <a:chExt cx="12193199" cy="724067"/>
          </a:xfrm>
          <a:gradFill>
            <a:gsLst>
              <a:gs pos="0">
                <a:schemeClr val="accent2"/>
              </a:gs>
              <a:gs pos="100000">
                <a:schemeClr val="accent3"/>
              </a:gs>
            </a:gsLst>
            <a:lin ang="0" scaled="1"/>
          </a:gradFill>
        </p:grpSpPr>
        <p:sp>
          <p:nvSpPr>
            <p:cNvPr id="4" name="Freeform: Shape 3">
              <a:extLst>
                <a:ext uri="{FF2B5EF4-FFF2-40B4-BE49-F238E27FC236}">
                  <a16:creationId xmlns:a16="http://schemas.microsoft.com/office/drawing/2014/main" id="{F2538BE7-DC37-CA4F-D5F8-A87898A46FCC}"/>
                </a:ext>
              </a:extLst>
            </p:cNvPr>
            <p:cNvSpPr/>
            <p:nvPr/>
          </p:nvSpPr>
          <p:spPr>
            <a:xfrm>
              <a:off x="-600" y="6652531"/>
              <a:ext cx="481371" cy="88465"/>
            </a:xfrm>
            <a:custGeom>
              <a:avLst/>
              <a:gdLst>
                <a:gd name="connsiteX0" fmla="*/ 437139 w 481371"/>
                <a:gd name="connsiteY0" fmla="*/ 88466 h 88465"/>
                <a:gd name="connsiteX1" fmla="*/ 481372 w 481371"/>
                <a:gd name="connsiteY1" fmla="*/ 44233 h 88465"/>
                <a:gd name="connsiteX2" fmla="*/ 437139 w 481371"/>
                <a:gd name="connsiteY2" fmla="*/ 0 h 88465"/>
                <a:gd name="connsiteX3" fmla="*/ 393555 w 481371"/>
                <a:gd name="connsiteY3" fmla="*/ 37747 h 88465"/>
                <a:gd name="connsiteX4" fmla="*/ 0 w 481371"/>
                <a:gd name="connsiteY4" fmla="*/ 37747 h 88465"/>
                <a:gd name="connsiteX5" fmla="*/ 0 w 481371"/>
                <a:gd name="connsiteY5" fmla="*/ 50718 h 88465"/>
                <a:gd name="connsiteX6" fmla="*/ 393555 w 481371"/>
                <a:gd name="connsiteY6" fmla="*/ 50718 h 88465"/>
                <a:gd name="connsiteX7" fmla="*/ 437139 w 481371"/>
                <a:gd name="connsiteY7" fmla="*/ 88466 h 88465"/>
                <a:gd name="connsiteX8" fmla="*/ 403932 w 481371"/>
                <a:gd name="connsiteY8" fmla="*/ 37877 h 88465"/>
                <a:gd name="connsiteX9" fmla="*/ 437139 w 481371"/>
                <a:gd name="connsiteY9" fmla="*/ 10507 h 88465"/>
                <a:gd name="connsiteX10" fmla="*/ 470995 w 481371"/>
                <a:gd name="connsiteY10" fmla="*/ 44362 h 88465"/>
                <a:gd name="connsiteX11" fmla="*/ 437139 w 481371"/>
                <a:gd name="connsiteY11" fmla="*/ 78218 h 88465"/>
                <a:gd name="connsiteX12" fmla="*/ 403932 w 481371"/>
                <a:gd name="connsiteY12" fmla="*/ 50848 h 88465"/>
                <a:gd name="connsiteX13" fmla="*/ 403284 w 481371"/>
                <a:gd name="connsiteY13" fmla="*/ 44362 h 88465"/>
                <a:gd name="connsiteX14" fmla="*/ 403932 w 481371"/>
                <a:gd name="connsiteY14" fmla="*/ 37877 h 8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1371" h="88465">
                  <a:moveTo>
                    <a:pt x="437139" y="88466"/>
                  </a:moveTo>
                  <a:cubicBezTo>
                    <a:pt x="461526" y="88466"/>
                    <a:pt x="481372" y="68619"/>
                    <a:pt x="481372" y="44233"/>
                  </a:cubicBezTo>
                  <a:cubicBezTo>
                    <a:pt x="481372" y="19846"/>
                    <a:pt x="461526" y="0"/>
                    <a:pt x="437139" y="0"/>
                  </a:cubicBezTo>
                  <a:cubicBezTo>
                    <a:pt x="414958" y="0"/>
                    <a:pt x="396798" y="16474"/>
                    <a:pt x="393555" y="37747"/>
                  </a:cubicBezTo>
                  <a:lnTo>
                    <a:pt x="0" y="37747"/>
                  </a:lnTo>
                  <a:lnTo>
                    <a:pt x="0" y="50718"/>
                  </a:lnTo>
                  <a:lnTo>
                    <a:pt x="393555" y="50718"/>
                  </a:lnTo>
                  <a:cubicBezTo>
                    <a:pt x="396798" y="72121"/>
                    <a:pt x="414958" y="88466"/>
                    <a:pt x="437139" y="88466"/>
                  </a:cubicBezTo>
                  <a:close/>
                  <a:moveTo>
                    <a:pt x="403932" y="37877"/>
                  </a:moveTo>
                  <a:cubicBezTo>
                    <a:pt x="406916" y="22311"/>
                    <a:pt x="420665" y="10507"/>
                    <a:pt x="437139" y="10507"/>
                  </a:cubicBezTo>
                  <a:cubicBezTo>
                    <a:pt x="455818" y="10507"/>
                    <a:pt x="470995" y="25684"/>
                    <a:pt x="470995" y="44362"/>
                  </a:cubicBezTo>
                  <a:cubicBezTo>
                    <a:pt x="470995" y="63041"/>
                    <a:pt x="455818" y="78218"/>
                    <a:pt x="437139" y="78218"/>
                  </a:cubicBezTo>
                  <a:cubicBezTo>
                    <a:pt x="420665" y="78218"/>
                    <a:pt x="407045" y="66414"/>
                    <a:pt x="403932" y="50848"/>
                  </a:cubicBezTo>
                  <a:cubicBezTo>
                    <a:pt x="403543" y="48773"/>
                    <a:pt x="403284" y="46568"/>
                    <a:pt x="403284" y="44362"/>
                  </a:cubicBezTo>
                  <a:cubicBezTo>
                    <a:pt x="403284" y="42028"/>
                    <a:pt x="403543" y="39952"/>
                    <a:pt x="403932" y="3787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5" name="Freeform: Shape 4">
              <a:extLst>
                <a:ext uri="{FF2B5EF4-FFF2-40B4-BE49-F238E27FC236}">
                  <a16:creationId xmlns:a16="http://schemas.microsoft.com/office/drawing/2014/main" id="{71EC5D38-3520-59AF-DAD2-09DFDEEA3A8F}"/>
                </a:ext>
              </a:extLst>
            </p:cNvPr>
            <p:cNvSpPr/>
            <p:nvPr/>
          </p:nvSpPr>
          <p:spPr>
            <a:xfrm>
              <a:off x="-600" y="6343161"/>
              <a:ext cx="1336971" cy="466584"/>
            </a:xfrm>
            <a:custGeom>
              <a:avLst/>
              <a:gdLst>
                <a:gd name="connsiteX0" fmla="*/ 877781 w 1336971"/>
                <a:gd name="connsiteY0" fmla="*/ 466584 h 466584"/>
                <a:gd name="connsiteX1" fmla="*/ 1336971 w 1336971"/>
                <a:gd name="connsiteY1" fmla="*/ 466584 h 466584"/>
                <a:gd name="connsiteX2" fmla="*/ 1336971 w 1336971"/>
                <a:gd name="connsiteY2" fmla="*/ 453613 h 466584"/>
                <a:gd name="connsiteX3" fmla="*/ 881024 w 1336971"/>
                <a:gd name="connsiteY3" fmla="*/ 453613 h 466584"/>
                <a:gd name="connsiteX4" fmla="*/ 0 w 1336971"/>
                <a:gd name="connsiteY4" fmla="*/ 0 h 466584"/>
                <a:gd name="connsiteX5" fmla="*/ 0 w 1336971"/>
                <a:gd name="connsiteY5" fmla="*/ 14528 h 466584"/>
                <a:gd name="connsiteX6" fmla="*/ 876354 w 1336971"/>
                <a:gd name="connsiteY6" fmla="*/ 465806 h 46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971" h="466584">
                  <a:moveTo>
                    <a:pt x="877781" y="466584"/>
                  </a:moveTo>
                  <a:lnTo>
                    <a:pt x="1336971" y="466584"/>
                  </a:lnTo>
                  <a:lnTo>
                    <a:pt x="1336971" y="453613"/>
                  </a:lnTo>
                  <a:lnTo>
                    <a:pt x="881024" y="453613"/>
                  </a:lnTo>
                  <a:lnTo>
                    <a:pt x="0" y="0"/>
                  </a:lnTo>
                  <a:lnTo>
                    <a:pt x="0" y="14528"/>
                  </a:lnTo>
                  <a:lnTo>
                    <a:pt x="876354" y="465806"/>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6" name="Freeform: Shape 5">
              <a:extLst>
                <a:ext uri="{FF2B5EF4-FFF2-40B4-BE49-F238E27FC236}">
                  <a16:creationId xmlns:a16="http://schemas.microsoft.com/office/drawing/2014/main" id="{5B4AA873-9FB9-3D4C-AC37-305992963522}"/>
                </a:ext>
              </a:extLst>
            </p:cNvPr>
            <p:cNvSpPr/>
            <p:nvPr/>
          </p:nvSpPr>
          <p:spPr>
            <a:xfrm>
              <a:off x="1417216" y="6459126"/>
              <a:ext cx="3500194" cy="396408"/>
            </a:xfrm>
            <a:custGeom>
              <a:avLst/>
              <a:gdLst>
                <a:gd name="connsiteX0" fmla="*/ 320493 w 3500194"/>
                <a:gd name="connsiteY0" fmla="*/ 396409 h 396408"/>
                <a:gd name="connsiteX1" fmla="*/ 666183 w 3500194"/>
                <a:gd name="connsiteY1" fmla="*/ 50718 h 396408"/>
                <a:gd name="connsiteX2" fmla="*/ 3412377 w 3500194"/>
                <a:gd name="connsiteY2" fmla="*/ 50718 h 396408"/>
                <a:gd name="connsiteX3" fmla="*/ 3455962 w 3500194"/>
                <a:gd name="connsiteY3" fmla="*/ 88466 h 396408"/>
                <a:gd name="connsiteX4" fmla="*/ 3500195 w 3500194"/>
                <a:gd name="connsiteY4" fmla="*/ 44233 h 396408"/>
                <a:gd name="connsiteX5" fmla="*/ 3455962 w 3500194"/>
                <a:gd name="connsiteY5" fmla="*/ 0 h 396408"/>
                <a:gd name="connsiteX6" fmla="*/ 3412377 w 3500194"/>
                <a:gd name="connsiteY6" fmla="*/ 37747 h 396408"/>
                <a:gd name="connsiteX7" fmla="*/ 660735 w 3500194"/>
                <a:gd name="connsiteY7" fmla="*/ 37747 h 396408"/>
                <a:gd name="connsiteX8" fmla="*/ 478097 w 3500194"/>
                <a:gd name="connsiteY8" fmla="*/ 220386 h 396408"/>
                <a:gd name="connsiteX9" fmla="*/ 273407 w 3500194"/>
                <a:gd name="connsiteY9" fmla="*/ 220386 h 396408"/>
                <a:gd name="connsiteX10" fmla="*/ 379513 w 3500194"/>
                <a:gd name="connsiteY10" fmla="*/ 114279 h 396408"/>
                <a:gd name="connsiteX11" fmla="*/ 370304 w 3500194"/>
                <a:gd name="connsiteY11" fmla="*/ 105069 h 396408"/>
                <a:gd name="connsiteX12" fmla="*/ 255117 w 3500194"/>
                <a:gd name="connsiteY12" fmla="*/ 220256 h 396408"/>
                <a:gd name="connsiteX13" fmla="*/ 126180 w 3500194"/>
                <a:gd name="connsiteY13" fmla="*/ 220256 h 396408"/>
                <a:gd name="connsiteX14" fmla="*/ 126180 w 3500194"/>
                <a:gd name="connsiteY14" fmla="*/ 222850 h 396408"/>
                <a:gd name="connsiteX15" fmla="*/ 125532 w 3500194"/>
                <a:gd name="connsiteY15" fmla="*/ 222202 h 396408"/>
                <a:gd name="connsiteX16" fmla="*/ 70403 w 3500194"/>
                <a:gd name="connsiteY16" fmla="*/ 277330 h 396408"/>
                <a:gd name="connsiteX17" fmla="*/ 12939 w 3500194"/>
                <a:gd name="connsiteY17" fmla="*/ 281481 h 396408"/>
                <a:gd name="connsiteX18" fmla="*/ 12939 w 3500194"/>
                <a:gd name="connsiteY18" fmla="*/ 344004 h 396408"/>
                <a:gd name="connsiteX19" fmla="*/ 75462 w 3500194"/>
                <a:gd name="connsiteY19" fmla="*/ 344004 h 396408"/>
                <a:gd name="connsiteX20" fmla="*/ 79613 w 3500194"/>
                <a:gd name="connsiteY20" fmla="*/ 286540 h 396408"/>
                <a:gd name="connsiteX21" fmla="*/ 132796 w 3500194"/>
                <a:gd name="connsiteY21" fmla="*/ 233357 h 396408"/>
                <a:gd name="connsiteX22" fmla="*/ 465255 w 3500194"/>
                <a:gd name="connsiteY22" fmla="*/ 233357 h 396408"/>
                <a:gd name="connsiteX23" fmla="*/ 302203 w 3500194"/>
                <a:gd name="connsiteY23" fmla="*/ 396409 h 396408"/>
                <a:gd name="connsiteX24" fmla="*/ 320493 w 3500194"/>
                <a:gd name="connsiteY24" fmla="*/ 396409 h 396408"/>
                <a:gd name="connsiteX25" fmla="*/ 3422625 w 3500194"/>
                <a:gd name="connsiteY25" fmla="*/ 37877 h 396408"/>
                <a:gd name="connsiteX26" fmla="*/ 3455832 w 3500194"/>
                <a:gd name="connsiteY26" fmla="*/ 10507 h 396408"/>
                <a:gd name="connsiteX27" fmla="*/ 3489687 w 3500194"/>
                <a:gd name="connsiteY27" fmla="*/ 44362 h 396408"/>
                <a:gd name="connsiteX28" fmla="*/ 3455832 w 3500194"/>
                <a:gd name="connsiteY28" fmla="*/ 78218 h 396408"/>
                <a:gd name="connsiteX29" fmla="*/ 3422625 w 3500194"/>
                <a:gd name="connsiteY29" fmla="*/ 50848 h 396408"/>
                <a:gd name="connsiteX30" fmla="*/ 3421976 w 3500194"/>
                <a:gd name="connsiteY30" fmla="*/ 44362 h 396408"/>
                <a:gd name="connsiteX31" fmla="*/ 3422625 w 3500194"/>
                <a:gd name="connsiteY31" fmla="*/ 37877 h 396408"/>
                <a:gd name="connsiteX32" fmla="*/ 67938 w 3500194"/>
                <a:gd name="connsiteY32" fmla="*/ 336740 h 396408"/>
                <a:gd name="connsiteX33" fmla="*/ 20073 w 3500194"/>
                <a:gd name="connsiteY33" fmla="*/ 336740 h 396408"/>
                <a:gd name="connsiteX34" fmla="*/ 20073 w 3500194"/>
                <a:gd name="connsiteY34" fmla="*/ 288875 h 396408"/>
                <a:gd name="connsiteX35" fmla="*/ 62879 w 3500194"/>
                <a:gd name="connsiteY35" fmla="*/ 284724 h 396408"/>
                <a:gd name="connsiteX36" fmla="*/ 67938 w 3500194"/>
                <a:gd name="connsiteY36" fmla="*/ 288875 h 396408"/>
                <a:gd name="connsiteX37" fmla="*/ 72089 w 3500194"/>
                <a:gd name="connsiteY37" fmla="*/ 293934 h 396408"/>
                <a:gd name="connsiteX38" fmla="*/ 67938 w 3500194"/>
                <a:gd name="connsiteY38" fmla="*/ 336740 h 39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00194" h="396408">
                  <a:moveTo>
                    <a:pt x="320493" y="396409"/>
                  </a:moveTo>
                  <a:lnTo>
                    <a:pt x="666183" y="50718"/>
                  </a:lnTo>
                  <a:lnTo>
                    <a:pt x="3412377" y="50718"/>
                  </a:lnTo>
                  <a:cubicBezTo>
                    <a:pt x="3415490" y="71992"/>
                    <a:pt x="3433780" y="88466"/>
                    <a:pt x="3455962" y="88466"/>
                  </a:cubicBezTo>
                  <a:cubicBezTo>
                    <a:pt x="3480348" y="88466"/>
                    <a:pt x="3500195" y="68619"/>
                    <a:pt x="3500195" y="44233"/>
                  </a:cubicBezTo>
                  <a:cubicBezTo>
                    <a:pt x="3500195" y="19846"/>
                    <a:pt x="3480348" y="0"/>
                    <a:pt x="3455962" y="0"/>
                  </a:cubicBezTo>
                  <a:cubicBezTo>
                    <a:pt x="3433780" y="0"/>
                    <a:pt x="3415620" y="16474"/>
                    <a:pt x="3412377" y="37747"/>
                  </a:cubicBezTo>
                  <a:lnTo>
                    <a:pt x="660735" y="37747"/>
                  </a:lnTo>
                  <a:lnTo>
                    <a:pt x="478097" y="220386"/>
                  </a:lnTo>
                  <a:lnTo>
                    <a:pt x="273407" y="220386"/>
                  </a:lnTo>
                  <a:lnTo>
                    <a:pt x="379513" y="114279"/>
                  </a:lnTo>
                  <a:lnTo>
                    <a:pt x="370304" y="105069"/>
                  </a:lnTo>
                  <a:lnTo>
                    <a:pt x="255117" y="220256"/>
                  </a:lnTo>
                  <a:lnTo>
                    <a:pt x="126180" y="220256"/>
                  </a:lnTo>
                  <a:lnTo>
                    <a:pt x="126180" y="222850"/>
                  </a:lnTo>
                  <a:lnTo>
                    <a:pt x="125532" y="222202"/>
                  </a:lnTo>
                  <a:lnTo>
                    <a:pt x="70403" y="277330"/>
                  </a:lnTo>
                  <a:cubicBezTo>
                    <a:pt x="53151" y="264489"/>
                    <a:pt x="28635" y="265786"/>
                    <a:pt x="12939" y="281481"/>
                  </a:cubicBezTo>
                  <a:cubicBezTo>
                    <a:pt x="-4313" y="298733"/>
                    <a:pt x="-4313" y="326752"/>
                    <a:pt x="12939" y="344004"/>
                  </a:cubicBezTo>
                  <a:cubicBezTo>
                    <a:pt x="30191" y="361256"/>
                    <a:pt x="58210" y="361256"/>
                    <a:pt x="75462" y="344004"/>
                  </a:cubicBezTo>
                  <a:cubicBezTo>
                    <a:pt x="91157" y="328308"/>
                    <a:pt x="92454" y="303792"/>
                    <a:pt x="79613" y="286540"/>
                  </a:cubicBezTo>
                  <a:lnTo>
                    <a:pt x="132796" y="233357"/>
                  </a:lnTo>
                  <a:lnTo>
                    <a:pt x="465255" y="233357"/>
                  </a:lnTo>
                  <a:lnTo>
                    <a:pt x="302203" y="396409"/>
                  </a:lnTo>
                  <a:lnTo>
                    <a:pt x="320493" y="396409"/>
                  </a:lnTo>
                  <a:close/>
                  <a:moveTo>
                    <a:pt x="3422625" y="37877"/>
                  </a:moveTo>
                  <a:cubicBezTo>
                    <a:pt x="3425608" y="22311"/>
                    <a:pt x="3439358" y="10507"/>
                    <a:pt x="3455832" y="10507"/>
                  </a:cubicBezTo>
                  <a:cubicBezTo>
                    <a:pt x="3474511" y="10507"/>
                    <a:pt x="3489687" y="25684"/>
                    <a:pt x="3489687" y="44362"/>
                  </a:cubicBezTo>
                  <a:cubicBezTo>
                    <a:pt x="3489687" y="63041"/>
                    <a:pt x="3474511" y="78218"/>
                    <a:pt x="3455832" y="78218"/>
                  </a:cubicBezTo>
                  <a:cubicBezTo>
                    <a:pt x="3439358" y="78218"/>
                    <a:pt x="3425738" y="66414"/>
                    <a:pt x="3422625" y="50848"/>
                  </a:cubicBezTo>
                  <a:cubicBezTo>
                    <a:pt x="3422236" y="48773"/>
                    <a:pt x="3421976" y="46568"/>
                    <a:pt x="3421976" y="44362"/>
                  </a:cubicBezTo>
                  <a:cubicBezTo>
                    <a:pt x="3421976" y="42028"/>
                    <a:pt x="3422236" y="39952"/>
                    <a:pt x="3422625" y="37877"/>
                  </a:cubicBezTo>
                  <a:close/>
                  <a:moveTo>
                    <a:pt x="67938" y="336740"/>
                  </a:moveTo>
                  <a:cubicBezTo>
                    <a:pt x="54707" y="349971"/>
                    <a:pt x="33304" y="349971"/>
                    <a:pt x="20073" y="336740"/>
                  </a:cubicBezTo>
                  <a:cubicBezTo>
                    <a:pt x="6842" y="323509"/>
                    <a:pt x="6842" y="302106"/>
                    <a:pt x="20073" y="288875"/>
                  </a:cubicBezTo>
                  <a:cubicBezTo>
                    <a:pt x="31748" y="277201"/>
                    <a:pt x="49778" y="275903"/>
                    <a:pt x="62879" y="284724"/>
                  </a:cubicBezTo>
                  <a:cubicBezTo>
                    <a:pt x="64695" y="285891"/>
                    <a:pt x="66382" y="287318"/>
                    <a:pt x="67938" y="288875"/>
                  </a:cubicBezTo>
                  <a:cubicBezTo>
                    <a:pt x="69495" y="290431"/>
                    <a:pt x="70922" y="292118"/>
                    <a:pt x="72089" y="293934"/>
                  </a:cubicBezTo>
                  <a:cubicBezTo>
                    <a:pt x="80910" y="307165"/>
                    <a:pt x="79613" y="325195"/>
                    <a:pt x="67938" y="3367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7" name="Freeform: Shape 6">
              <a:extLst>
                <a:ext uri="{FF2B5EF4-FFF2-40B4-BE49-F238E27FC236}">
                  <a16:creationId xmlns:a16="http://schemas.microsoft.com/office/drawing/2014/main" id="{A1E07F3B-1083-2587-7426-31D55E128FA7}"/>
                </a:ext>
              </a:extLst>
            </p:cNvPr>
            <p:cNvSpPr/>
            <p:nvPr/>
          </p:nvSpPr>
          <p:spPr>
            <a:xfrm>
              <a:off x="7774121" y="6501284"/>
              <a:ext cx="2191921" cy="191329"/>
            </a:xfrm>
            <a:custGeom>
              <a:avLst/>
              <a:gdLst>
                <a:gd name="connsiteX0" fmla="*/ 1848307 w 2191921"/>
                <a:gd name="connsiteY0" fmla="*/ 102215 h 191329"/>
                <a:gd name="connsiteX1" fmla="*/ 1876844 w 2191921"/>
                <a:gd name="connsiteY1" fmla="*/ 125045 h 191329"/>
                <a:gd name="connsiteX2" fmla="*/ 1906160 w 2191921"/>
                <a:gd name="connsiteY2" fmla="*/ 95730 h 191329"/>
                <a:gd name="connsiteX3" fmla="*/ 1876844 w 2191921"/>
                <a:gd name="connsiteY3" fmla="*/ 66414 h 191329"/>
                <a:gd name="connsiteX4" fmla="*/ 1848307 w 2191921"/>
                <a:gd name="connsiteY4" fmla="*/ 89244 h 191329"/>
                <a:gd name="connsiteX5" fmla="*/ 1447877 w 2191921"/>
                <a:gd name="connsiteY5" fmla="*/ 89244 h 191329"/>
                <a:gd name="connsiteX6" fmla="*/ 1358763 w 2191921"/>
                <a:gd name="connsiteY6" fmla="*/ 178358 h 191329"/>
                <a:gd name="connsiteX7" fmla="*/ 1184556 w 2191921"/>
                <a:gd name="connsiteY7" fmla="*/ 178358 h 191329"/>
                <a:gd name="connsiteX8" fmla="*/ 1006198 w 2191921"/>
                <a:gd name="connsiteY8" fmla="*/ 0 h 191329"/>
                <a:gd name="connsiteX9" fmla="*/ 122969 w 2191921"/>
                <a:gd name="connsiteY9" fmla="*/ 0 h 191329"/>
                <a:gd name="connsiteX10" fmla="*/ 44751 w 2191921"/>
                <a:gd name="connsiteY10" fmla="*/ 78218 h 191329"/>
                <a:gd name="connsiteX11" fmla="*/ 8561 w 2191921"/>
                <a:gd name="connsiteY11" fmla="*/ 82239 h 191329"/>
                <a:gd name="connsiteX12" fmla="*/ 8561 w 2191921"/>
                <a:gd name="connsiteY12" fmla="*/ 123618 h 191329"/>
                <a:gd name="connsiteX13" fmla="*/ 49940 w 2191921"/>
                <a:gd name="connsiteY13" fmla="*/ 123618 h 191329"/>
                <a:gd name="connsiteX14" fmla="*/ 53961 w 2191921"/>
                <a:gd name="connsiteY14" fmla="*/ 87428 h 191329"/>
                <a:gd name="connsiteX15" fmla="*/ 128418 w 2191921"/>
                <a:gd name="connsiteY15" fmla="*/ 12971 h 191329"/>
                <a:gd name="connsiteX16" fmla="*/ 1000880 w 2191921"/>
                <a:gd name="connsiteY16" fmla="*/ 12971 h 191329"/>
                <a:gd name="connsiteX17" fmla="*/ 1179108 w 2191921"/>
                <a:gd name="connsiteY17" fmla="*/ 191329 h 191329"/>
                <a:gd name="connsiteX18" fmla="*/ 2191922 w 2191921"/>
                <a:gd name="connsiteY18" fmla="*/ 191329 h 191329"/>
                <a:gd name="connsiteX19" fmla="*/ 2191922 w 2191921"/>
                <a:gd name="connsiteY19" fmla="*/ 178358 h 191329"/>
                <a:gd name="connsiteX20" fmla="*/ 1377053 w 2191921"/>
                <a:gd name="connsiteY20" fmla="*/ 178358 h 191329"/>
                <a:gd name="connsiteX21" fmla="*/ 1453196 w 2191921"/>
                <a:gd name="connsiteY21" fmla="*/ 102215 h 191329"/>
                <a:gd name="connsiteX22" fmla="*/ 1848307 w 2191921"/>
                <a:gd name="connsiteY22" fmla="*/ 102215 h 19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91921" h="191329">
                  <a:moveTo>
                    <a:pt x="1848307" y="102215"/>
                  </a:moveTo>
                  <a:cubicBezTo>
                    <a:pt x="1851291" y="115187"/>
                    <a:pt x="1862835" y="125045"/>
                    <a:pt x="1876844" y="125045"/>
                  </a:cubicBezTo>
                  <a:cubicBezTo>
                    <a:pt x="1893059" y="125045"/>
                    <a:pt x="1906160" y="111944"/>
                    <a:pt x="1906160" y="95730"/>
                  </a:cubicBezTo>
                  <a:cubicBezTo>
                    <a:pt x="1906160" y="79515"/>
                    <a:pt x="1893059" y="66414"/>
                    <a:pt x="1876844" y="66414"/>
                  </a:cubicBezTo>
                  <a:cubicBezTo>
                    <a:pt x="1862965" y="66414"/>
                    <a:pt x="1851291" y="76143"/>
                    <a:pt x="1848307" y="89244"/>
                  </a:cubicBezTo>
                  <a:lnTo>
                    <a:pt x="1447877" y="89244"/>
                  </a:lnTo>
                  <a:lnTo>
                    <a:pt x="1358763" y="178358"/>
                  </a:lnTo>
                  <a:lnTo>
                    <a:pt x="1184556" y="178358"/>
                  </a:lnTo>
                  <a:lnTo>
                    <a:pt x="1006198" y="0"/>
                  </a:lnTo>
                  <a:lnTo>
                    <a:pt x="122969" y="0"/>
                  </a:lnTo>
                  <a:lnTo>
                    <a:pt x="44751" y="78218"/>
                  </a:lnTo>
                  <a:cubicBezTo>
                    <a:pt x="33466" y="71084"/>
                    <a:pt x="18290" y="72381"/>
                    <a:pt x="8561" y="82239"/>
                  </a:cubicBezTo>
                  <a:cubicBezTo>
                    <a:pt x="-2854" y="93654"/>
                    <a:pt x="-2854" y="112203"/>
                    <a:pt x="8561" y="123618"/>
                  </a:cubicBezTo>
                  <a:cubicBezTo>
                    <a:pt x="19975" y="135033"/>
                    <a:pt x="38525" y="135033"/>
                    <a:pt x="49940" y="123618"/>
                  </a:cubicBezTo>
                  <a:cubicBezTo>
                    <a:pt x="59798" y="113760"/>
                    <a:pt x="61096" y="98713"/>
                    <a:pt x="53961" y="87428"/>
                  </a:cubicBezTo>
                  <a:lnTo>
                    <a:pt x="128418" y="12971"/>
                  </a:lnTo>
                  <a:lnTo>
                    <a:pt x="1000880" y="12971"/>
                  </a:lnTo>
                  <a:lnTo>
                    <a:pt x="1179108" y="191329"/>
                  </a:lnTo>
                  <a:lnTo>
                    <a:pt x="2191922" y="191329"/>
                  </a:lnTo>
                  <a:lnTo>
                    <a:pt x="2191922" y="178358"/>
                  </a:lnTo>
                  <a:lnTo>
                    <a:pt x="1377053" y="178358"/>
                  </a:lnTo>
                  <a:lnTo>
                    <a:pt x="1453196" y="102215"/>
                  </a:lnTo>
                  <a:lnTo>
                    <a:pt x="1848307" y="102215"/>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8" name="Freeform: Shape 7">
              <a:extLst>
                <a:ext uri="{FF2B5EF4-FFF2-40B4-BE49-F238E27FC236}">
                  <a16:creationId xmlns:a16="http://schemas.microsoft.com/office/drawing/2014/main" id="{592DB235-72A7-067A-DE08-CA47985B31EF}"/>
                </a:ext>
              </a:extLst>
            </p:cNvPr>
            <p:cNvSpPr/>
            <p:nvPr/>
          </p:nvSpPr>
          <p:spPr>
            <a:xfrm>
              <a:off x="-600" y="6241724"/>
              <a:ext cx="1205699" cy="488635"/>
            </a:xfrm>
            <a:custGeom>
              <a:avLst/>
              <a:gdLst>
                <a:gd name="connsiteX0" fmla="*/ 850411 w 1205699"/>
                <a:gd name="connsiteY0" fmla="*/ 450889 h 488635"/>
                <a:gd name="connsiteX1" fmla="*/ 1117883 w 1205699"/>
                <a:gd name="connsiteY1" fmla="*/ 450889 h 488635"/>
                <a:gd name="connsiteX2" fmla="*/ 1161467 w 1205699"/>
                <a:gd name="connsiteY2" fmla="*/ 488636 h 488635"/>
                <a:gd name="connsiteX3" fmla="*/ 1205700 w 1205699"/>
                <a:gd name="connsiteY3" fmla="*/ 444403 h 488635"/>
                <a:gd name="connsiteX4" fmla="*/ 1161467 w 1205699"/>
                <a:gd name="connsiteY4" fmla="*/ 400170 h 488635"/>
                <a:gd name="connsiteX5" fmla="*/ 1117883 w 1205699"/>
                <a:gd name="connsiteY5" fmla="*/ 437917 h 488635"/>
                <a:gd name="connsiteX6" fmla="*/ 853654 w 1205699"/>
                <a:gd name="connsiteY6" fmla="*/ 437917 h 488635"/>
                <a:gd name="connsiteX7" fmla="*/ 0 w 1205699"/>
                <a:gd name="connsiteY7" fmla="*/ 0 h 488635"/>
                <a:gd name="connsiteX8" fmla="*/ 0 w 1205699"/>
                <a:gd name="connsiteY8" fmla="*/ 14528 h 488635"/>
                <a:gd name="connsiteX9" fmla="*/ 849114 w 1205699"/>
                <a:gd name="connsiteY9" fmla="*/ 450110 h 488635"/>
                <a:gd name="connsiteX10" fmla="*/ 850411 w 1205699"/>
                <a:gd name="connsiteY10" fmla="*/ 450889 h 488635"/>
                <a:gd name="connsiteX11" fmla="*/ 1128390 w 1205699"/>
                <a:gd name="connsiteY11" fmla="*/ 437917 h 488635"/>
                <a:gd name="connsiteX12" fmla="*/ 1161597 w 1205699"/>
                <a:gd name="connsiteY12" fmla="*/ 410547 h 488635"/>
                <a:gd name="connsiteX13" fmla="*/ 1195453 w 1205699"/>
                <a:gd name="connsiteY13" fmla="*/ 444403 h 488635"/>
                <a:gd name="connsiteX14" fmla="*/ 1161597 w 1205699"/>
                <a:gd name="connsiteY14" fmla="*/ 478259 h 488635"/>
                <a:gd name="connsiteX15" fmla="*/ 1128390 w 1205699"/>
                <a:gd name="connsiteY15" fmla="*/ 450889 h 488635"/>
                <a:gd name="connsiteX16" fmla="*/ 1127741 w 1205699"/>
                <a:gd name="connsiteY16" fmla="*/ 444403 h 488635"/>
                <a:gd name="connsiteX17" fmla="*/ 1128390 w 1205699"/>
                <a:gd name="connsiteY17" fmla="*/ 437917 h 48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5699" h="488635">
                  <a:moveTo>
                    <a:pt x="850411" y="450889"/>
                  </a:moveTo>
                  <a:lnTo>
                    <a:pt x="1117883" y="450889"/>
                  </a:lnTo>
                  <a:cubicBezTo>
                    <a:pt x="1120996" y="472162"/>
                    <a:pt x="1139286" y="488636"/>
                    <a:pt x="1161467" y="488636"/>
                  </a:cubicBezTo>
                  <a:cubicBezTo>
                    <a:pt x="1185854" y="488636"/>
                    <a:pt x="1205700" y="468789"/>
                    <a:pt x="1205700" y="444403"/>
                  </a:cubicBezTo>
                  <a:cubicBezTo>
                    <a:pt x="1205700" y="420017"/>
                    <a:pt x="1185854" y="400170"/>
                    <a:pt x="1161467" y="400170"/>
                  </a:cubicBezTo>
                  <a:cubicBezTo>
                    <a:pt x="1139286" y="400170"/>
                    <a:pt x="1121126" y="416644"/>
                    <a:pt x="1117883" y="437917"/>
                  </a:cubicBezTo>
                  <a:lnTo>
                    <a:pt x="853654" y="437917"/>
                  </a:lnTo>
                  <a:lnTo>
                    <a:pt x="0" y="0"/>
                  </a:lnTo>
                  <a:lnTo>
                    <a:pt x="0" y="14528"/>
                  </a:lnTo>
                  <a:lnTo>
                    <a:pt x="849114" y="450110"/>
                  </a:lnTo>
                  <a:lnTo>
                    <a:pt x="850411" y="450889"/>
                  </a:lnTo>
                  <a:close/>
                  <a:moveTo>
                    <a:pt x="1128390" y="437917"/>
                  </a:moveTo>
                  <a:cubicBezTo>
                    <a:pt x="1131373" y="422351"/>
                    <a:pt x="1145123" y="410547"/>
                    <a:pt x="1161597" y="410547"/>
                  </a:cubicBezTo>
                  <a:cubicBezTo>
                    <a:pt x="1180276" y="410547"/>
                    <a:pt x="1195453" y="425724"/>
                    <a:pt x="1195453" y="444403"/>
                  </a:cubicBezTo>
                  <a:cubicBezTo>
                    <a:pt x="1195453" y="463082"/>
                    <a:pt x="1180276" y="478259"/>
                    <a:pt x="1161597" y="478259"/>
                  </a:cubicBezTo>
                  <a:cubicBezTo>
                    <a:pt x="1145123" y="478259"/>
                    <a:pt x="1131503" y="466455"/>
                    <a:pt x="1128390" y="450889"/>
                  </a:cubicBezTo>
                  <a:cubicBezTo>
                    <a:pt x="1128001" y="448813"/>
                    <a:pt x="1127741" y="446608"/>
                    <a:pt x="1127741" y="444403"/>
                  </a:cubicBezTo>
                  <a:cubicBezTo>
                    <a:pt x="1127741" y="442198"/>
                    <a:pt x="1128001" y="439993"/>
                    <a:pt x="1128390" y="43791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9" name="Freeform: Shape 8">
              <a:extLst>
                <a:ext uri="{FF2B5EF4-FFF2-40B4-BE49-F238E27FC236}">
                  <a16:creationId xmlns:a16="http://schemas.microsoft.com/office/drawing/2014/main" id="{A8E0B0E1-820B-3729-59BA-D5AEE39BCFFB}"/>
                </a:ext>
              </a:extLst>
            </p:cNvPr>
            <p:cNvSpPr/>
            <p:nvPr/>
          </p:nvSpPr>
          <p:spPr>
            <a:xfrm>
              <a:off x="9854878" y="6590528"/>
              <a:ext cx="1205537" cy="225671"/>
            </a:xfrm>
            <a:custGeom>
              <a:avLst/>
              <a:gdLst>
                <a:gd name="connsiteX0" fmla="*/ 950421 w 1205537"/>
                <a:gd name="connsiteY0" fmla="*/ 89114 h 225671"/>
                <a:gd name="connsiteX1" fmla="*/ 861306 w 1205537"/>
                <a:gd name="connsiteY1" fmla="*/ 0 h 225671"/>
                <a:gd name="connsiteX2" fmla="*/ 0 w 1205537"/>
                <a:gd name="connsiteY2" fmla="*/ 0 h 225671"/>
                <a:gd name="connsiteX3" fmla="*/ 0 w 1205537"/>
                <a:gd name="connsiteY3" fmla="*/ 12971 h 225671"/>
                <a:gd name="connsiteX4" fmla="*/ 855859 w 1205537"/>
                <a:gd name="connsiteY4" fmla="*/ 12971 h 225671"/>
                <a:gd name="connsiteX5" fmla="*/ 932001 w 1205537"/>
                <a:gd name="connsiteY5" fmla="*/ 89114 h 225671"/>
                <a:gd name="connsiteX6" fmla="*/ 526902 w 1205537"/>
                <a:gd name="connsiteY6" fmla="*/ 89114 h 225671"/>
                <a:gd name="connsiteX7" fmla="*/ 526902 w 1205537"/>
                <a:gd name="connsiteY7" fmla="*/ 102086 h 225671"/>
                <a:gd name="connsiteX8" fmla="*/ 660248 w 1205537"/>
                <a:gd name="connsiteY8" fmla="*/ 102086 h 225671"/>
                <a:gd name="connsiteX9" fmla="*/ 777381 w 1205537"/>
                <a:gd name="connsiteY9" fmla="*/ 219218 h 225671"/>
                <a:gd name="connsiteX10" fmla="*/ 903075 w 1205537"/>
                <a:gd name="connsiteY10" fmla="*/ 219218 h 225671"/>
                <a:gd name="connsiteX11" fmla="*/ 903075 w 1205537"/>
                <a:gd name="connsiteY11" fmla="*/ 206247 h 225671"/>
                <a:gd name="connsiteX12" fmla="*/ 782829 w 1205537"/>
                <a:gd name="connsiteY12" fmla="*/ 206247 h 225671"/>
                <a:gd name="connsiteX13" fmla="*/ 678668 w 1205537"/>
                <a:gd name="connsiteY13" fmla="*/ 102086 h 225671"/>
                <a:gd name="connsiteX14" fmla="*/ 1072742 w 1205537"/>
                <a:gd name="connsiteY14" fmla="*/ 102086 h 225671"/>
                <a:gd name="connsiteX15" fmla="*/ 1125925 w 1205537"/>
                <a:gd name="connsiteY15" fmla="*/ 155269 h 225671"/>
                <a:gd name="connsiteX16" fmla="*/ 1130076 w 1205537"/>
                <a:gd name="connsiteY16" fmla="*/ 212732 h 225671"/>
                <a:gd name="connsiteX17" fmla="*/ 1192598 w 1205537"/>
                <a:gd name="connsiteY17" fmla="*/ 212732 h 225671"/>
                <a:gd name="connsiteX18" fmla="*/ 1192598 w 1205537"/>
                <a:gd name="connsiteY18" fmla="*/ 150210 h 225671"/>
                <a:gd name="connsiteX19" fmla="*/ 1135134 w 1205537"/>
                <a:gd name="connsiteY19" fmla="*/ 146059 h 225671"/>
                <a:gd name="connsiteX20" fmla="*/ 1080006 w 1205537"/>
                <a:gd name="connsiteY20" fmla="*/ 90930 h 225671"/>
                <a:gd name="connsiteX21" fmla="*/ 1079487 w 1205537"/>
                <a:gd name="connsiteY21" fmla="*/ 91708 h 225671"/>
                <a:gd name="connsiteX22" fmla="*/ 1079487 w 1205537"/>
                <a:gd name="connsiteY22" fmla="*/ 89114 h 225671"/>
                <a:gd name="connsiteX23" fmla="*/ 950421 w 1205537"/>
                <a:gd name="connsiteY23" fmla="*/ 89114 h 225671"/>
                <a:gd name="connsiteX24" fmla="*/ 1133319 w 1205537"/>
                <a:gd name="connsiteY24" fmla="*/ 162662 h 225671"/>
                <a:gd name="connsiteX25" fmla="*/ 1137469 w 1205537"/>
                <a:gd name="connsiteY25" fmla="*/ 157603 h 225671"/>
                <a:gd name="connsiteX26" fmla="*/ 1142528 w 1205537"/>
                <a:gd name="connsiteY26" fmla="*/ 153453 h 225671"/>
                <a:gd name="connsiteX27" fmla="*/ 1185334 w 1205537"/>
                <a:gd name="connsiteY27" fmla="*/ 157603 h 225671"/>
                <a:gd name="connsiteX28" fmla="*/ 1185334 w 1205537"/>
                <a:gd name="connsiteY28" fmla="*/ 205468 h 225671"/>
                <a:gd name="connsiteX29" fmla="*/ 1137469 w 1205537"/>
                <a:gd name="connsiteY29" fmla="*/ 205468 h 225671"/>
                <a:gd name="connsiteX30" fmla="*/ 1133319 w 1205537"/>
                <a:gd name="connsiteY30" fmla="*/ 162662 h 22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05537" h="225671">
                  <a:moveTo>
                    <a:pt x="950421" y="89114"/>
                  </a:moveTo>
                  <a:lnTo>
                    <a:pt x="861306" y="0"/>
                  </a:lnTo>
                  <a:lnTo>
                    <a:pt x="0" y="0"/>
                  </a:lnTo>
                  <a:lnTo>
                    <a:pt x="0" y="12971"/>
                  </a:lnTo>
                  <a:lnTo>
                    <a:pt x="855859" y="12971"/>
                  </a:lnTo>
                  <a:lnTo>
                    <a:pt x="932001" y="89114"/>
                  </a:lnTo>
                  <a:lnTo>
                    <a:pt x="526902" y="89114"/>
                  </a:lnTo>
                  <a:lnTo>
                    <a:pt x="526902" y="102086"/>
                  </a:lnTo>
                  <a:lnTo>
                    <a:pt x="660248" y="102086"/>
                  </a:lnTo>
                  <a:lnTo>
                    <a:pt x="777381" y="219218"/>
                  </a:lnTo>
                  <a:lnTo>
                    <a:pt x="903075" y="219218"/>
                  </a:lnTo>
                  <a:lnTo>
                    <a:pt x="903075" y="206247"/>
                  </a:lnTo>
                  <a:lnTo>
                    <a:pt x="782829" y="206247"/>
                  </a:lnTo>
                  <a:lnTo>
                    <a:pt x="678668" y="102086"/>
                  </a:lnTo>
                  <a:lnTo>
                    <a:pt x="1072742" y="102086"/>
                  </a:lnTo>
                  <a:lnTo>
                    <a:pt x="1125925" y="155269"/>
                  </a:lnTo>
                  <a:cubicBezTo>
                    <a:pt x="1113084" y="172521"/>
                    <a:pt x="1114380" y="197037"/>
                    <a:pt x="1130076" y="212732"/>
                  </a:cubicBezTo>
                  <a:cubicBezTo>
                    <a:pt x="1147328" y="229984"/>
                    <a:pt x="1175347" y="229984"/>
                    <a:pt x="1192598" y="212732"/>
                  </a:cubicBezTo>
                  <a:cubicBezTo>
                    <a:pt x="1209850" y="195480"/>
                    <a:pt x="1209850" y="167462"/>
                    <a:pt x="1192598" y="150210"/>
                  </a:cubicBezTo>
                  <a:cubicBezTo>
                    <a:pt x="1176903" y="134514"/>
                    <a:pt x="1152387" y="133217"/>
                    <a:pt x="1135134" y="146059"/>
                  </a:cubicBezTo>
                  <a:lnTo>
                    <a:pt x="1080006" y="90930"/>
                  </a:lnTo>
                  <a:lnTo>
                    <a:pt x="1079487" y="91708"/>
                  </a:lnTo>
                  <a:lnTo>
                    <a:pt x="1079487" y="89114"/>
                  </a:lnTo>
                  <a:lnTo>
                    <a:pt x="950421" y="89114"/>
                  </a:lnTo>
                  <a:close/>
                  <a:moveTo>
                    <a:pt x="1133319" y="162662"/>
                  </a:moveTo>
                  <a:cubicBezTo>
                    <a:pt x="1134486" y="160846"/>
                    <a:pt x="1135913" y="159160"/>
                    <a:pt x="1137469" y="157603"/>
                  </a:cubicBezTo>
                  <a:cubicBezTo>
                    <a:pt x="1139027" y="156047"/>
                    <a:pt x="1140712" y="154620"/>
                    <a:pt x="1142528" y="153453"/>
                  </a:cubicBezTo>
                  <a:cubicBezTo>
                    <a:pt x="1155630" y="144632"/>
                    <a:pt x="1173660" y="145929"/>
                    <a:pt x="1185334" y="157603"/>
                  </a:cubicBezTo>
                  <a:cubicBezTo>
                    <a:pt x="1198565" y="170834"/>
                    <a:pt x="1198565" y="192237"/>
                    <a:pt x="1185334" y="205468"/>
                  </a:cubicBezTo>
                  <a:cubicBezTo>
                    <a:pt x="1172104" y="218699"/>
                    <a:pt x="1150700" y="218699"/>
                    <a:pt x="1137469" y="205468"/>
                  </a:cubicBezTo>
                  <a:cubicBezTo>
                    <a:pt x="1125925" y="193794"/>
                    <a:pt x="1124498" y="175764"/>
                    <a:pt x="1133319" y="162662"/>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0" name="Freeform: Shape 9">
              <a:extLst>
                <a:ext uri="{FF2B5EF4-FFF2-40B4-BE49-F238E27FC236}">
                  <a16:creationId xmlns:a16="http://schemas.microsoft.com/office/drawing/2014/main" id="{46A3A1C1-2CDC-5367-3E0F-4067E8EC9E75}"/>
                </a:ext>
              </a:extLst>
            </p:cNvPr>
            <p:cNvSpPr/>
            <p:nvPr/>
          </p:nvSpPr>
          <p:spPr>
            <a:xfrm>
              <a:off x="-600" y="6131597"/>
              <a:ext cx="1616782" cy="471513"/>
            </a:xfrm>
            <a:custGeom>
              <a:avLst/>
              <a:gdLst>
                <a:gd name="connsiteX0" fmla="*/ 0 w 1616782"/>
                <a:gd name="connsiteY0" fmla="*/ 14528 h 471513"/>
                <a:gd name="connsiteX1" fmla="*/ 889455 w 1616782"/>
                <a:gd name="connsiteY1" fmla="*/ 470865 h 471513"/>
                <a:gd name="connsiteX2" fmla="*/ 890882 w 1616782"/>
                <a:gd name="connsiteY2" fmla="*/ 471513 h 471513"/>
                <a:gd name="connsiteX3" fmla="*/ 1503396 w 1616782"/>
                <a:gd name="connsiteY3" fmla="*/ 471513 h 471513"/>
                <a:gd name="connsiteX4" fmla="*/ 1574479 w 1616782"/>
                <a:gd name="connsiteY4" fmla="*/ 384734 h 471513"/>
                <a:gd name="connsiteX5" fmla="*/ 1610151 w 1616782"/>
                <a:gd name="connsiteY5" fmla="*/ 377081 h 471513"/>
                <a:gd name="connsiteX6" fmla="*/ 1606000 w 1616782"/>
                <a:gd name="connsiteY6" fmla="*/ 335961 h 471513"/>
                <a:gd name="connsiteX7" fmla="*/ 1564881 w 1616782"/>
                <a:gd name="connsiteY7" fmla="*/ 340112 h 471513"/>
                <a:gd name="connsiteX8" fmla="*/ 1564491 w 1616782"/>
                <a:gd name="connsiteY8" fmla="*/ 376562 h 471513"/>
                <a:gd name="connsiteX9" fmla="*/ 1497299 w 1616782"/>
                <a:gd name="connsiteY9" fmla="*/ 458672 h 471513"/>
                <a:gd name="connsiteX10" fmla="*/ 893995 w 1616782"/>
                <a:gd name="connsiteY10" fmla="*/ 458672 h 471513"/>
                <a:gd name="connsiteX11" fmla="*/ 737559 w 1616782"/>
                <a:gd name="connsiteY11" fmla="*/ 378378 h 471513"/>
                <a:gd name="connsiteX12" fmla="*/ 1083638 w 1616782"/>
                <a:gd name="connsiteY12" fmla="*/ 378378 h 471513"/>
                <a:gd name="connsiteX13" fmla="*/ 1127223 w 1616782"/>
                <a:gd name="connsiteY13" fmla="*/ 416125 h 471513"/>
                <a:gd name="connsiteX14" fmla="*/ 1171455 w 1616782"/>
                <a:gd name="connsiteY14" fmla="*/ 371892 h 471513"/>
                <a:gd name="connsiteX15" fmla="*/ 1127223 w 1616782"/>
                <a:gd name="connsiteY15" fmla="*/ 327660 h 471513"/>
                <a:gd name="connsiteX16" fmla="*/ 1083638 w 1616782"/>
                <a:gd name="connsiteY16" fmla="*/ 365407 h 471513"/>
                <a:gd name="connsiteX17" fmla="*/ 712135 w 1616782"/>
                <a:gd name="connsiteY17" fmla="*/ 365407 h 471513"/>
                <a:gd name="connsiteX18" fmla="*/ 0 w 1616782"/>
                <a:gd name="connsiteY18" fmla="*/ 0 h 471513"/>
                <a:gd name="connsiteX19" fmla="*/ 0 w 1616782"/>
                <a:gd name="connsiteY19" fmla="*/ 14528 h 471513"/>
                <a:gd name="connsiteX20" fmla="*/ 1093886 w 1616782"/>
                <a:gd name="connsiteY20" fmla="*/ 365407 h 471513"/>
                <a:gd name="connsiteX21" fmla="*/ 1127093 w 1616782"/>
                <a:gd name="connsiteY21" fmla="*/ 338037 h 471513"/>
                <a:gd name="connsiteX22" fmla="*/ 1160948 w 1616782"/>
                <a:gd name="connsiteY22" fmla="*/ 371892 h 471513"/>
                <a:gd name="connsiteX23" fmla="*/ 1127093 w 1616782"/>
                <a:gd name="connsiteY23" fmla="*/ 405748 h 471513"/>
                <a:gd name="connsiteX24" fmla="*/ 1093886 w 1616782"/>
                <a:gd name="connsiteY24" fmla="*/ 378378 h 471513"/>
                <a:gd name="connsiteX25" fmla="*/ 1093237 w 1616782"/>
                <a:gd name="connsiteY25" fmla="*/ 371892 h 471513"/>
                <a:gd name="connsiteX26" fmla="*/ 1093886 w 1616782"/>
                <a:gd name="connsiteY26" fmla="*/ 365407 h 47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6782" h="471513">
                  <a:moveTo>
                    <a:pt x="0" y="14528"/>
                  </a:moveTo>
                  <a:lnTo>
                    <a:pt x="889455" y="470865"/>
                  </a:lnTo>
                  <a:lnTo>
                    <a:pt x="890882" y="471513"/>
                  </a:lnTo>
                  <a:lnTo>
                    <a:pt x="1503396" y="471513"/>
                  </a:lnTo>
                  <a:lnTo>
                    <a:pt x="1574479" y="384734"/>
                  </a:lnTo>
                  <a:cubicBezTo>
                    <a:pt x="1586413" y="390701"/>
                    <a:pt x="1601330" y="387847"/>
                    <a:pt x="1610151" y="377081"/>
                  </a:cubicBezTo>
                  <a:cubicBezTo>
                    <a:pt x="1620398" y="364628"/>
                    <a:pt x="1618582" y="346079"/>
                    <a:pt x="1606000" y="335961"/>
                  </a:cubicBezTo>
                  <a:cubicBezTo>
                    <a:pt x="1593548" y="325714"/>
                    <a:pt x="1574998" y="327530"/>
                    <a:pt x="1564881" y="340112"/>
                  </a:cubicBezTo>
                  <a:cubicBezTo>
                    <a:pt x="1556060" y="350879"/>
                    <a:pt x="1556190" y="366055"/>
                    <a:pt x="1564491" y="376562"/>
                  </a:cubicBezTo>
                  <a:lnTo>
                    <a:pt x="1497299" y="458672"/>
                  </a:lnTo>
                  <a:lnTo>
                    <a:pt x="893995" y="458672"/>
                  </a:lnTo>
                  <a:lnTo>
                    <a:pt x="737559" y="378378"/>
                  </a:lnTo>
                  <a:lnTo>
                    <a:pt x="1083638" y="378378"/>
                  </a:lnTo>
                  <a:cubicBezTo>
                    <a:pt x="1086751" y="399651"/>
                    <a:pt x="1105041" y="416125"/>
                    <a:pt x="1127223" y="416125"/>
                  </a:cubicBezTo>
                  <a:cubicBezTo>
                    <a:pt x="1151609" y="416125"/>
                    <a:pt x="1171455" y="396279"/>
                    <a:pt x="1171455" y="371892"/>
                  </a:cubicBezTo>
                  <a:cubicBezTo>
                    <a:pt x="1171455" y="347506"/>
                    <a:pt x="1151609" y="327660"/>
                    <a:pt x="1127223" y="327660"/>
                  </a:cubicBezTo>
                  <a:cubicBezTo>
                    <a:pt x="1105041" y="327660"/>
                    <a:pt x="1086881" y="344133"/>
                    <a:pt x="1083638" y="365407"/>
                  </a:cubicBezTo>
                  <a:lnTo>
                    <a:pt x="712135" y="365407"/>
                  </a:lnTo>
                  <a:lnTo>
                    <a:pt x="0" y="0"/>
                  </a:lnTo>
                  <a:lnTo>
                    <a:pt x="0" y="14528"/>
                  </a:lnTo>
                  <a:close/>
                  <a:moveTo>
                    <a:pt x="1093886" y="365407"/>
                  </a:moveTo>
                  <a:cubicBezTo>
                    <a:pt x="1096869" y="349841"/>
                    <a:pt x="1110619" y="338037"/>
                    <a:pt x="1127093" y="338037"/>
                  </a:cubicBezTo>
                  <a:cubicBezTo>
                    <a:pt x="1145772" y="338037"/>
                    <a:pt x="1160948" y="353213"/>
                    <a:pt x="1160948" y="371892"/>
                  </a:cubicBezTo>
                  <a:cubicBezTo>
                    <a:pt x="1160948" y="390571"/>
                    <a:pt x="1145772" y="405748"/>
                    <a:pt x="1127093" y="405748"/>
                  </a:cubicBezTo>
                  <a:cubicBezTo>
                    <a:pt x="1110619" y="405748"/>
                    <a:pt x="1096999" y="393944"/>
                    <a:pt x="1093886" y="378378"/>
                  </a:cubicBezTo>
                  <a:cubicBezTo>
                    <a:pt x="1093497" y="376303"/>
                    <a:pt x="1093237" y="374098"/>
                    <a:pt x="1093237" y="371892"/>
                  </a:cubicBezTo>
                  <a:cubicBezTo>
                    <a:pt x="1093237" y="369558"/>
                    <a:pt x="1093497" y="367482"/>
                    <a:pt x="1093886" y="36540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1" name="Freeform: Shape 10">
              <a:extLst>
                <a:ext uri="{FF2B5EF4-FFF2-40B4-BE49-F238E27FC236}">
                  <a16:creationId xmlns:a16="http://schemas.microsoft.com/office/drawing/2014/main" id="{1346105B-5161-6B3F-8FC4-A906D9E53F1D}"/>
                </a:ext>
              </a:extLst>
            </p:cNvPr>
            <p:cNvSpPr/>
            <p:nvPr/>
          </p:nvSpPr>
          <p:spPr>
            <a:xfrm>
              <a:off x="11258393" y="6711811"/>
              <a:ext cx="152804" cy="143724"/>
            </a:xfrm>
            <a:custGeom>
              <a:avLst/>
              <a:gdLst>
                <a:gd name="connsiteX0" fmla="*/ 53961 w 152804"/>
                <a:gd name="connsiteY0" fmla="*/ 44752 h 143724"/>
                <a:gd name="connsiteX1" fmla="*/ 49940 w 152804"/>
                <a:gd name="connsiteY1" fmla="*/ 8561 h 143724"/>
                <a:gd name="connsiteX2" fmla="*/ 8561 w 152804"/>
                <a:gd name="connsiteY2" fmla="*/ 8561 h 143724"/>
                <a:gd name="connsiteX3" fmla="*/ 8561 w 152804"/>
                <a:gd name="connsiteY3" fmla="*/ 49940 h 143724"/>
                <a:gd name="connsiteX4" fmla="*/ 44751 w 152804"/>
                <a:gd name="connsiteY4" fmla="*/ 53961 h 143724"/>
                <a:gd name="connsiteX5" fmla="*/ 134514 w 152804"/>
                <a:gd name="connsiteY5" fmla="*/ 143724 h 143724"/>
                <a:gd name="connsiteX6" fmla="*/ 152804 w 152804"/>
                <a:gd name="connsiteY6" fmla="*/ 143724 h 143724"/>
                <a:gd name="connsiteX7" fmla="*/ 53961 w 152804"/>
                <a:gd name="connsiteY7" fmla="*/ 44752 h 14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804" h="143724">
                  <a:moveTo>
                    <a:pt x="53961" y="44752"/>
                  </a:moveTo>
                  <a:cubicBezTo>
                    <a:pt x="61096" y="33466"/>
                    <a:pt x="59799" y="18290"/>
                    <a:pt x="49940" y="8561"/>
                  </a:cubicBezTo>
                  <a:cubicBezTo>
                    <a:pt x="38525" y="-2854"/>
                    <a:pt x="19976" y="-2854"/>
                    <a:pt x="8561" y="8561"/>
                  </a:cubicBezTo>
                  <a:cubicBezTo>
                    <a:pt x="-2854" y="19976"/>
                    <a:pt x="-2854" y="38525"/>
                    <a:pt x="8561" y="49940"/>
                  </a:cubicBezTo>
                  <a:cubicBezTo>
                    <a:pt x="18420" y="59799"/>
                    <a:pt x="33466" y="61096"/>
                    <a:pt x="44751" y="53961"/>
                  </a:cubicBezTo>
                  <a:lnTo>
                    <a:pt x="134514" y="143724"/>
                  </a:lnTo>
                  <a:lnTo>
                    <a:pt x="152804" y="143724"/>
                  </a:lnTo>
                  <a:lnTo>
                    <a:pt x="53961" y="44752"/>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2" name="Freeform: Shape 11">
              <a:extLst>
                <a:ext uri="{FF2B5EF4-FFF2-40B4-BE49-F238E27FC236}">
                  <a16:creationId xmlns:a16="http://schemas.microsoft.com/office/drawing/2014/main" id="{497752FF-0C53-3DDD-C32B-7E2A33A39ACC}"/>
                </a:ext>
              </a:extLst>
            </p:cNvPr>
            <p:cNvSpPr/>
            <p:nvPr/>
          </p:nvSpPr>
          <p:spPr>
            <a:xfrm>
              <a:off x="10246616" y="6753579"/>
              <a:ext cx="4280" cy="4539"/>
            </a:xfrm>
            <a:custGeom>
              <a:avLst/>
              <a:gdLst>
                <a:gd name="connsiteX0" fmla="*/ 0 w 4280"/>
                <a:gd name="connsiteY0" fmla="*/ 4540 h 4539"/>
                <a:gd name="connsiteX1" fmla="*/ 4281 w 4280"/>
                <a:gd name="connsiteY1" fmla="*/ 0 h 4539"/>
                <a:gd name="connsiteX2" fmla="*/ 0 w 4280"/>
                <a:gd name="connsiteY2" fmla="*/ 4540 h 4539"/>
              </a:gdLst>
              <a:ahLst/>
              <a:cxnLst>
                <a:cxn ang="0">
                  <a:pos x="connsiteX0" y="connsiteY0"/>
                </a:cxn>
                <a:cxn ang="0">
                  <a:pos x="connsiteX1" y="connsiteY1"/>
                </a:cxn>
                <a:cxn ang="0">
                  <a:pos x="connsiteX2" y="connsiteY2"/>
                </a:cxn>
              </a:cxnLst>
              <a:rect l="l" t="t" r="r" b="b"/>
              <a:pathLst>
                <a:path w="4280" h="4539">
                  <a:moveTo>
                    <a:pt x="0" y="4540"/>
                  </a:moveTo>
                  <a:cubicBezTo>
                    <a:pt x="519" y="3891"/>
                    <a:pt x="1816" y="2594"/>
                    <a:pt x="4281" y="0"/>
                  </a:cubicBezTo>
                  <a:cubicBezTo>
                    <a:pt x="2465" y="1946"/>
                    <a:pt x="649" y="3762"/>
                    <a:pt x="0" y="45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3" name="Freeform: Shape 12">
              <a:extLst>
                <a:ext uri="{FF2B5EF4-FFF2-40B4-BE49-F238E27FC236}">
                  <a16:creationId xmlns:a16="http://schemas.microsoft.com/office/drawing/2014/main" id="{FB4980B1-FA54-06D6-BD97-570D17BBCF40}"/>
                </a:ext>
              </a:extLst>
            </p:cNvPr>
            <p:cNvSpPr/>
            <p:nvPr/>
          </p:nvSpPr>
          <p:spPr>
            <a:xfrm>
              <a:off x="9244050" y="6678939"/>
              <a:ext cx="1018964" cy="176466"/>
            </a:xfrm>
            <a:custGeom>
              <a:avLst/>
              <a:gdLst>
                <a:gd name="connsiteX0" fmla="*/ 94562 w 1018964"/>
                <a:gd name="connsiteY0" fmla="*/ 100324 h 176466"/>
                <a:gd name="connsiteX1" fmla="*/ 930964 w 1018964"/>
                <a:gd name="connsiteY1" fmla="*/ 100324 h 176466"/>
                <a:gd name="connsiteX2" fmla="*/ 949643 w 1018964"/>
                <a:gd name="connsiteY2" fmla="*/ 80478 h 176466"/>
                <a:gd name="connsiteX3" fmla="*/ 1006977 w 1018964"/>
                <a:gd name="connsiteY3" fmla="*/ 74511 h 176466"/>
                <a:gd name="connsiteX4" fmla="*/ 1005031 w 1018964"/>
                <a:gd name="connsiteY4" fmla="*/ 11988 h 176466"/>
                <a:gd name="connsiteX5" fmla="*/ 942508 w 1018964"/>
                <a:gd name="connsiteY5" fmla="*/ 13934 h 176466"/>
                <a:gd name="connsiteX6" fmla="*/ 940173 w 1018964"/>
                <a:gd name="connsiteY6" fmla="*/ 71527 h 176466"/>
                <a:gd name="connsiteX7" fmla="*/ 925386 w 1018964"/>
                <a:gd name="connsiteY7" fmla="*/ 87223 h 176466"/>
                <a:gd name="connsiteX8" fmla="*/ 89244 w 1018964"/>
                <a:gd name="connsiteY8" fmla="*/ 87223 h 176466"/>
                <a:gd name="connsiteX9" fmla="*/ 0 w 1018964"/>
                <a:gd name="connsiteY9" fmla="*/ 176467 h 176466"/>
                <a:gd name="connsiteX10" fmla="*/ 18289 w 1018964"/>
                <a:gd name="connsiteY10" fmla="*/ 176467 h 176466"/>
                <a:gd name="connsiteX11" fmla="*/ 94562 w 1018964"/>
                <a:gd name="connsiteY11" fmla="*/ 100324 h 176466"/>
                <a:gd name="connsiteX12" fmla="*/ 950032 w 1018964"/>
                <a:gd name="connsiteY12" fmla="*/ 21068 h 176466"/>
                <a:gd name="connsiteX13" fmla="*/ 997897 w 1018964"/>
                <a:gd name="connsiteY13" fmla="*/ 19512 h 176466"/>
                <a:gd name="connsiteX14" fmla="*/ 999453 w 1018964"/>
                <a:gd name="connsiteY14" fmla="*/ 67377 h 176466"/>
                <a:gd name="connsiteX15" fmla="*/ 956777 w 1018964"/>
                <a:gd name="connsiteY15" fmla="*/ 72825 h 176466"/>
                <a:gd name="connsiteX16" fmla="*/ 951588 w 1018964"/>
                <a:gd name="connsiteY16" fmla="*/ 68803 h 176466"/>
                <a:gd name="connsiteX17" fmla="*/ 947307 w 1018964"/>
                <a:gd name="connsiteY17" fmla="*/ 63874 h 176466"/>
                <a:gd name="connsiteX18" fmla="*/ 950032 w 1018964"/>
                <a:gd name="connsiteY18" fmla="*/ 21068 h 17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964" h="176466">
                  <a:moveTo>
                    <a:pt x="94562" y="100324"/>
                  </a:moveTo>
                  <a:lnTo>
                    <a:pt x="930964" y="100324"/>
                  </a:lnTo>
                  <a:lnTo>
                    <a:pt x="949643" y="80478"/>
                  </a:lnTo>
                  <a:cubicBezTo>
                    <a:pt x="967284" y="92801"/>
                    <a:pt x="991800" y="90725"/>
                    <a:pt x="1006977" y="74511"/>
                  </a:cubicBezTo>
                  <a:cubicBezTo>
                    <a:pt x="1023710" y="56740"/>
                    <a:pt x="1022802" y="28722"/>
                    <a:pt x="1005031" y="11988"/>
                  </a:cubicBezTo>
                  <a:cubicBezTo>
                    <a:pt x="987260" y="-4745"/>
                    <a:pt x="959242" y="-3837"/>
                    <a:pt x="942508" y="13934"/>
                  </a:cubicBezTo>
                  <a:cubicBezTo>
                    <a:pt x="927332" y="30019"/>
                    <a:pt x="926813" y="54664"/>
                    <a:pt x="940173" y="71527"/>
                  </a:cubicBezTo>
                  <a:lnTo>
                    <a:pt x="925386" y="87223"/>
                  </a:lnTo>
                  <a:lnTo>
                    <a:pt x="89244" y="87223"/>
                  </a:lnTo>
                  <a:lnTo>
                    <a:pt x="0" y="176467"/>
                  </a:lnTo>
                  <a:lnTo>
                    <a:pt x="18289" y="176467"/>
                  </a:lnTo>
                  <a:lnTo>
                    <a:pt x="94562" y="100324"/>
                  </a:lnTo>
                  <a:close/>
                  <a:moveTo>
                    <a:pt x="950032" y="21068"/>
                  </a:moveTo>
                  <a:cubicBezTo>
                    <a:pt x="962744" y="7448"/>
                    <a:pt x="984277" y="6800"/>
                    <a:pt x="997897" y="19512"/>
                  </a:cubicBezTo>
                  <a:cubicBezTo>
                    <a:pt x="1011517" y="32224"/>
                    <a:pt x="1012165" y="53756"/>
                    <a:pt x="999453" y="67377"/>
                  </a:cubicBezTo>
                  <a:cubicBezTo>
                    <a:pt x="988168" y="79310"/>
                    <a:pt x="970267" y="81256"/>
                    <a:pt x="956777" y="72825"/>
                  </a:cubicBezTo>
                  <a:cubicBezTo>
                    <a:pt x="954961" y="71657"/>
                    <a:pt x="953275" y="70360"/>
                    <a:pt x="951588" y="68803"/>
                  </a:cubicBezTo>
                  <a:cubicBezTo>
                    <a:pt x="949902" y="67247"/>
                    <a:pt x="948605" y="65561"/>
                    <a:pt x="947307" y="63874"/>
                  </a:cubicBezTo>
                  <a:cubicBezTo>
                    <a:pt x="937968" y="51162"/>
                    <a:pt x="938747" y="33132"/>
                    <a:pt x="950032" y="2106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4" name="Freeform: Shape 13">
              <a:extLst>
                <a:ext uri="{FF2B5EF4-FFF2-40B4-BE49-F238E27FC236}">
                  <a16:creationId xmlns:a16="http://schemas.microsoft.com/office/drawing/2014/main" id="{73C8D91D-644B-1FEA-5635-FD177B16CC4C}"/>
                </a:ext>
              </a:extLst>
            </p:cNvPr>
            <p:cNvSpPr/>
            <p:nvPr/>
          </p:nvSpPr>
          <p:spPr>
            <a:xfrm>
              <a:off x="9007321" y="6459126"/>
              <a:ext cx="3185278" cy="396408"/>
            </a:xfrm>
            <a:custGeom>
              <a:avLst/>
              <a:gdLst>
                <a:gd name="connsiteX0" fmla="*/ 3185279 w 3185278"/>
                <a:gd name="connsiteY0" fmla="*/ 228298 h 396408"/>
                <a:gd name="connsiteX1" fmla="*/ 3029751 w 3185278"/>
                <a:gd name="connsiteY1" fmla="*/ 228298 h 396408"/>
                <a:gd name="connsiteX2" fmla="*/ 2839330 w 3185278"/>
                <a:gd name="connsiteY2" fmla="*/ 37747 h 396408"/>
                <a:gd name="connsiteX3" fmla="*/ 87817 w 3185278"/>
                <a:gd name="connsiteY3" fmla="*/ 37747 h 396408"/>
                <a:gd name="connsiteX4" fmla="*/ 44232 w 3185278"/>
                <a:gd name="connsiteY4" fmla="*/ 0 h 396408"/>
                <a:gd name="connsiteX5" fmla="*/ 0 w 3185278"/>
                <a:gd name="connsiteY5" fmla="*/ 44233 h 396408"/>
                <a:gd name="connsiteX6" fmla="*/ 44232 w 3185278"/>
                <a:gd name="connsiteY6" fmla="*/ 88466 h 396408"/>
                <a:gd name="connsiteX7" fmla="*/ 87817 w 3185278"/>
                <a:gd name="connsiteY7" fmla="*/ 50718 h 396408"/>
                <a:gd name="connsiteX8" fmla="*/ 1974650 w 3185278"/>
                <a:gd name="connsiteY8" fmla="*/ 50718 h 396408"/>
                <a:gd name="connsiteX9" fmla="*/ 2088540 w 3185278"/>
                <a:gd name="connsiteY9" fmla="*/ 164738 h 396408"/>
                <a:gd name="connsiteX10" fmla="*/ 2374042 w 3185278"/>
                <a:gd name="connsiteY10" fmla="*/ 164738 h 396408"/>
                <a:gd name="connsiteX11" fmla="*/ 2417626 w 3185278"/>
                <a:gd name="connsiteY11" fmla="*/ 202485 h 396408"/>
                <a:gd name="connsiteX12" fmla="*/ 2461859 w 3185278"/>
                <a:gd name="connsiteY12" fmla="*/ 158252 h 396408"/>
                <a:gd name="connsiteX13" fmla="*/ 2417626 w 3185278"/>
                <a:gd name="connsiteY13" fmla="*/ 114019 h 396408"/>
                <a:gd name="connsiteX14" fmla="*/ 2374042 w 3185278"/>
                <a:gd name="connsiteY14" fmla="*/ 151766 h 396408"/>
                <a:gd name="connsiteX15" fmla="*/ 2093987 w 3185278"/>
                <a:gd name="connsiteY15" fmla="*/ 151766 h 396408"/>
                <a:gd name="connsiteX16" fmla="*/ 1992940 w 3185278"/>
                <a:gd name="connsiteY16" fmla="*/ 50718 h 396408"/>
                <a:gd name="connsiteX17" fmla="*/ 2833881 w 3185278"/>
                <a:gd name="connsiteY17" fmla="*/ 50718 h 396408"/>
                <a:gd name="connsiteX18" fmla="*/ 3011461 w 3185278"/>
                <a:gd name="connsiteY18" fmla="*/ 228298 h 396408"/>
                <a:gd name="connsiteX19" fmla="*/ 2826098 w 3185278"/>
                <a:gd name="connsiteY19" fmla="*/ 228298 h 396408"/>
                <a:gd name="connsiteX20" fmla="*/ 2826098 w 3185278"/>
                <a:gd name="connsiteY20" fmla="*/ 241270 h 396408"/>
                <a:gd name="connsiteX21" fmla="*/ 3024432 w 3185278"/>
                <a:gd name="connsiteY21" fmla="*/ 241270 h 396408"/>
                <a:gd name="connsiteX22" fmla="*/ 3179572 w 3185278"/>
                <a:gd name="connsiteY22" fmla="*/ 396409 h 396408"/>
                <a:gd name="connsiteX23" fmla="*/ 3185279 w 3185278"/>
                <a:gd name="connsiteY23" fmla="*/ 396409 h 396408"/>
                <a:gd name="connsiteX24" fmla="*/ 3185279 w 3185278"/>
                <a:gd name="connsiteY24" fmla="*/ 383696 h 396408"/>
                <a:gd name="connsiteX25" fmla="*/ 3042722 w 3185278"/>
                <a:gd name="connsiteY25" fmla="*/ 241270 h 396408"/>
                <a:gd name="connsiteX26" fmla="*/ 3185279 w 3185278"/>
                <a:gd name="connsiteY26" fmla="*/ 241270 h 396408"/>
                <a:gd name="connsiteX27" fmla="*/ 3185279 w 3185278"/>
                <a:gd name="connsiteY27" fmla="*/ 228298 h 396408"/>
                <a:gd name="connsiteX28" fmla="*/ 77439 w 3185278"/>
                <a:gd name="connsiteY28" fmla="*/ 50718 h 396408"/>
                <a:gd name="connsiteX29" fmla="*/ 44232 w 3185278"/>
                <a:gd name="connsiteY29" fmla="*/ 78088 h 396408"/>
                <a:gd name="connsiteX30" fmla="*/ 10377 w 3185278"/>
                <a:gd name="connsiteY30" fmla="*/ 44233 h 396408"/>
                <a:gd name="connsiteX31" fmla="*/ 44232 w 3185278"/>
                <a:gd name="connsiteY31" fmla="*/ 10377 h 396408"/>
                <a:gd name="connsiteX32" fmla="*/ 77439 w 3185278"/>
                <a:gd name="connsiteY32" fmla="*/ 37747 h 396408"/>
                <a:gd name="connsiteX33" fmla="*/ 78089 w 3185278"/>
                <a:gd name="connsiteY33" fmla="*/ 44233 h 396408"/>
                <a:gd name="connsiteX34" fmla="*/ 77439 w 3185278"/>
                <a:gd name="connsiteY34" fmla="*/ 50718 h 396408"/>
                <a:gd name="connsiteX35" fmla="*/ 2384419 w 3185278"/>
                <a:gd name="connsiteY35" fmla="*/ 151766 h 396408"/>
                <a:gd name="connsiteX36" fmla="*/ 2417626 w 3185278"/>
                <a:gd name="connsiteY36" fmla="*/ 124397 h 396408"/>
                <a:gd name="connsiteX37" fmla="*/ 2451482 w 3185278"/>
                <a:gd name="connsiteY37" fmla="*/ 158252 h 396408"/>
                <a:gd name="connsiteX38" fmla="*/ 2417626 w 3185278"/>
                <a:gd name="connsiteY38" fmla="*/ 192108 h 396408"/>
                <a:gd name="connsiteX39" fmla="*/ 2384419 w 3185278"/>
                <a:gd name="connsiteY39" fmla="*/ 164738 h 396408"/>
                <a:gd name="connsiteX40" fmla="*/ 2383771 w 3185278"/>
                <a:gd name="connsiteY40" fmla="*/ 158252 h 396408"/>
                <a:gd name="connsiteX41" fmla="*/ 2384419 w 3185278"/>
                <a:gd name="connsiteY41" fmla="*/ 151766 h 39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185278" h="396408">
                  <a:moveTo>
                    <a:pt x="3185279" y="228298"/>
                  </a:moveTo>
                  <a:lnTo>
                    <a:pt x="3029751" y="228298"/>
                  </a:lnTo>
                  <a:lnTo>
                    <a:pt x="2839330" y="37747"/>
                  </a:lnTo>
                  <a:lnTo>
                    <a:pt x="87817" y="37747"/>
                  </a:lnTo>
                  <a:cubicBezTo>
                    <a:pt x="84574" y="16474"/>
                    <a:pt x="66414" y="0"/>
                    <a:pt x="44232" y="0"/>
                  </a:cubicBezTo>
                  <a:cubicBezTo>
                    <a:pt x="19846" y="0"/>
                    <a:pt x="0" y="19846"/>
                    <a:pt x="0" y="44233"/>
                  </a:cubicBezTo>
                  <a:cubicBezTo>
                    <a:pt x="0" y="68619"/>
                    <a:pt x="19846" y="88466"/>
                    <a:pt x="44232" y="88466"/>
                  </a:cubicBezTo>
                  <a:cubicBezTo>
                    <a:pt x="66414" y="88466"/>
                    <a:pt x="84574" y="71992"/>
                    <a:pt x="87817" y="50718"/>
                  </a:cubicBezTo>
                  <a:lnTo>
                    <a:pt x="1974650" y="50718"/>
                  </a:lnTo>
                  <a:lnTo>
                    <a:pt x="2088540" y="164738"/>
                  </a:lnTo>
                  <a:lnTo>
                    <a:pt x="2374042" y="164738"/>
                  </a:lnTo>
                  <a:cubicBezTo>
                    <a:pt x="2377285" y="186011"/>
                    <a:pt x="2395445" y="202485"/>
                    <a:pt x="2417626" y="202485"/>
                  </a:cubicBezTo>
                  <a:cubicBezTo>
                    <a:pt x="2442013" y="202485"/>
                    <a:pt x="2461859" y="182639"/>
                    <a:pt x="2461859" y="158252"/>
                  </a:cubicBezTo>
                  <a:cubicBezTo>
                    <a:pt x="2461859" y="133866"/>
                    <a:pt x="2442013" y="114019"/>
                    <a:pt x="2417626" y="114019"/>
                  </a:cubicBezTo>
                  <a:cubicBezTo>
                    <a:pt x="2395445" y="114019"/>
                    <a:pt x="2377285" y="130493"/>
                    <a:pt x="2374042" y="151766"/>
                  </a:cubicBezTo>
                  <a:lnTo>
                    <a:pt x="2093987" y="151766"/>
                  </a:lnTo>
                  <a:lnTo>
                    <a:pt x="1992940" y="50718"/>
                  </a:lnTo>
                  <a:lnTo>
                    <a:pt x="2833881" y="50718"/>
                  </a:lnTo>
                  <a:lnTo>
                    <a:pt x="3011461" y="228298"/>
                  </a:lnTo>
                  <a:lnTo>
                    <a:pt x="2826098" y="228298"/>
                  </a:lnTo>
                  <a:lnTo>
                    <a:pt x="2826098" y="241270"/>
                  </a:lnTo>
                  <a:lnTo>
                    <a:pt x="3024432" y="241270"/>
                  </a:lnTo>
                  <a:lnTo>
                    <a:pt x="3179572" y="396409"/>
                  </a:lnTo>
                  <a:lnTo>
                    <a:pt x="3185279" y="396409"/>
                  </a:lnTo>
                  <a:lnTo>
                    <a:pt x="3185279" y="383696"/>
                  </a:lnTo>
                  <a:lnTo>
                    <a:pt x="3042722" y="241270"/>
                  </a:lnTo>
                  <a:lnTo>
                    <a:pt x="3185279" y="241270"/>
                  </a:lnTo>
                  <a:lnTo>
                    <a:pt x="3185279" y="228298"/>
                  </a:lnTo>
                  <a:close/>
                  <a:moveTo>
                    <a:pt x="77439" y="50718"/>
                  </a:moveTo>
                  <a:cubicBezTo>
                    <a:pt x="74326" y="66284"/>
                    <a:pt x="60706" y="78088"/>
                    <a:pt x="44232" y="78088"/>
                  </a:cubicBezTo>
                  <a:cubicBezTo>
                    <a:pt x="25553" y="78088"/>
                    <a:pt x="10377" y="62912"/>
                    <a:pt x="10377" y="44233"/>
                  </a:cubicBezTo>
                  <a:cubicBezTo>
                    <a:pt x="10377" y="25554"/>
                    <a:pt x="25553" y="10377"/>
                    <a:pt x="44232" y="10377"/>
                  </a:cubicBezTo>
                  <a:cubicBezTo>
                    <a:pt x="60706" y="10377"/>
                    <a:pt x="74326" y="22181"/>
                    <a:pt x="77439" y="37747"/>
                  </a:cubicBezTo>
                  <a:cubicBezTo>
                    <a:pt x="77829" y="39822"/>
                    <a:pt x="78089" y="42028"/>
                    <a:pt x="78089" y="44233"/>
                  </a:cubicBezTo>
                  <a:cubicBezTo>
                    <a:pt x="78089" y="46438"/>
                    <a:pt x="77829" y="48643"/>
                    <a:pt x="77439" y="50718"/>
                  </a:cubicBezTo>
                  <a:close/>
                  <a:moveTo>
                    <a:pt x="2384419" y="151766"/>
                  </a:moveTo>
                  <a:cubicBezTo>
                    <a:pt x="2387403" y="136201"/>
                    <a:pt x="2401152" y="124397"/>
                    <a:pt x="2417626" y="124397"/>
                  </a:cubicBezTo>
                  <a:cubicBezTo>
                    <a:pt x="2436305" y="124397"/>
                    <a:pt x="2451482" y="139573"/>
                    <a:pt x="2451482" y="158252"/>
                  </a:cubicBezTo>
                  <a:cubicBezTo>
                    <a:pt x="2451482" y="176931"/>
                    <a:pt x="2436305" y="192108"/>
                    <a:pt x="2417626" y="192108"/>
                  </a:cubicBezTo>
                  <a:cubicBezTo>
                    <a:pt x="2401152" y="192108"/>
                    <a:pt x="2387532" y="180304"/>
                    <a:pt x="2384419" y="164738"/>
                  </a:cubicBezTo>
                  <a:cubicBezTo>
                    <a:pt x="2384030" y="162662"/>
                    <a:pt x="2383771" y="160457"/>
                    <a:pt x="2383771" y="158252"/>
                  </a:cubicBezTo>
                  <a:cubicBezTo>
                    <a:pt x="2383771" y="156047"/>
                    <a:pt x="2384030" y="153842"/>
                    <a:pt x="2384419" y="151766"/>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5" name="Freeform: Shape 14">
              <a:extLst>
                <a:ext uri="{FF2B5EF4-FFF2-40B4-BE49-F238E27FC236}">
                  <a16:creationId xmlns:a16="http://schemas.microsoft.com/office/drawing/2014/main" id="{5B22A4CF-E479-47FF-03B9-18A295DA1933}"/>
                </a:ext>
              </a:extLst>
            </p:cNvPr>
            <p:cNvSpPr/>
            <p:nvPr/>
          </p:nvSpPr>
          <p:spPr>
            <a:xfrm>
              <a:off x="11480594" y="6760195"/>
              <a:ext cx="104680" cy="95340"/>
            </a:xfrm>
            <a:custGeom>
              <a:avLst/>
              <a:gdLst>
                <a:gd name="connsiteX0" fmla="*/ 9210 w 104680"/>
                <a:gd name="connsiteY0" fmla="*/ 0 h 95340"/>
                <a:gd name="connsiteX1" fmla="*/ 0 w 104680"/>
                <a:gd name="connsiteY1" fmla="*/ 9080 h 95340"/>
                <a:gd name="connsiteX2" fmla="*/ 86261 w 104680"/>
                <a:gd name="connsiteY2" fmla="*/ 95340 h 95340"/>
                <a:gd name="connsiteX3" fmla="*/ 104680 w 104680"/>
                <a:gd name="connsiteY3" fmla="*/ 95340 h 95340"/>
              </a:gdLst>
              <a:ahLst/>
              <a:cxnLst>
                <a:cxn ang="0">
                  <a:pos x="connsiteX0" y="connsiteY0"/>
                </a:cxn>
                <a:cxn ang="0">
                  <a:pos x="connsiteX1" y="connsiteY1"/>
                </a:cxn>
                <a:cxn ang="0">
                  <a:pos x="connsiteX2" y="connsiteY2"/>
                </a:cxn>
                <a:cxn ang="0">
                  <a:pos x="connsiteX3" y="connsiteY3"/>
                </a:cxn>
              </a:cxnLst>
              <a:rect l="l" t="t" r="r" b="b"/>
              <a:pathLst>
                <a:path w="104680" h="95340">
                  <a:moveTo>
                    <a:pt x="9210" y="0"/>
                  </a:moveTo>
                  <a:lnTo>
                    <a:pt x="0" y="9080"/>
                  </a:lnTo>
                  <a:lnTo>
                    <a:pt x="86261" y="95340"/>
                  </a:lnTo>
                  <a:lnTo>
                    <a:pt x="104680" y="95340"/>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6" name="Freeform: Shape 15">
              <a:extLst>
                <a:ext uri="{FF2B5EF4-FFF2-40B4-BE49-F238E27FC236}">
                  <a16:creationId xmlns:a16="http://schemas.microsoft.com/office/drawing/2014/main" id="{F749015A-3B27-D03D-E7E9-E682BBA1C50A}"/>
                </a:ext>
              </a:extLst>
            </p:cNvPr>
            <p:cNvSpPr/>
            <p:nvPr/>
          </p:nvSpPr>
          <p:spPr>
            <a:xfrm>
              <a:off x="10250897" y="6748909"/>
              <a:ext cx="4280" cy="4539"/>
            </a:xfrm>
            <a:custGeom>
              <a:avLst/>
              <a:gdLst>
                <a:gd name="connsiteX0" fmla="*/ 0 w 4280"/>
                <a:gd name="connsiteY0" fmla="*/ 4540 h 4539"/>
                <a:gd name="connsiteX1" fmla="*/ 4281 w 4280"/>
                <a:gd name="connsiteY1" fmla="*/ 0 h 4539"/>
                <a:gd name="connsiteX2" fmla="*/ 0 w 4280"/>
                <a:gd name="connsiteY2" fmla="*/ 4540 h 4539"/>
              </a:gdLst>
              <a:ahLst/>
              <a:cxnLst>
                <a:cxn ang="0">
                  <a:pos x="connsiteX0" y="connsiteY0"/>
                </a:cxn>
                <a:cxn ang="0">
                  <a:pos x="connsiteX1" y="connsiteY1"/>
                </a:cxn>
                <a:cxn ang="0">
                  <a:pos x="connsiteX2" y="connsiteY2"/>
                </a:cxn>
              </a:cxnLst>
              <a:rect l="l" t="t" r="r" b="b"/>
              <a:pathLst>
                <a:path w="4280" h="4539">
                  <a:moveTo>
                    <a:pt x="0" y="4540"/>
                  </a:moveTo>
                  <a:cubicBezTo>
                    <a:pt x="2594" y="1816"/>
                    <a:pt x="3761" y="519"/>
                    <a:pt x="4281" y="0"/>
                  </a:cubicBezTo>
                  <a:cubicBezTo>
                    <a:pt x="3503" y="778"/>
                    <a:pt x="1816" y="2724"/>
                    <a:pt x="0" y="45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7" name="Freeform: Shape 16">
              <a:extLst>
                <a:ext uri="{FF2B5EF4-FFF2-40B4-BE49-F238E27FC236}">
                  <a16:creationId xmlns:a16="http://schemas.microsoft.com/office/drawing/2014/main" id="{FEF80616-2906-BE5E-1C44-E4DBC5439BAE}"/>
                </a:ext>
              </a:extLst>
            </p:cNvPr>
            <p:cNvSpPr/>
            <p:nvPr/>
          </p:nvSpPr>
          <p:spPr>
            <a:xfrm>
              <a:off x="7090913" y="6501284"/>
              <a:ext cx="1525447" cy="354380"/>
            </a:xfrm>
            <a:custGeom>
              <a:avLst/>
              <a:gdLst>
                <a:gd name="connsiteX0" fmla="*/ 1071315 w 1525447"/>
                <a:gd name="connsiteY0" fmla="*/ 191329 h 354380"/>
                <a:gd name="connsiteX1" fmla="*/ 1397030 w 1525447"/>
                <a:gd name="connsiteY1" fmla="*/ 191329 h 354380"/>
                <a:gd name="connsiteX2" fmla="*/ 1471486 w 1525447"/>
                <a:gd name="connsiteY2" fmla="*/ 265786 h 354380"/>
                <a:gd name="connsiteX3" fmla="*/ 1475507 w 1525447"/>
                <a:gd name="connsiteY3" fmla="*/ 301976 h 354380"/>
                <a:gd name="connsiteX4" fmla="*/ 1516886 w 1525447"/>
                <a:gd name="connsiteY4" fmla="*/ 301976 h 354380"/>
                <a:gd name="connsiteX5" fmla="*/ 1516886 w 1525447"/>
                <a:gd name="connsiteY5" fmla="*/ 260597 h 354380"/>
                <a:gd name="connsiteX6" fmla="*/ 1480695 w 1525447"/>
                <a:gd name="connsiteY6" fmla="*/ 256576 h 354380"/>
                <a:gd name="connsiteX7" fmla="*/ 1404423 w 1525447"/>
                <a:gd name="connsiteY7" fmla="*/ 180304 h 354380"/>
                <a:gd name="connsiteX8" fmla="*/ 1403774 w 1525447"/>
                <a:gd name="connsiteY8" fmla="*/ 180952 h 354380"/>
                <a:gd name="connsiteX9" fmla="*/ 1403774 w 1525447"/>
                <a:gd name="connsiteY9" fmla="*/ 178358 h 354380"/>
                <a:gd name="connsiteX10" fmla="*/ 1055879 w 1525447"/>
                <a:gd name="connsiteY10" fmla="*/ 178358 h 354380"/>
                <a:gd name="connsiteX11" fmla="*/ 1049004 w 1525447"/>
                <a:gd name="connsiteY11" fmla="*/ 178358 h 354380"/>
                <a:gd name="connsiteX12" fmla="*/ 150469 w 1525447"/>
                <a:gd name="connsiteY12" fmla="*/ 178358 h 354380"/>
                <a:gd name="connsiteX13" fmla="*/ 315855 w 1525447"/>
                <a:gd name="connsiteY13" fmla="*/ 12971 h 354380"/>
                <a:gd name="connsiteX14" fmla="*/ 590981 w 1525447"/>
                <a:gd name="connsiteY14" fmla="*/ 12971 h 354380"/>
                <a:gd name="connsiteX15" fmla="*/ 590981 w 1525447"/>
                <a:gd name="connsiteY15" fmla="*/ 0 h 354380"/>
                <a:gd name="connsiteX16" fmla="*/ 310538 w 1525447"/>
                <a:gd name="connsiteY16" fmla="*/ 0 h 354380"/>
                <a:gd name="connsiteX17" fmla="*/ 132180 w 1525447"/>
                <a:gd name="connsiteY17" fmla="*/ 178358 h 354380"/>
                <a:gd name="connsiteX18" fmla="*/ 0 w 1525447"/>
                <a:gd name="connsiteY18" fmla="*/ 178358 h 354380"/>
                <a:gd name="connsiteX19" fmla="*/ 0 w 1525447"/>
                <a:gd name="connsiteY19" fmla="*/ 191329 h 354380"/>
                <a:gd name="connsiteX20" fmla="*/ 1049004 w 1525447"/>
                <a:gd name="connsiteY20" fmla="*/ 191329 h 354380"/>
                <a:gd name="connsiteX21" fmla="*/ 1053155 w 1525447"/>
                <a:gd name="connsiteY21" fmla="*/ 191329 h 354380"/>
                <a:gd name="connsiteX22" fmla="*/ 1212575 w 1525447"/>
                <a:gd name="connsiteY22" fmla="*/ 354381 h 354380"/>
                <a:gd name="connsiteX23" fmla="*/ 1230735 w 1525447"/>
                <a:gd name="connsiteY23" fmla="*/ 354381 h 354380"/>
                <a:gd name="connsiteX24" fmla="*/ 1071315 w 1525447"/>
                <a:gd name="connsiteY24" fmla="*/ 191329 h 3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5447" h="354380">
                  <a:moveTo>
                    <a:pt x="1071315" y="191329"/>
                  </a:moveTo>
                  <a:lnTo>
                    <a:pt x="1397030" y="191329"/>
                  </a:lnTo>
                  <a:lnTo>
                    <a:pt x="1471486" y="265786"/>
                  </a:lnTo>
                  <a:cubicBezTo>
                    <a:pt x="1464352" y="277071"/>
                    <a:pt x="1465649" y="292247"/>
                    <a:pt x="1475507" y="301976"/>
                  </a:cubicBezTo>
                  <a:cubicBezTo>
                    <a:pt x="1486922" y="313391"/>
                    <a:pt x="1505471" y="313391"/>
                    <a:pt x="1516886" y="301976"/>
                  </a:cubicBezTo>
                  <a:cubicBezTo>
                    <a:pt x="1528301" y="290561"/>
                    <a:pt x="1528301" y="272012"/>
                    <a:pt x="1516886" y="260597"/>
                  </a:cubicBezTo>
                  <a:cubicBezTo>
                    <a:pt x="1507028" y="250739"/>
                    <a:pt x="1491980" y="249442"/>
                    <a:pt x="1480695" y="256576"/>
                  </a:cubicBezTo>
                  <a:lnTo>
                    <a:pt x="1404423" y="180304"/>
                  </a:lnTo>
                  <a:lnTo>
                    <a:pt x="1403774" y="180952"/>
                  </a:lnTo>
                  <a:lnTo>
                    <a:pt x="1403774" y="178358"/>
                  </a:lnTo>
                  <a:lnTo>
                    <a:pt x="1055879" y="178358"/>
                  </a:lnTo>
                  <a:lnTo>
                    <a:pt x="1049004" y="178358"/>
                  </a:lnTo>
                  <a:lnTo>
                    <a:pt x="150469" y="178358"/>
                  </a:lnTo>
                  <a:lnTo>
                    <a:pt x="315855" y="12971"/>
                  </a:lnTo>
                  <a:lnTo>
                    <a:pt x="590981" y="12971"/>
                  </a:lnTo>
                  <a:lnTo>
                    <a:pt x="590981" y="0"/>
                  </a:lnTo>
                  <a:lnTo>
                    <a:pt x="310538" y="0"/>
                  </a:lnTo>
                  <a:lnTo>
                    <a:pt x="132180" y="178358"/>
                  </a:lnTo>
                  <a:lnTo>
                    <a:pt x="0" y="178358"/>
                  </a:lnTo>
                  <a:lnTo>
                    <a:pt x="0" y="191329"/>
                  </a:lnTo>
                  <a:lnTo>
                    <a:pt x="1049004" y="191329"/>
                  </a:lnTo>
                  <a:lnTo>
                    <a:pt x="1053155" y="191329"/>
                  </a:lnTo>
                  <a:lnTo>
                    <a:pt x="1212575" y="354381"/>
                  </a:lnTo>
                  <a:lnTo>
                    <a:pt x="1230735" y="354381"/>
                  </a:lnTo>
                  <a:lnTo>
                    <a:pt x="1071315" y="191329"/>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8" name="Freeform: Shape 17">
              <a:extLst>
                <a:ext uri="{FF2B5EF4-FFF2-40B4-BE49-F238E27FC236}">
                  <a16:creationId xmlns:a16="http://schemas.microsoft.com/office/drawing/2014/main" id="{7C31C692-3083-759C-9293-CC57FDF9A577}"/>
                </a:ext>
              </a:extLst>
            </p:cNvPr>
            <p:cNvSpPr/>
            <p:nvPr/>
          </p:nvSpPr>
          <p:spPr>
            <a:xfrm>
              <a:off x="5132737" y="6728544"/>
              <a:ext cx="923181" cy="126990"/>
            </a:xfrm>
            <a:custGeom>
              <a:avLst/>
              <a:gdLst>
                <a:gd name="connsiteX0" fmla="*/ 878948 w 923181"/>
                <a:gd name="connsiteY0" fmla="*/ 88466 h 126990"/>
                <a:gd name="connsiteX1" fmla="*/ 923181 w 923181"/>
                <a:gd name="connsiteY1" fmla="*/ 44233 h 126990"/>
                <a:gd name="connsiteX2" fmla="*/ 878948 w 923181"/>
                <a:gd name="connsiteY2" fmla="*/ 0 h 126990"/>
                <a:gd name="connsiteX3" fmla="*/ 835364 w 923181"/>
                <a:gd name="connsiteY3" fmla="*/ 37747 h 126990"/>
                <a:gd name="connsiteX4" fmla="*/ 89244 w 923181"/>
                <a:gd name="connsiteY4" fmla="*/ 37747 h 126990"/>
                <a:gd name="connsiteX5" fmla="*/ 0 w 923181"/>
                <a:gd name="connsiteY5" fmla="*/ 126991 h 126990"/>
                <a:gd name="connsiteX6" fmla="*/ 18290 w 923181"/>
                <a:gd name="connsiteY6" fmla="*/ 126991 h 126990"/>
                <a:gd name="connsiteX7" fmla="*/ 94562 w 923181"/>
                <a:gd name="connsiteY7" fmla="*/ 50718 h 126990"/>
                <a:gd name="connsiteX8" fmla="*/ 835364 w 923181"/>
                <a:gd name="connsiteY8" fmla="*/ 50718 h 126990"/>
                <a:gd name="connsiteX9" fmla="*/ 878948 w 923181"/>
                <a:gd name="connsiteY9" fmla="*/ 88466 h 126990"/>
                <a:gd name="connsiteX10" fmla="*/ 845741 w 923181"/>
                <a:gd name="connsiteY10" fmla="*/ 37747 h 126990"/>
                <a:gd name="connsiteX11" fmla="*/ 878948 w 923181"/>
                <a:gd name="connsiteY11" fmla="*/ 10377 h 126990"/>
                <a:gd name="connsiteX12" fmla="*/ 912804 w 923181"/>
                <a:gd name="connsiteY12" fmla="*/ 44233 h 126990"/>
                <a:gd name="connsiteX13" fmla="*/ 878948 w 923181"/>
                <a:gd name="connsiteY13" fmla="*/ 78088 h 126990"/>
                <a:gd name="connsiteX14" fmla="*/ 845741 w 923181"/>
                <a:gd name="connsiteY14" fmla="*/ 50718 h 126990"/>
                <a:gd name="connsiteX15" fmla="*/ 845093 w 923181"/>
                <a:gd name="connsiteY15" fmla="*/ 44233 h 126990"/>
                <a:gd name="connsiteX16" fmla="*/ 845741 w 923181"/>
                <a:gd name="connsiteY16" fmla="*/ 37747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3181" h="126990">
                  <a:moveTo>
                    <a:pt x="878948" y="88466"/>
                  </a:moveTo>
                  <a:cubicBezTo>
                    <a:pt x="903335" y="88466"/>
                    <a:pt x="923181" y="68619"/>
                    <a:pt x="923181" y="44233"/>
                  </a:cubicBezTo>
                  <a:cubicBezTo>
                    <a:pt x="923181" y="19846"/>
                    <a:pt x="903335" y="0"/>
                    <a:pt x="878948" y="0"/>
                  </a:cubicBezTo>
                  <a:cubicBezTo>
                    <a:pt x="856767" y="0"/>
                    <a:pt x="838607" y="16474"/>
                    <a:pt x="835364" y="37747"/>
                  </a:cubicBezTo>
                  <a:lnTo>
                    <a:pt x="89244" y="37747"/>
                  </a:lnTo>
                  <a:lnTo>
                    <a:pt x="0" y="126991"/>
                  </a:lnTo>
                  <a:lnTo>
                    <a:pt x="18290" y="126991"/>
                  </a:lnTo>
                  <a:lnTo>
                    <a:pt x="94562" y="50718"/>
                  </a:lnTo>
                  <a:lnTo>
                    <a:pt x="835364" y="50718"/>
                  </a:lnTo>
                  <a:cubicBezTo>
                    <a:pt x="838607" y="71992"/>
                    <a:pt x="856767" y="88466"/>
                    <a:pt x="878948" y="88466"/>
                  </a:cubicBezTo>
                  <a:close/>
                  <a:moveTo>
                    <a:pt x="845741" y="37747"/>
                  </a:moveTo>
                  <a:cubicBezTo>
                    <a:pt x="848725" y="22181"/>
                    <a:pt x="862475" y="10377"/>
                    <a:pt x="878948" y="10377"/>
                  </a:cubicBezTo>
                  <a:cubicBezTo>
                    <a:pt x="897627" y="10377"/>
                    <a:pt x="912804" y="25554"/>
                    <a:pt x="912804" y="44233"/>
                  </a:cubicBezTo>
                  <a:cubicBezTo>
                    <a:pt x="912804" y="62912"/>
                    <a:pt x="897627" y="78088"/>
                    <a:pt x="878948" y="78088"/>
                  </a:cubicBezTo>
                  <a:cubicBezTo>
                    <a:pt x="862475" y="78088"/>
                    <a:pt x="848854" y="66284"/>
                    <a:pt x="845741" y="50718"/>
                  </a:cubicBezTo>
                  <a:cubicBezTo>
                    <a:pt x="845352" y="48643"/>
                    <a:pt x="845093" y="46438"/>
                    <a:pt x="845093" y="44233"/>
                  </a:cubicBezTo>
                  <a:cubicBezTo>
                    <a:pt x="845093" y="42028"/>
                    <a:pt x="845352" y="39822"/>
                    <a:pt x="845741" y="3774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9" name="Freeform: Shape 18">
              <a:extLst>
                <a:ext uri="{FF2B5EF4-FFF2-40B4-BE49-F238E27FC236}">
                  <a16:creationId xmlns:a16="http://schemas.microsoft.com/office/drawing/2014/main" id="{D1BEE59D-377F-E1EC-7A43-04A403FD720A}"/>
                </a:ext>
              </a:extLst>
            </p:cNvPr>
            <p:cNvSpPr/>
            <p:nvPr/>
          </p:nvSpPr>
          <p:spPr>
            <a:xfrm>
              <a:off x="3659565" y="6463537"/>
              <a:ext cx="3485568" cy="391998"/>
            </a:xfrm>
            <a:custGeom>
              <a:avLst/>
              <a:gdLst>
                <a:gd name="connsiteX0" fmla="*/ 2911581 w 3485568"/>
                <a:gd name="connsiteY0" fmla="*/ 229076 h 391998"/>
                <a:gd name="connsiteX1" fmla="*/ 3147792 w 3485568"/>
                <a:gd name="connsiteY1" fmla="*/ 229076 h 391998"/>
                <a:gd name="connsiteX2" fmla="*/ 3191376 w 3485568"/>
                <a:gd name="connsiteY2" fmla="*/ 266823 h 391998"/>
                <a:gd name="connsiteX3" fmla="*/ 3235608 w 3485568"/>
                <a:gd name="connsiteY3" fmla="*/ 222591 h 391998"/>
                <a:gd name="connsiteX4" fmla="*/ 3191376 w 3485568"/>
                <a:gd name="connsiteY4" fmla="*/ 178358 h 391998"/>
                <a:gd name="connsiteX5" fmla="*/ 3147792 w 3485568"/>
                <a:gd name="connsiteY5" fmla="*/ 216105 h 391998"/>
                <a:gd name="connsiteX6" fmla="*/ 2898609 w 3485568"/>
                <a:gd name="connsiteY6" fmla="*/ 216105 h 391998"/>
                <a:gd name="connsiteX7" fmla="*/ 2822466 w 3485568"/>
                <a:gd name="connsiteY7" fmla="*/ 139962 h 391998"/>
                <a:gd name="connsiteX8" fmla="*/ 2520620 w 3485568"/>
                <a:gd name="connsiteY8" fmla="*/ 139962 h 391998"/>
                <a:gd name="connsiteX9" fmla="*/ 2492083 w 3485568"/>
                <a:gd name="connsiteY9" fmla="*/ 117132 h 391998"/>
                <a:gd name="connsiteX10" fmla="*/ 2462767 w 3485568"/>
                <a:gd name="connsiteY10" fmla="*/ 146448 h 391998"/>
                <a:gd name="connsiteX11" fmla="*/ 2492083 w 3485568"/>
                <a:gd name="connsiteY11" fmla="*/ 175764 h 391998"/>
                <a:gd name="connsiteX12" fmla="*/ 2520620 w 3485568"/>
                <a:gd name="connsiteY12" fmla="*/ 152934 h 391998"/>
                <a:gd name="connsiteX13" fmla="*/ 2817148 w 3485568"/>
                <a:gd name="connsiteY13" fmla="*/ 152934 h 391998"/>
                <a:gd name="connsiteX14" fmla="*/ 2880319 w 3485568"/>
                <a:gd name="connsiteY14" fmla="*/ 216105 h 391998"/>
                <a:gd name="connsiteX15" fmla="*/ 1913424 w 3485568"/>
                <a:gd name="connsiteY15" fmla="*/ 216105 h 391998"/>
                <a:gd name="connsiteX16" fmla="*/ 2078681 w 3485568"/>
                <a:gd name="connsiteY16" fmla="*/ 50718 h 391998"/>
                <a:gd name="connsiteX17" fmla="*/ 3397752 w 3485568"/>
                <a:gd name="connsiteY17" fmla="*/ 50718 h 391998"/>
                <a:gd name="connsiteX18" fmla="*/ 3441336 w 3485568"/>
                <a:gd name="connsiteY18" fmla="*/ 88466 h 391998"/>
                <a:gd name="connsiteX19" fmla="*/ 3485569 w 3485568"/>
                <a:gd name="connsiteY19" fmla="*/ 44233 h 391998"/>
                <a:gd name="connsiteX20" fmla="*/ 3441336 w 3485568"/>
                <a:gd name="connsiteY20" fmla="*/ 0 h 391998"/>
                <a:gd name="connsiteX21" fmla="*/ 3397752 w 3485568"/>
                <a:gd name="connsiteY21" fmla="*/ 37747 h 391998"/>
                <a:gd name="connsiteX22" fmla="*/ 2073363 w 3485568"/>
                <a:gd name="connsiteY22" fmla="*/ 37747 h 391998"/>
                <a:gd name="connsiteX23" fmla="*/ 1971277 w 3485568"/>
                <a:gd name="connsiteY23" fmla="*/ 139833 h 391998"/>
                <a:gd name="connsiteX24" fmla="*/ 1349424 w 3485568"/>
                <a:gd name="connsiteY24" fmla="*/ 139833 h 391998"/>
                <a:gd name="connsiteX25" fmla="*/ 1349424 w 3485568"/>
                <a:gd name="connsiteY25" fmla="*/ 152804 h 391998"/>
                <a:gd name="connsiteX26" fmla="*/ 1958306 w 3485568"/>
                <a:gd name="connsiteY26" fmla="*/ 152804 h 391998"/>
                <a:gd name="connsiteX27" fmla="*/ 1895134 w 3485568"/>
                <a:gd name="connsiteY27" fmla="*/ 215975 h 391998"/>
                <a:gd name="connsiteX28" fmla="*/ 0 w 3485568"/>
                <a:gd name="connsiteY28" fmla="*/ 215975 h 391998"/>
                <a:gd name="connsiteX29" fmla="*/ 0 w 3485568"/>
                <a:gd name="connsiteY29" fmla="*/ 228947 h 391998"/>
                <a:gd name="connsiteX30" fmla="*/ 1135005 w 3485568"/>
                <a:gd name="connsiteY30" fmla="*/ 228947 h 391998"/>
                <a:gd name="connsiteX31" fmla="*/ 1030844 w 3485568"/>
                <a:gd name="connsiteY31" fmla="*/ 333108 h 391998"/>
                <a:gd name="connsiteX32" fmla="*/ 626912 w 3485568"/>
                <a:gd name="connsiteY32" fmla="*/ 333108 h 391998"/>
                <a:gd name="connsiteX33" fmla="*/ 626912 w 3485568"/>
                <a:gd name="connsiteY33" fmla="*/ 346079 h 391998"/>
                <a:gd name="connsiteX34" fmla="*/ 1036162 w 3485568"/>
                <a:gd name="connsiteY34" fmla="*/ 346079 h 391998"/>
                <a:gd name="connsiteX35" fmla="*/ 1153295 w 3485568"/>
                <a:gd name="connsiteY35" fmla="*/ 228947 h 391998"/>
                <a:gd name="connsiteX36" fmla="*/ 2893291 w 3485568"/>
                <a:gd name="connsiteY36" fmla="*/ 228947 h 391998"/>
                <a:gd name="connsiteX37" fmla="*/ 3056342 w 3485568"/>
                <a:gd name="connsiteY37" fmla="*/ 391998 h 391998"/>
                <a:gd name="connsiteX38" fmla="*/ 3074632 w 3485568"/>
                <a:gd name="connsiteY38" fmla="*/ 391998 h 391998"/>
                <a:gd name="connsiteX39" fmla="*/ 2911581 w 3485568"/>
                <a:gd name="connsiteY39" fmla="*/ 229076 h 391998"/>
                <a:gd name="connsiteX40" fmla="*/ 3158169 w 3485568"/>
                <a:gd name="connsiteY40" fmla="*/ 216105 h 391998"/>
                <a:gd name="connsiteX41" fmla="*/ 3191376 w 3485568"/>
                <a:gd name="connsiteY41" fmla="*/ 188735 h 391998"/>
                <a:gd name="connsiteX42" fmla="*/ 3225231 w 3485568"/>
                <a:gd name="connsiteY42" fmla="*/ 222591 h 391998"/>
                <a:gd name="connsiteX43" fmla="*/ 3191376 w 3485568"/>
                <a:gd name="connsiteY43" fmla="*/ 256446 h 391998"/>
                <a:gd name="connsiteX44" fmla="*/ 3158169 w 3485568"/>
                <a:gd name="connsiteY44" fmla="*/ 229076 h 391998"/>
                <a:gd name="connsiteX45" fmla="*/ 3157520 w 3485568"/>
                <a:gd name="connsiteY45" fmla="*/ 222591 h 391998"/>
                <a:gd name="connsiteX46" fmla="*/ 3158169 w 3485568"/>
                <a:gd name="connsiteY46" fmla="*/ 216105 h 391998"/>
                <a:gd name="connsiteX47" fmla="*/ 3408129 w 3485568"/>
                <a:gd name="connsiteY47" fmla="*/ 37747 h 391998"/>
                <a:gd name="connsiteX48" fmla="*/ 3441336 w 3485568"/>
                <a:gd name="connsiteY48" fmla="*/ 10377 h 391998"/>
                <a:gd name="connsiteX49" fmla="*/ 3475192 w 3485568"/>
                <a:gd name="connsiteY49" fmla="*/ 44233 h 391998"/>
                <a:gd name="connsiteX50" fmla="*/ 3441336 w 3485568"/>
                <a:gd name="connsiteY50" fmla="*/ 78088 h 391998"/>
                <a:gd name="connsiteX51" fmla="*/ 3408129 w 3485568"/>
                <a:gd name="connsiteY51" fmla="*/ 50718 h 391998"/>
                <a:gd name="connsiteX52" fmla="*/ 3407480 w 3485568"/>
                <a:gd name="connsiteY52" fmla="*/ 44233 h 391998"/>
                <a:gd name="connsiteX53" fmla="*/ 3408129 w 3485568"/>
                <a:gd name="connsiteY53" fmla="*/ 37747 h 3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85568" h="391998">
                  <a:moveTo>
                    <a:pt x="2911581" y="229076"/>
                  </a:moveTo>
                  <a:lnTo>
                    <a:pt x="3147792" y="229076"/>
                  </a:lnTo>
                  <a:cubicBezTo>
                    <a:pt x="3150905" y="250350"/>
                    <a:pt x="3169194" y="266823"/>
                    <a:pt x="3191376" y="266823"/>
                  </a:cubicBezTo>
                  <a:cubicBezTo>
                    <a:pt x="3215762" y="266823"/>
                    <a:pt x="3235608" y="246977"/>
                    <a:pt x="3235608" y="222591"/>
                  </a:cubicBezTo>
                  <a:cubicBezTo>
                    <a:pt x="3235608" y="198204"/>
                    <a:pt x="3215762" y="178358"/>
                    <a:pt x="3191376" y="178358"/>
                  </a:cubicBezTo>
                  <a:cubicBezTo>
                    <a:pt x="3169194" y="178358"/>
                    <a:pt x="3151034" y="194832"/>
                    <a:pt x="3147792" y="216105"/>
                  </a:cubicBezTo>
                  <a:lnTo>
                    <a:pt x="2898609" y="216105"/>
                  </a:lnTo>
                  <a:lnTo>
                    <a:pt x="2822466" y="139962"/>
                  </a:lnTo>
                  <a:lnTo>
                    <a:pt x="2520620" y="139962"/>
                  </a:lnTo>
                  <a:cubicBezTo>
                    <a:pt x="2517636" y="126991"/>
                    <a:pt x="2506092" y="117132"/>
                    <a:pt x="2492083" y="117132"/>
                  </a:cubicBezTo>
                  <a:cubicBezTo>
                    <a:pt x="2475868" y="117132"/>
                    <a:pt x="2462767" y="130234"/>
                    <a:pt x="2462767" y="146448"/>
                  </a:cubicBezTo>
                  <a:cubicBezTo>
                    <a:pt x="2462767" y="162662"/>
                    <a:pt x="2475868" y="175764"/>
                    <a:pt x="2492083" y="175764"/>
                  </a:cubicBezTo>
                  <a:cubicBezTo>
                    <a:pt x="2505962" y="175764"/>
                    <a:pt x="2517636" y="166035"/>
                    <a:pt x="2520620" y="152934"/>
                  </a:cubicBezTo>
                  <a:lnTo>
                    <a:pt x="2817148" y="152934"/>
                  </a:lnTo>
                  <a:lnTo>
                    <a:pt x="2880319" y="216105"/>
                  </a:lnTo>
                  <a:lnTo>
                    <a:pt x="1913424" y="216105"/>
                  </a:lnTo>
                  <a:lnTo>
                    <a:pt x="2078681" y="50718"/>
                  </a:lnTo>
                  <a:lnTo>
                    <a:pt x="3397752" y="50718"/>
                  </a:lnTo>
                  <a:cubicBezTo>
                    <a:pt x="3400865" y="71992"/>
                    <a:pt x="3419155" y="88466"/>
                    <a:pt x="3441336" y="88466"/>
                  </a:cubicBezTo>
                  <a:cubicBezTo>
                    <a:pt x="3465722" y="88466"/>
                    <a:pt x="3485569" y="68619"/>
                    <a:pt x="3485569" y="44233"/>
                  </a:cubicBezTo>
                  <a:cubicBezTo>
                    <a:pt x="3485569" y="19846"/>
                    <a:pt x="3465722" y="0"/>
                    <a:pt x="3441336" y="0"/>
                  </a:cubicBezTo>
                  <a:cubicBezTo>
                    <a:pt x="3419155" y="0"/>
                    <a:pt x="3400995" y="16474"/>
                    <a:pt x="3397752" y="37747"/>
                  </a:cubicBezTo>
                  <a:lnTo>
                    <a:pt x="2073363" y="37747"/>
                  </a:lnTo>
                  <a:lnTo>
                    <a:pt x="1971277" y="139833"/>
                  </a:lnTo>
                  <a:lnTo>
                    <a:pt x="1349424" y="139833"/>
                  </a:lnTo>
                  <a:lnTo>
                    <a:pt x="1349424" y="152804"/>
                  </a:lnTo>
                  <a:lnTo>
                    <a:pt x="1958306" y="152804"/>
                  </a:lnTo>
                  <a:lnTo>
                    <a:pt x="1895134" y="215975"/>
                  </a:lnTo>
                  <a:lnTo>
                    <a:pt x="0" y="215975"/>
                  </a:lnTo>
                  <a:lnTo>
                    <a:pt x="0" y="228947"/>
                  </a:lnTo>
                  <a:lnTo>
                    <a:pt x="1135005" y="228947"/>
                  </a:lnTo>
                  <a:lnTo>
                    <a:pt x="1030844" y="333108"/>
                  </a:lnTo>
                  <a:lnTo>
                    <a:pt x="626912" y="333108"/>
                  </a:lnTo>
                  <a:lnTo>
                    <a:pt x="626912" y="346079"/>
                  </a:lnTo>
                  <a:lnTo>
                    <a:pt x="1036162" y="346079"/>
                  </a:lnTo>
                  <a:lnTo>
                    <a:pt x="1153295" y="228947"/>
                  </a:lnTo>
                  <a:lnTo>
                    <a:pt x="2893291" y="228947"/>
                  </a:lnTo>
                  <a:lnTo>
                    <a:pt x="3056342" y="391998"/>
                  </a:lnTo>
                  <a:lnTo>
                    <a:pt x="3074632" y="391998"/>
                  </a:lnTo>
                  <a:lnTo>
                    <a:pt x="2911581" y="229076"/>
                  </a:lnTo>
                  <a:close/>
                  <a:moveTo>
                    <a:pt x="3158169" y="216105"/>
                  </a:moveTo>
                  <a:cubicBezTo>
                    <a:pt x="3161152" y="200539"/>
                    <a:pt x="3174902" y="188735"/>
                    <a:pt x="3191376" y="188735"/>
                  </a:cubicBezTo>
                  <a:cubicBezTo>
                    <a:pt x="3210055" y="188735"/>
                    <a:pt x="3225231" y="203912"/>
                    <a:pt x="3225231" y="222591"/>
                  </a:cubicBezTo>
                  <a:cubicBezTo>
                    <a:pt x="3225231" y="241270"/>
                    <a:pt x="3210055" y="256446"/>
                    <a:pt x="3191376" y="256446"/>
                  </a:cubicBezTo>
                  <a:cubicBezTo>
                    <a:pt x="3174902" y="256446"/>
                    <a:pt x="3161282" y="244642"/>
                    <a:pt x="3158169" y="229076"/>
                  </a:cubicBezTo>
                  <a:cubicBezTo>
                    <a:pt x="3157779" y="227001"/>
                    <a:pt x="3157520" y="224796"/>
                    <a:pt x="3157520" y="222591"/>
                  </a:cubicBezTo>
                  <a:cubicBezTo>
                    <a:pt x="3157390" y="220386"/>
                    <a:pt x="3157649" y="218180"/>
                    <a:pt x="3158169" y="216105"/>
                  </a:cubicBezTo>
                  <a:close/>
                  <a:moveTo>
                    <a:pt x="3408129" y="37747"/>
                  </a:moveTo>
                  <a:cubicBezTo>
                    <a:pt x="3411113" y="22181"/>
                    <a:pt x="3424862" y="10377"/>
                    <a:pt x="3441336" y="10377"/>
                  </a:cubicBezTo>
                  <a:cubicBezTo>
                    <a:pt x="3460015" y="10377"/>
                    <a:pt x="3475192" y="25554"/>
                    <a:pt x="3475192" y="44233"/>
                  </a:cubicBezTo>
                  <a:cubicBezTo>
                    <a:pt x="3475192" y="62912"/>
                    <a:pt x="3460015" y="78088"/>
                    <a:pt x="3441336" y="78088"/>
                  </a:cubicBezTo>
                  <a:cubicBezTo>
                    <a:pt x="3424862" y="78088"/>
                    <a:pt x="3411243" y="66284"/>
                    <a:pt x="3408129" y="50718"/>
                  </a:cubicBezTo>
                  <a:cubicBezTo>
                    <a:pt x="3407740" y="48643"/>
                    <a:pt x="3407480" y="46438"/>
                    <a:pt x="3407480" y="44233"/>
                  </a:cubicBezTo>
                  <a:cubicBezTo>
                    <a:pt x="3407480" y="42028"/>
                    <a:pt x="3407740" y="39952"/>
                    <a:pt x="3408129" y="3774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0" name="Freeform: Shape 19">
              <a:extLst>
                <a:ext uri="{FF2B5EF4-FFF2-40B4-BE49-F238E27FC236}">
                  <a16:creationId xmlns:a16="http://schemas.microsoft.com/office/drawing/2014/main" id="{AD8A82A8-BB36-AD66-E4CF-4FB81DD00D83}"/>
                </a:ext>
              </a:extLst>
            </p:cNvPr>
            <p:cNvSpPr/>
            <p:nvPr/>
          </p:nvSpPr>
          <p:spPr>
            <a:xfrm>
              <a:off x="8634293" y="6572919"/>
              <a:ext cx="291826" cy="282745"/>
            </a:xfrm>
            <a:custGeom>
              <a:avLst/>
              <a:gdLst>
                <a:gd name="connsiteX0" fmla="*/ 79613 w 291826"/>
                <a:gd name="connsiteY0" fmla="*/ 70403 h 282745"/>
                <a:gd name="connsiteX1" fmla="*/ 75462 w 291826"/>
                <a:gd name="connsiteY1" fmla="*/ 12939 h 282745"/>
                <a:gd name="connsiteX2" fmla="*/ 12939 w 291826"/>
                <a:gd name="connsiteY2" fmla="*/ 12939 h 282745"/>
                <a:gd name="connsiteX3" fmla="*/ 12939 w 291826"/>
                <a:gd name="connsiteY3" fmla="*/ 75462 h 282745"/>
                <a:gd name="connsiteX4" fmla="*/ 70403 w 291826"/>
                <a:gd name="connsiteY4" fmla="*/ 79612 h 282745"/>
                <a:gd name="connsiteX5" fmla="*/ 273537 w 291826"/>
                <a:gd name="connsiteY5" fmla="*/ 282746 h 282745"/>
                <a:gd name="connsiteX6" fmla="*/ 291826 w 291826"/>
                <a:gd name="connsiteY6" fmla="*/ 282746 h 282745"/>
                <a:gd name="connsiteX7" fmla="*/ 79613 w 291826"/>
                <a:gd name="connsiteY7" fmla="*/ 70403 h 282745"/>
                <a:gd name="connsiteX8" fmla="*/ 72349 w 291826"/>
                <a:gd name="connsiteY8" fmla="*/ 63009 h 282745"/>
                <a:gd name="connsiteX9" fmla="*/ 68198 w 291826"/>
                <a:gd name="connsiteY9" fmla="*/ 68068 h 282745"/>
                <a:gd name="connsiteX10" fmla="*/ 63139 w 291826"/>
                <a:gd name="connsiteY10" fmla="*/ 72219 h 282745"/>
                <a:gd name="connsiteX11" fmla="*/ 20333 w 291826"/>
                <a:gd name="connsiteY11" fmla="*/ 68068 h 282745"/>
                <a:gd name="connsiteX12" fmla="*/ 20333 w 291826"/>
                <a:gd name="connsiteY12" fmla="*/ 20203 h 282745"/>
                <a:gd name="connsiteX13" fmla="*/ 68198 w 291826"/>
                <a:gd name="connsiteY13" fmla="*/ 20203 h 282745"/>
                <a:gd name="connsiteX14" fmla="*/ 72349 w 291826"/>
                <a:gd name="connsiteY14" fmla="*/ 63009 h 28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1826" h="282745">
                  <a:moveTo>
                    <a:pt x="79613" y="70403"/>
                  </a:moveTo>
                  <a:cubicBezTo>
                    <a:pt x="92455" y="53151"/>
                    <a:pt x="91158" y="28635"/>
                    <a:pt x="75462" y="12939"/>
                  </a:cubicBezTo>
                  <a:cubicBezTo>
                    <a:pt x="58210" y="-4313"/>
                    <a:pt x="30192" y="-4313"/>
                    <a:pt x="12939" y="12939"/>
                  </a:cubicBezTo>
                  <a:cubicBezTo>
                    <a:pt x="-4313" y="30191"/>
                    <a:pt x="-4313" y="58210"/>
                    <a:pt x="12939" y="75462"/>
                  </a:cubicBezTo>
                  <a:cubicBezTo>
                    <a:pt x="28635" y="91157"/>
                    <a:pt x="53151" y="92454"/>
                    <a:pt x="70403" y="79612"/>
                  </a:cubicBezTo>
                  <a:lnTo>
                    <a:pt x="273537" y="282746"/>
                  </a:lnTo>
                  <a:lnTo>
                    <a:pt x="291826" y="282746"/>
                  </a:lnTo>
                  <a:lnTo>
                    <a:pt x="79613" y="70403"/>
                  </a:lnTo>
                  <a:close/>
                  <a:moveTo>
                    <a:pt x="72349" y="63009"/>
                  </a:moveTo>
                  <a:cubicBezTo>
                    <a:pt x="71181" y="64825"/>
                    <a:pt x="69754" y="66511"/>
                    <a:pt x="68198" y="68068"/>
                  </a:cubicBezTo>
                  <a:cubicBezTo>
                    <a:pt x="66641" y="69624"/>
                    <a:pt x="64955" y="71051"/>
                    <a:pt x="63139" y="72219"/>
                  </a:cubicBezTo>
                  <a:cubicBezTo>
                    <a:pt x="50037" y="81039"/>
                    <a:pt x="32008" y="79742"/>
                    <a:pt x="20333" y="68068"/>
                  </a:cubicBezTo>
                  <a:cubicBezTo>
                    <a:pt x="7102" y="54837"/>
                    <a:pt x="7102" y="33434"/>
                    <a:pt x="20333" y="20203"/>
                  </a:cubicBezTo>
                  <a:cubicBezTo>
                    <a:pt x="33564" y="6972"/>
                    <a:pt x="54967" y="6972"/>
                    <a:pt x="68198" y="20203"/>
                  </a:cubicBezTo>
                  <a:cubicBezTo>
                    <a:pt x="79743" y="31877"/>
                    <a:pt x="81169" y="49908"/>
                    <a:pt x="72349" y="63009"/>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1" name="Freeform: Shape 20">
              <a:extLst>
                <a:ext uri="{FF2B5EF4-FFF2-40B4-BE49-F238E27FC236}">
                  <a16:creationId xmlns:a16="http://schemas.microsoft.com/office/drawing/2014/main" id="{5B6B1653-9E55-3222-4BFB-543A84A30178}"/>
                </a:ext>
              </a:extLst>
            </p:cNvPr>
            <p:cNvSpPr/>
            <p:nvPr/>
          </p:nvSpPr>
          <p:spPr>
            <a:xfrm>
              <a:off x="2299374" y="6728544"/>
              <a:ext cx="923180" cy="126990"/>
            </a:xfrm>
            <a:custGeom>
              <a:avLst/>
              <a:gdLst>
                <a:gd name="connsiteX0" fmla="*/ 833937 w 923180"/>
                <a:gd name="connsiteY0" fmla="*/ 37747 h 126990"/>
                <a:gd name="connsiteX1" fmla="*/ 87817 w 923180"/>
                <a:gd name="connsiteY1" fmla="*/ 37747 h 126990"/>
                <a:gd name="connsiteX2" fmla="*/ 44233 w 923180"/>
                <a:gd name="connsiteY2" fmla="*/ 0 h 126990"/>
                <a:gd name="connsiteX3" fmla="*/ 0 w 923180"/>
                <a:gd name="connsiteY3" fmla="*/ 44233 h 126990"/>
                <a:gd name="connsiteX4" fmla="*/ 44233 w 923180"/>
                <a:gd name="connsiteY4" fmla="*/ 88466 h 126990"/>
                <a:gd name="connsiteX5" fmla="*/ 87817 w 923180"/>
                <a:gd name="connsiteY5" fmla="*/ 50718 h 126990"/>
                <a:gd name="connsiteX6" fmla="*/ 828619 w 923180"/>
                <a:gd name="connsiteY6" fmla="*/ 50718 h 126990"/>
                <a:gd name="connsiteX7" fmla="*/ 904891 w 923180"/>
                <a:gd name="connsiteY7" fmla="*/ 126991 h 126990"/>
                <a:gd name="connsiteX8" fmla="*/ 923181 w 923180"/>
                <a:gd name="connsiteY8" fmla="*/ 126991 h 126990"/>
                <a:gd name="connsiteX9" fmla="*/ 833937 w 923180"/>
                <a:gd name="connsiteY9" fmla="*/ 37747 h 126990"/>
                <a:gd name="connsiteX10" fmla="*/ 77440 w 923180"/>
                <a:gd name="connsiteY10" fmla="*/ 50718 h 126990"/>
                <a:gd name="connsiteX11" fmla="*/ 44233 w 923180"/>
                <a:gd name="connsiteY11" fmla="*/ 78088 h 126990"/>
                <a:gd name="connsiteX12" fmla="*/ 10377 w 923180"/>
                <a:gd name="connsiteY12" fmla="*/ 44233 h 126990"/>
                <a:gd name="connsiteX13" fmla="*/ 44233 w 923180"/>
                <a:gd name="connsiteY13" fmla="*/ 10377 h 126990"/>
                <a:gd name="connsiteX14" fmla="*/ 77440 w 923180"/>
                <a:gd name="connsiteY14" fmla="*/ 37747 h 126990"/>
                <a:gd name="connsiteX15" fmla="*/ 78088 w 923180"/>
                <a:gd name="connsiteY15" fmla="*/ 44233 h 126990"/>
                <a:gd name="connsiteX16" fmla="*/ 77440 w 923180"/>
                <a:gd name="connsiteY16" fmla="*/ 50718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3180" h="126990">
                  <a:moveTo>
                    <a:pt x="833937" y="37747"/>
                  </a:moveTo>
                  <a:lnTo>
                    <a:pt x="87817" y="37747"/>
                  </a:lnTo>
                  <a:cubicBezTo>
                    <a:pt x="84704" y="16474"/>
                    <a:pt x="66414" y="0"/>
                    <a:pt x="44233" y="0"/>
                  </a:cubicBezTo>
                  <a:cubicBezTo>
                    <a:pt x="19846" y="0"/>
                    <a:pt x="0" y="19846"/>
                    <a:pt x="0" y="44233"/>
                  </a:cubicBezTo>
                  <a:cubicBezTo>
                    <a:pt x="0" y="68619"/>
                    <a:pt x="19846" y="88466"/>
                    <a:pt x="44233" y="88466"/>
                  </a:cubicBezTo>
                  <a:cubicBezTo>
                    <a:pt x="66414" y="88466"/>
                    <a:pt x="84574" y="71992"/>
                    <a:pt x="87817" y="50718"/>
                  </a:cubicBezTo>
                  <a:lnTo>
                    <a:pt x="828619" y="50718"/>
                  </a:lnTo>
                  <a:lnTo>
                    <a:pt x="904891" y="126991"/>
                  </a:lnTo>
                  <a:lnTo>
                    <a:pt x="923181" y="126991"/>
                  </a:lnTo>
                  <a:lnTo>
                    <a:pt x="833937" y="37747"/>
                  </a:lnTo>
                  <a:close/>
                  <a:moveTo>
                    <a:pt x="77440" y="50718"/>
                  </a:moveTo>
                  <a:cubicBezTo>
                    <a:pt x="74456" y="66284"/>
                    <a:pt x="60707" y="78088"/>
                    <a:pt x="44233" y="78088"/>
                  </a:cubicBezTo>
                  <a:cubicBezTo>
                    <a:pt x="25554" y="78088"/>
                    <a:pt x="10377" y="62912"/>
                    <a:pt x="10377" y="44233"/>
                  </a:cubicBezTo>
                  <a:cubicBezTo>
                    <a:pt x="10377" y="25554"/>
                    <a:pt x="25554" y="10377"/>
                    <a:pt x="44233" y="10377"/>
                  </a:cubicBezTo>
                  <a:cubicBezTo>
                    <a:pt x="60707" y="10377"/>
                    <a:pt x="74327" y="22181"/>
                    <a:pt x="77440" y="37747"/>
                  </a:cubicBezTo>
                  <a:cubicBezTo>
                    <a:pt x="77829" y="39822"/>
                    <a:pt x="78088" y="42028"/>
                    <a:pt x="78088" y="44233"/>
                  </a:cubicBezTo>
                  <a:cubicBezTo>
                    <a:pt x="78088" y="46438"/>
                    <a:pt x="77829" y="48643"/>
                    <a:pt x="77440" y="5071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2" name="Freeform: Shape 21">
              <a:extLst>
                <a:ext uri="{FF2B5EF4-FFF2-40B4-BE49-F238E27FC236}">
                  <a16:creationId xmlns:a16="http://schemas.microsoft.com/office/drawing/2014/main" id="{2A35A04D-374D-164E-E76D-ED7135D5D7C0}"/>
                </a:ext>
              </a:extLst>
            </p:cNvPr>
            <p:cNvSpPr/>
            <p:nvPr/>
          </p:nvSpPr>
          <p:spPr>
            <a:xfrm>
              <a:off x="2012445" y="6562509"/>
              <a:ext cx="2225647" cy="270066"/>
            </a:xfrm>
            <a:custGeom>
              <a:avLst/>
              <a:gdLst>
                <a:gd name="connsiteX0" fmla="*/ 2225648 w 2225647"/>
                <a:gd name="connsiteY0" fmla="*/ 12971 h 270066"/>
                <a:gd name="connsiteX1" fmla="*/ 2225648 w 2225647"/>
                <a:gd name="connsiteY1" fmla="*/ 0 h 270066"/>
                <a:gd name="connsiteX2" fmla="*/ 1355910 w 2225647"/>
                <a:gd name="connsiteY2" fmla="*/ 0 h 270066"/>
                <a:gd name="connsiteX3" fmla="*/ 1238777 w 2225647"/>
                <a:gd name="connsiteY3" fmla="*/ 117132 h 270066"/>
                <a:gd name="connsiteX4" fmla="*/ 31261 w 2225647"/>
                <a:gd name="connsiteY4" fmla="*/ 117132 h 270066"/>
                <a:gd name="connsiteX5" fmla="*/ 135422 w 2225647"/>
                <a:gd name="connsiteY5" fmla="*/ 12971 h 270066"/>
                <a:gd name="connsiteX6" fmla="*/ 758702 w 2225647"/>
                <a:gd name="connsiteY6" fmla="*/ 12971 h 270066"/>
                <a:gd name="connsiteX7" fmla="*/ 758702 w 2225647"/>
                <a:gd name="connsiteY7" fmla="*/ 0 h 270066"/>
                <a:gd name="connsiteX8" fmla="*/ 130104 w 2225647"/>
                <a:gd name="connsiteY8" fmla="*/ 0 h 270066"/>
                <a:gd name="connsiteX9" fmla="*/ 0 w 2225647"/>
                <a:gd name="connsiteY9" fmla="*/ 130104 h 270066"/>
                <a:gd name="connsiteX10" fmla="*/ 1238777 w 2225647"/>
                <a:gd name="connsiteY10" fmla="*/ 130104 h 270066"/>
                <a:gd name="connsiteX11" fmla="*/ 1355910 w 2225647"/>
                <a:gd name="connsiteY11" fmla="*/ 247236 h 270066"/>
                <a:gd name="connsiteX12" fmla="*/ 1926785 w 2225647"/>
                <a:gd name="connsiteY12" fmla="*/ 247236 h 270066"/>
                <a:gd name="connsiteX13" fmla="*/ 1955322 w 2225647"/>
                <a:gd name="connsiteY13" fmla="*/ 270066 h 270066"/>
                <a:gd name="connsiteX14" fmla="*/ 1984638 w 2225647"/>
                <a:gd name="connsiteY14" fmla="*/ 240751 h 270066"/>
                <a:gd name="connsiteX15" fmla="*/ 1955322 w 2225647"/>
                <a:gd name="connsiteY15" fmla="*/ 211435 h 270066"/>
                <a:gd name="connsiteX16" fmla="*/ 1926785 w 2225647"/>
                <a:gd name="connsiteY16" fmla="*/ 234265 h 270066"/>
                <a:gd name="connsiteX17" fmla="*/ 1361358 w 2225647"/>
                <a:gd name="connsiteY17" fmla="*/ 234265 h 270066"/>
                <a:gd name="connsiteX18" fmla="*/ 1250711 w 2225647"/>
                <a:gd name="connsiteY18" fmla="*/ 123618 h 270066"/>
                <a:gd name="connsiteX19" fmla="*/ 1361358 w 2225647"/>
                <a:gd name="connsiteY19" fmla="*/ 12971 h 270066"/>
                <a:gd name="connsiteX20" fmla="*/ 2225648 w 2225647"/>
                <a:gd name="connsiteY20" fmla="*/ 12971 h 27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5647" h="270066">
                  <a:moveTo>
                    <a:pt x="2225648" y="12971"/>
                  </a:moveTo>
                  <a:lnTo>
                    <a:pt x="2225648" y="0"/>
                  </a:lnTo>
                  <a:lnTo>
                    <a:pt x="1355910" y="0"/>
                  </a:lnTo>
                  <a:lnTo>
                    <a:pt x="1238777" y="117132"/>
                  </a:lnTo>
                  <a:lnTo>
                    <a:pt x="31261" y="117132"/>
                  </a:lnTo>
                  <a:lnTo>
                    <a:pt x="135422" y="12971"/>
                  </a:lnTo>
                  <a:lnTo>
                    <a:pt x="758702" y="12971"/>
                  </a:lnTo>
                  <a:lnTo>
                    <a:pt x="758702" y="0"/>
                  </a:lnTo>
                  <a:lnTo>
                    <a:pt x="130104" y="0"/>
                  </a:lnTo>
                  <a:lnTo>
                    <a:pt x="0" y="130104"/>
                  </a:lnTo>
                  <a:lnTo>
                    <a:pt x="1238777" y="130104"/>
                  </a:lnTo>
                  <a:lnTo>
                    <a:pt x="1355910" y="247236"/>
                  </a:lnTo>
                  <a:lnTo>
                    <a:pt x="1926785" y="247236"/>
                  </a:lnTo>
                  <a:cubicBezTo>
                    <a:pt x="1929768" y="260208"/>
                    <a:pt x="1941313" y="270066"/>
                    <a:pt x="1955322" y="270066"/>
                  </a:cubicBezTo>
                  <a:cubicBezTo>
                    <a:pt x="1971537" y="270066"/>
                    <a:pt x="1984638" y="256965"/>
                    <a:pt x="1984638" y="240751"/>
                  </a:cubicBezTo>
                  <a:cubicBezTo>
                    <a:pt x="1984638" y="224536"/>
                    <a:pt x="1971537" y="211435"/>
                    <a:pt x="1955322" y="211435"/>
                  </a:cubicBezTo>
                  <a:cubicBezTo>
                    <a:pt x="1941443" y="211435"/>
                    <a:pt x="1929768" y="221164"/>
                    <a:pt x="1926785" y="234265"/>
                  </a:cubicBezTo>
                  <a:lnTo>
                    <a:pt x="1361358" y="234265"/>
                  </a:lnTo>
                  <a:lnTo>
                    <a:pt x="1250711" y="123618"/>
                  </a:lnTo>
                  <a:lnTo>
                    <a:pt x="1361358" y="12971"/>
                  </a:lnTo>
                  <a:lnTo>
                    <a:pt x="2225648" y="12971"/>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3" name="Freeform: Shape 22">
              <a:extLst>
                <a:ext uri="{FF2B5EF4-FFF2-40B4-BE49-F238E27FC236}">
                  <a16:creationId xmlns:a16="http://schemas.microsoft.com/office/drawing/2014/main" id="{45684959-CD57-A9CF-BA1A-8349B9F02F79}"/>
                </a:ext>
              </a:extLst>
            </p:cNvPr>
            <p:cNvSpPr/>
            <p:nvPr/>
          </p:nvSpPr>
          <p:spPr>
            <a:xfrm>
              <a:off x="7309352" y="6728544"/>
              <a:ext cx="815128" cy="126990"/>
            </a:xfrm>
            <a:custGeom>
              <a:avLst/>
              <a:gdLst>
                <a:gd name="connsiteX0" fmla="*/ 736392 w 815128"/>
                <a:gd name="connsiteY0" fmla="*/ 37747 h 126990"/>
                <a:gd name="connsiteX1" fmla="*/ 87817 w 815128"/>
                <a:gd name="connsiteY1" fmla="*/ 37747 h 126990"/>
                <a:gd name="connsiteX2" fmla="*/ 44233 w 815128"/>
                <a:gd name="connsiteY2" fmla="*/ 0 h 126990"/>
                <a:gd name="connsiteX3" fmla="*/ 0 w 815128"/>
                <a:gd name="connsiteY3" fmla="*/ 44233 h 126990"/>
                <a:gd name="connsiteX4" fmla="*/ 44233 w 815128"/>
                <a:gd name="connsiteY4" fmla="*/ 88466 h 126990"/>
                <a:gd name="connsiteX5" fmla="*/ 87817 w 815128"/>
                <a:gd name="connsiteY5" fmla="*/ 50718 h 126990"/>
                <a:gd name="connsiteX6" fmla="*/ 730554 w 815128"/>
                <a:gd name="connsiteY6" fmla="*/ 50718 h 126990"/>
                <a:gd name="connsiteX7" fmla="*/ 797876 w 815128"/>
                <a:gd name="connsiteY7" fmla="*/ 126991 h 126990"/>
                <a:gd name="connsiteX8" fmla="*/ 815129 w 815128"/>
                <a:gd name="connsiteY8" fmla="*/ 126991 h 126990"/>
                <a:gd name="connsiteX9" fmla="*/ 736392 w 815128"/>
                <a:gd name="connsiteY9" fmla="*/ 37747 h 126990"/>
                <a:gd name="connsiteX10" fmla="*/ 77440 w 815128"/>
                <a:gd name="connsiteY10" fmla="*/ 50718 h 126990"/>
                <a:gd name="connsiteX11" fmla="*/ 44233 w 815128"/>
                <a:gd name="connsiteY11" fmla="*/ 78088 h 126990"/>
                <a:gd name="connsiteX12" fmla="*/ 10378 w 815128"/>
                <a:gd name="connsiteY12" fmla="*/ 44233 h 126990"/>
                <a:gd name="connsiteX13" fmla="*/ 44233 w 815128"/>
                <a:gd name="connsiteY13" fmla="*/ 10377 h 126990"/>
                <a:gd name="connsiteX14" fmla="*/ 77440 w 815128"/>
                <a:gd name="connsiteY14" fmla="*/ 37747 h 126990"/>
                <a:gd name="connsiteX15" fmla="*/ 78089 w 815128"/>
                <a:gd name="connsiteY15" fmla="*/ 44233 h 126990"/>
                <a:gd name="connsiteX16" fmla="*/ 77440 w 815128"/>
                <a:gd name="connsiteY16" fmla="*/ 50718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128" h="126990">
                  <a:moveTo>
                    <a:pt x="736392" y="37747"/>
                  </a:moveTo>
                  <a:lnTo>
                    <a:pt x="87817" y="37747"/>
                  </a:lnTo>
                  <a:cubicBezTo>
                    <a:pt x="84704" y="16474"/>
                    <a:pt x="66414" y="0"/>
                    <a:pt x="44233" y="0"/>
                  </a:cubicBezTo>
                  <a:cubicBezTo>
                    <a:pt x="19847" y="0"/>
                    <a:pt x="0" y="19846"/>
                    <a:pt x="0" y="44233"/>
                  </a:cubicBezTo>
                  <a:cubicBezTo>
                    <a:pt x="0" y="68619"/>
                    <a:pt x="19847" y="88466"/>
                    <a:pt x="44233" y="88466"/>
                  </a:cubicBezTo>
                  <a:cubicBezTo>
                    <a:pt x="66414" y="88466"/>
                    <a:pt x="84574" y="71992"/>
                    <a:pt x="87817" y="50718"/>
                  </a:cubicBezTo>
                  <a:lnTo>
                    <a:pt x="730554" y="50718"/>
                  </a:lnTo>
                  <a:lnTo>
                    <a:pt x="797876" y="126991"/>
                  </a:lnTo>
                  <a:lnTo>
                    <a:pt x="815129" y="126991"/>
                  </a:lnTo>
                  <a:lnTo>
                    <a:pt x="736392" y="37747"/>
                  </a:lnTo>
                  <a:close/>
                  <a:moveTo>
                    <a:pt x="77440" y="50718"/>
                  </a:moveTo>
                  <a:cubicBezTo>
                    <a:pt x="74457" y="66284"/>
                    <a:pt x="60706" y="78088"/>
                    <a:pt x="44233" y="78088"/>
                  </a:cubicBezTo>
                  <a:cubicBezTo>
                    <a:pt x="25554" y="78088"/>
                    <a:pt x="10378" y="62912"/>
                    <a:pt x="10378" y="44233"/>
                  </a:cubicBezTo>
                  <a:cubicBezTo>
                    <a:pt x="10378" y="25554"/>
                    <a:pt x="25554" y="10377"/>
                    <a:pt x="44233" y="10377"/>
                  </a:cubicBezTo>
                  <a:cubicBezTo>
                    <a:pt x="60706" y="10377"/>
                    <a:pt x="74327" y="22181"/>
                    <a:pt x="77440" y="37747"/>
                  </a:cubicBezTo>
                  <a:cubicBezTo>
                    <a:pt x="77829" y="39822"/>
                    <a:pt x="78089" y="42028"/>
                    <a:pt x="78089" y="44233"/>
                  </a:cubicBezTo>
                  <a:cubicBezTo>
                    <a:pt x="78089" y="46438"/>
                    <a:pt x="77829" y="48643"/>
                    <a:pt x="77440" y="5071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grpSp>
      <p:sp>
        <p:nvSpPr>
          <p:cNvPr id="24" name="Oval 23">
            <a:extLst>
              <a:ext uri="{FF2B5EF4-FFF2-40B4-BE49-F238E27FC236}">
                <a16:creationId xmlns:a16="http://schemas.microsoft.com/office/drawing/2014/main" id="{BDE78E19-8BF7-E858-B80A-37A68E3C9F14}"/>
              </a:ext>
            </a:extLst>
          </p:cNvPr>
          <p:cNvSpPr/>
          <p:nvPr userDrawn="1"/>
        </p:nvSpPr>
        <p:spPr>
          <a:xfrm>
            <a:off x="11614611" y="6584613"/>
            <a:ext cx="216000" cy="21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53C737AB-EE1E-4D4D-BC51-FA223C2FA503}" type="slidenum">
              <a:rPr kumimoji="0" lang="en-US" sz="700" b="0" i="0" u="none" strike="noStrike" kern="1200" cap="none" spc="0" normalizeH="0" baseline="0" noProof="0" smtClean="0">
                <a:ln>
                  <a:noFill/>
                </a:ln>
                <a:solidFill>
                  <a:schemeClr val="bg1"/>
                </a:solidFill>
                <a:effectLst/>
                <a:uLnTx/>
                <a:uFillTx/>
                <a:latin typeface="Montserrat" panose="00000500000000000000" pitchFamily="5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solidFill>
                <a:schemeClr val="bg1"/>
              </a:solidFill>
              <a:effectLst/>
              <a:uLnTx/>
              <a:uFillTx/>
              <a:latin typeface="Montserrat" panose="00000500000000000000" pitchFamily="50" charset="0"/>
            </a:endParaRPr>
          </a:p>
        </p:txBody>
      </p:sp>
      <p:pic>
        <p:nvPicPr>
          <p:cNvPr id="25" name="Picture 24">
            <a:extLst>
              <a:ext uri="{FF2B5EF4-FFF2-40B4-BE49-F238E27FC236}">
                <a16:creationId xmlns:a16="http://schemas.microsoft.com/office/drawing/2014/main" id="{5544ED9C-85AC-DA34-5C51-9E2299D685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982325" y="244801"/>
            <a:ext cx="931468" cy="411033"/>
          </a:xfrm>
          <a:prstGeom prst="rect">
            <a:avLst/>
          </a:prstGeom>
        </p:spPr>
      </p:pic>
      <p:sp>
        <p:nvSpPr>
          <p:cNvPr id="26" name="Title 4">
            <a:extLst>
              <a:ext uri="{FF2B5EF4-FFF2-40B4-BE49-F238E27FC236}">
                <a16:creationId xmlns:a16="http://schemas.microsoft.com/office/drawing/2014/main" id="{84643A5E-194A-43FC-91A6-B637CBAC67AA}"/>
              </a:ext>
            </a:extLst>
          </p:cNvPr>
          <p:cNvSpPr>
            <a:spLocks noGrp="1"/>
          </p:cNvSpPr>
          <p:nvPr>
            <p:ph type="title" hasCustomPrompt="1"/>
          </p:nvPr>
        </p:nvSpPr>
        <p:spPr>
          <a:xfrm>
            <a:off x="674689" y="2358446"/>
            <a:ext cx="7236000" cy="1495794"/>
          </a:xfrm>
        </p:spPr>
        <p:txBody>
          <a:bodyPr anchor="b"/>
          <a:lstStyle>
            <a:lvl1pPr>
              <a:defRPr lang="en-US" sz="3600" b="0" kern="1200" dirty="0">
                <a:solidFill>
                  <a:schemeClr val="bg1"/>
                </a:solidFill>
                <a:latin typeface="Arial Nova" panose="020B0504020202020204" pitchFamily="34" charset="0"/>
                <a:ea typeface="Open Sans" panose="020B0606030504020204" pitchFamily="34" charset="0"/>
                <a:cs typeface="Open Sans" panose="020B0606030504020204" pitchFamily="34" charset="0"/>
              </a:defRPr>
            </a:lvl1pPr>
          </a:lstStyle>
          <a:p>
            <a:br>
              <a:rPr lang="en-US"/>
            </a:br>
            <a:br>
              <a:rPr lang="en-US"/>
            </a:br>
            <a:r>
              <a:rPr lang="en-US"/>
              <a:t>Click to edit Master title style</a:t>
            </a:r>
          </a:p>
        </p:txBody>
      </p:sp>
      <p:sp>
        <p:nvSpPr>
          <p:cNvPr id="27" name="Text Placeholder 8">
            <a:extLst>
              <a:ext uri="{FF2B5EF4-FFF2-40B4-BE49-F238E27FC236}">
                <a16:creationId xmlns:a16="http://schemas.microsoft.com/office/drawing/2014/main" id="{8297EAEB-9022-4D75-9600-5AD99D2F8663}"/>
              </a:ext>
            </a:extLst>
          </p:cNvPr>
          <p:cNvSpPr>
            <a:spLocks noGrp="1"/>
          </p:cNvSpPr>
          <p:nvPr>
            <p:ph type="body" sz="quarter" idx="10"/>
          </p:nvPr>
        </p:nvSpPr>
        <p:spPr>
          <a:xfrm>
            <a:off x="674688" y="3948022"/>
            <a:ext cx="7247094" cy="553998"/>
          </a:xfrm>
        </p:spPr>
        <p:txBody>
          <a:bodyPr>
            <a:noAutofit/>
          </a:bodyPr>
          <a:lstStyle>
            <a:lvl1pPr marL="0" indent="0">
              <a:lnSpc>
                <a:spcPct val="90000"/>
              </a:lnSpc>
              <a:spcAft>
                <a:spcPts val="0"/>
              </a:spcAft>
              <a:buNone/>
              <a:defRPr lang="en-US" sz="2000" b="0" kern="1200" dirty="0" smtClean="0">
                <a:solidFill>
                  <a:schemeClr val="bg1"/>
                </a:solidFill>
                <a:latin typeface="Arial Nova" panose="020B0504020202020204" pitchFamily="34" charset="0"/>
                <a:ea typeface="Roboto Light" panose="02000000000000000000" pitchFamily="2" charset="0"/>
                <a:cs typeface="+mn-cs"/>
              </a:defRPr>
            </a:lvl1pPr>
            <a:lvl2pPr marL="275400" indent="0">
              <a:buNone/>
              <a:defRPr/>
            </a:lvl2pPr>
          </a:lstStyle>
          <a:p>
            <a:pPr lvl="0"/>
            <a:r>
              <a:rPr lang="en-US"/>
              <a:t>Click to edit Master text styles</a:t>
            </a:r>
          </a:p>
          <a:p>
            <a:pPr lvl="0"/>
            <a:endParaRPr lang="en-US"/>
          </a:p>
        </p:txBody>
      </p:sp>
    </p:spTree>
    <p:extLst>
      <p:ext uri="{BB962C8B-B14F-4D97-AF65-F5344CB8AC3E}">
        <p14:creationId xmlns:p14="http://schemas.microsoft.com/office/powerpoint/2010/main" val="8988580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ection 4">
    <p:bg>
      <p:bgPr>
        <a:solidFill>
          <a:schemeClr val="accent1"/>
        </a:solidFill>
        <a:effectLst/>
      </p:bgPr>
    </p:bg>
    <p:spTree>
      <p:nvGrpSpPr>
        <p:cNvPr id="1" name=""/>
        <p:cNvGrpSpPr/>
        <p:nvPr/>
      </p:nvGrpSpPr>
      <p:grpSpPr>
        <a:xfrm>
          <a:off x="0" y="0"/>
          <a:ext cx="0" cy="0"/>
          <a:chOff x="0" y="0"/>
          <a:chExt cx="0" cy="0"/>
        </a:xfrm>
      </p:grpSpPr>
      <p:grpSp>
        <p:nvGrpSpPr>
          <p:cNvPr id="3" name="Graphic 25">
            <a:extLst>
              <a:ext uri="{FF2B5EF4-FFF2-40B4-BE49-F238E27FC236}">
                <a16:creationId xmlns:a16="http://schemas.microsoft.com/office/drawing/2014/main" id="{D7DA9844-121C-4CFC-F22E-87FE2FBBA059}"/>
              </a:ext>
            </a:extLst>
          </p:cNvPr>
          <p:cNvGrpSpPr/>
          <p:nvPr userDrawn="1"/>
        </p:nvGrpSpPr>
        <p:grpSpPr>
          <a:xfrm>
            <a:off x="-600" y="6131597"/>
            <a:ext cx="12193199" cy="724067"/>
            <a:chOff x="-600" y="6131597"/>
            <a:chExt cx="12193199" cy="724067"/>
          </a:xfrm>
          <a:gradFill>
            <a:gsLst>
              <a:gs pos="0">
                <a:schemeClr val="accent2"/>
              </a:gs>
              <a:gs pos="100000">
                <a:schemeClr val="accent3"/>
              </a:gs>
            </a:gsLst>
            <a:lin ang="0" scaled="1"/>
          </a:gradFill>
        </p:grpSpPr>
        <p:sp>
          <p:nvSpPr>
            <p:cNvPr id="4" name="Freeform: Shape 3">
              <a:extLst>
                <a:ext uri="{FF2B5EF4-FFF2-40B4-BE49-F238E27FC236}">
                  <a16:creationId xmlns:a16="http://schemas.microsoft.com/office/drawing/2014/main" id="{F2538BE7-DC37-CA4F-D5F8-A87898A46FCC}"/>
                </a:ext>
              </a:extLst>
            </p:cNvPr>
            <p:cNvSpPr/>
            <p:nvPr/>
          </p:nvSpPr>
          <p:spPr>
            <a:xfrm>
              <a:off x="-600" y="6652531"/>
              <a:ext cx="481371" cy="88465"/>
            </a:xfrm>
            <a:custGeom>
              <a:avLst/>
              <a:gdLst>
                <a:gd name="connsiteX0" fmla="*/ 437139 w 481371"/>
                <a:gd name="connsiteY0" fmla="*/ 88466 h 88465"/>
                <a:gd name="connsiteX1" fmla="*/ 481372 w 481371"/>
                <a:gd name="connsiteY1" fmla="*/ 44233 h 88465"/>
                <a:gd name="connsiteX2" fmla="*/ 437139 w 481371"/>
                <a:gd name="connsiteY2" fmla="*/ 0 h 88465"/>
                <a:gd name="connsiteX3" fmla="*/ 393555 w 481371"/>
                <a:gd name="connsiteY3" fmla="*/ 37747 h 88465"/>
                <a:gd name="connsiteX4" fmla="*/ 0 w 481371"/>
                <a:gd name="connsiteY4" fmla="*/ 37747 h 88465"/>
                <a:gd name="connsiteX5" fmla="*/ 0 w 481371"/>
                <a:gd name="connsiteY5" fmla="*/ 50718 h 88465"/>
                <a:gd name="connsiteX6" fmla="*/ 393555 w 481371"/>
                <a:gd name="connsiteY6" fmla="*/ 50718 h 88465"/>
                <a:gd name="connsiteX7" fmla="*/ 437139 w 481371"/>
                <a:gd name="connsiteY7" fmla="*/ 88466 h 88465"/>
                <a:gd name="connsiteX8" fmla="*/ 403932 w 481371"/>
                <a:gd name="connsiteY8" fmla="*/ 37877 h 88465"/>
                <a:gd name="connsiteX9" fmla="*/ 437139 w 481371"/>
                <a:gd name="connsiteY9" fmla="*/ 10507 h 88465"/>
                <a:gd name="connsiteX10" fmla="*/ 470995 w 481371"/>
                <a:gd name="connsiteY10" fmla="*/ 44362 h 88465"/>
                <a:gd name="connsiteX11" fmla="*/ 437139 w 481371"/>
                <a:gd name="connsiteY11" fmla="*/ 78218 h 88465"/>
                <a:gd name="connsiteX12" fmla="*/ 403932 w 481371"/>
                <a:gd name="connsiteY12" fmla="*/ 50848 h 88465"/>
                <a:gd name="connsiteX13" fmla="*/ 403284 w 481371"/>
                <a:gd name="connsiteY13" fmla="*/ 44362 h 88465"/>
                <a:gd name="connsiteX14" fmla="*/ 403932 w 481371"/>
                <a:gd name="connsiteY14" fmla="*/ 37877 h 8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1371" h="88465">
                  <a:moveTo>
                    <a:pt x="437139" y="88466"/>
                  </a:moveTo>
                  <a:cubicBezTo>
                    <a:pt x="461526" y="88466"/>
                    <a:pt x="481372" y="68619"/>
                    <a:pt x="481372" y="44233"/>
                  </a:cubicBezTo>
                  <a:cubicBezTo>
                    <a:pt x="481372" y="19846"/>
                    <a:pt x="461526" y="0"/>
                    <a:pt x="437139" y="0"/>
                  </a:cubicBezTo>
                  <a:cubicBezTo>
                    <a:pt x="414958" y="0"/>
                    <a:pt x="396798" y="16474"/>
                    <a:pt x="393555" y="37747"/>
                  </a:cubicBezTo>
                  <a:lnTo>
                    <a:pt x="0" y="37747"/>
                  </a:lnTo>
                  <a:lnTo>
                    <a:pt x="0" y="50718"/>
                  </a:lnTo>
                  <a:lnTo>
                    <a:pt x="393555" y="50718"/>
                  </a:lnTo>
                  <a:cubicBezTo>
                    <a:pt x="396798" y="72121"/>
                    <a:pt x="414958" y="88466"/>
                    <a:pt x="437139" y="88466"/>
                  </a:cubicBezTo>
                  <a:close/>
                  <a:moveTo>
                    <a:pt x="403932" y="37877"/>
                  </a:moveTo>
                  <a:cubicBezTo>
                    <a:pt x="406916" y="22311"/>
                    <a:pt x="420665" y="10507"/>
                    <a:pt x="437139" y="10507"/>
                  </a:cubicBezTo>
                  <a:cubicBezTo>
                    <a:pt x="455818" y="10507"/>
                    <a:pt x="470995" y="25684"/>
                    <a:pt x="470995" y="44362"/>
                  </a:cubicBezTo>
                  <a:cubicBezTo>
                    <a:pt x="470995" y="63041"/>
                    <a:pt x="455818" y="78218"/>
                    <a:pt x="437139" y="78218"/>
                  </a:cubicBezTo>
                  <a:cubicBezTo>
                    <a:pt x="420665" y="78218"/>
                    <a:pt x="407045" y="66414"/>
                    <a:pt x="403932" y="50848"/>
                  </a:cubicBezTo>
                  <a:cubicBezTo>
                    <a:pt x="403543" y="48773"/>
                    <a:pt x="403284" y="46568"/>
                    <a:pt x="403284" y="44362"/>
                  </a:cubicBezTo>
                  <a:cubicBezTo>
                    <a:pt x="403284" y="42028"/>
                    <a:pt x="403543" y="39952"/>
                    <a:pt x="403932" y="3787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5" name="Freeform: Shape 4">
              <a:extLst>
                <a:ext uri="{FF2B5EF4-FFF2-40B4-BE49-F238E27FC236}">
                  <a16:creationId xmlns:a16="http://schemas.microsoft.com/office/drawing/2014/main" id="{71EC5D38-3520-59AF-DAD2-09DFDEEA3A8F}"/>
                </a:ext>
              </a:extLst>
            </p:cNvPr>
            <p:cNvSpPr/>
            <p:nvPr/>
          </p:nvSpPr>
          <p:spPr>
            <a:xfrm>
              <a:off x="-600" y="6343161"/>
              <a:ext cx="1336971" cy="466584"/>
            </a:xfrm>
            <a:custGeom>
              <a:avLst/>
              <a:gdLst>
                <a:gd name="connsiteX0" fmla="*/ 877781 w 1336971"/>
                <a:gd name="connsiteY0" fmla="*/ 466584 h 466584"/>
                <a:gd name="connsiteX1" fmla="*/ 1336971 w 1336971"/>
                <a:gd name="connsiteY1" fmla="*/ 466584 h 466584"/>
                <a:gd name="connsiteX2" fmla="*/ 1336971 w 1336971"/>
                <a:gd name="connsiteY2" fmla="*/ 453613 h 466584"/>
                <a:gd name="connsiteX3" fmla="*/ 881024 w 1336971"/>
                <a:gd name="connsiteY3" fmla="*/ 453613 h 466584"/>
                <a:gd name="connsiteX4" fmla="*/ 0 w 1336971"/>
                <a:gd name="connsiteY4" fmla="*/ 0 h 466584"/>
                <a:gd name="connsiteX5" fmla="*/ 0 w 1336971"/>
                <a:gd name="connsiteY5" fmla="*/ 14528 h 466584"/>
                <a:gd name="connsiteX6" fmla="*/ 876354 w 1336971"/>
                <a:gd name="connsiteY6" fmla="*/ 465806 h 46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971" h="466584">
                  <a:moveTo>
                    <a:pt x="877781" y="466584"/>
                  </a:moveTo>
                  <a:lnTo>
                    <a:pt x="1336971" y="466584"/>
                  </a:lnTo>
                  <a:lnTo>
                    <a:pt x="1336971" y="453613"/>
                  </a:lnTo>
                  <a:lnTo>
                    <a:pt x="881024" y="453613"/>
                  </a:lnTo>
                  <a:lnTo>
                    <a:pt x="0" y="0"/>
                  </a:lnTo>
                  <a:lnTo>
                    <a:pt x="0" y="14528"/>
                  </a:lnTo>
                  <a:lnTo>
                    <a:pt x="876354" y="465806"/>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6" name="Freeform: Shape 5">
              <a:extLst>
                <a:ext uri="{FF2B5EF4-FFF2-40B4-BE49-F238E27FC236}">
                  <a16:creationId xmlns:a16="http://schemas.microsoft.com/office/drawing/2014/main" id="{5B4AA873-9FB9-3D4C-AC37-305992963522}"/>
                </a:ext>
              </a:extLst>
            </p:cNvPr>
            <p:cNvSpPr/>
            <p:nvPr/>
          </p:nvSpPr>
          <p:spPr>
            <a:xfrm>
              <a:off x="1417216" y="6459126"/>
              <a:ext cx="3500194" cy="396408"/>
            </a:xfrm>
            <a:custGeom>
              <a:avLst/>
              <a:gdLst>
                <a:gd name="connsiteX0" fmla="*/ 320493 w 3500194"/>
                <a:gd name="connsiteY0" fmla="*/ 396409 h 396408"/>
                <a:gd name="connsiteX1" fmla="*/ 666183 w 3500194"/>
                <a:gd name="connsiteY1" fmla="*/ 50718 h 396408"/>
                <a:gd name="connsiteX2" fmla="*/ 3412377 w 3500194"/>
                <a:gd name="connsiteY2" fmla="*/ 50718 h 396408"/>
                <a:gd name="connsiteX3" fmla="*/ 3455962 w 3500194"/>
                <a:gd name="connsiteY3" fmla="*/ 88466 h 396408"/>
                <a:gd name="connsiteX4" fmla="*/ 3500195 w 3500194"/>
                <a:gd name="connsiteY4" fmla="*/ 44233 h 396408"/>
                <a:gd name="connsiteX5" fmla="*/ 3455962 w 3500194"/>
                <a:gd name="connsiteY5" fmla="*/ 0 h 396408"/>
                <a:gd name="connsiteX6" fmla="*/ 3412377 w 3500194"/>
                <a:gd name="connsiteY6" fmla="*/ 37747 h 396408"/>
                <a:gd name="connsiteX7" fmla="*/ 660735 w 3500194"/>
                <a:gd name="connsiteY7" fmla="*/ 37747 h 396408"/>
                <a:gd name="connsiteX8" fmla="*/ 478097 w 3500194"/>
                <a:gd name="connsiteY8" fmla="*/ 220386 h 396408"/>
                <a:gd name="connsiteX9" fmla="*/ 273407 w 3500194"/>
                <a:gd name="connsiteY9" fmla="*/ 220386 h 396408"/>
                <a:gd name="connsiteX10" fmla="*/ 379513 w 3500194"/>
                <a:gd name="connsiteY10" fmla="*/ 114279 h 396408"/>
                <a:gd name="connsiteX11" fmla="*/ 370304 w 3500194"/>
                <a:gd name="connsiteY11" fmla="*/ 105069 h 396408"/>
                <a:gd name="connsiteX12" fmla="*/ 255117 w 3500194"/>
                <a:gd name="connsiteY12" fmla="*/ 220256 h 396408"/>
                <a:gd name="connsiteX13" fmla="*/ 126180 w 3500194"/>
                <a:gd name="connsiteY13" fmla="*/ 220256 h 396408"/>
                <a:gd name="connsiteX14" fmla="*/ 126180 w 3500194"/>
                <a:gd name="connsiteY14" fmla="*/ 222850 h 396408"/>
                <a:gd name="connsiteX15" fmla="*/ 125532 w 3500194"/>
                <a:gd name="connsiteY15" fmla="*/ 222202 h 396408"/>
                <a:gd name="connsiteX16" fmla="*/ 70403 w 3500194"/>
                <a:gd name="connsiteY16" fmla="*/ 277330 h 396408"/>
                <a:gd name="connsiteX17" fmla="*/ 12939 w 3500194"/>
                <a:gd name="connsiteY17" fmla="*/ 281481 h 396408"/>
                <a:gd name="connsiteX18" fmla="*/ 12939 w 3500194"/>
                <a:gd name="connsiteY18" fmla="*/ 344004 h 396408"/>
                <a:gd name="connsiteX19" fmla="*/ 75462 w 3500194"/>
                <a:gd name="connsiteY19" fmla="*/ 344004 h 396408"/>
                <a:gd name="connsiteX20" fmla="*/ 79613 w 3500194"/>
                <a:gd name="connsiteY20" fmla="*/ 286540 h 396408"/>
                <a:gd name="connsiteX21" fmla="*/ 132796 w 3500194"/>
                <a:gd name="connsiteY21" fmla="*/ 233357 h 396408"/>
                <a:gd name="connsiteX22" fmla="*/ 465255 w 3500194"/>
                <a:gd name="connsiteY22" fmla="*/ 233357 h 396408"/>
                <a:gd name="connsiteX23" fmla="*/ 302203 w 3500194"/>
                <a:gd name="connsiteY23" fmla="*/ 396409 h 396408"/>
                <a:gd name="connsiteX24" fmla="*/ 320493 w 3500194"/>
                <a:gd name="connsiteY24" fmla="*/ 396409 h 396408"/>
                <a:gd name="connsiteX25" fmla="*/ 3422625 w 3500194"/>
                <a:gd name="connsiteY25" fmla="*/ 37877 h 396408"/>
                <a:gd name="connsiteX26" fmla="*/ 3455832 w 3500194"/>
                <a:gd name="connsiteY26" fmla="*/ 10507 h 396408"/>
                <a:gd name="connsiteX27" fmla="*/ 3489687 w 3500194"/>
                <a:gd name="connsiteY27" fmla="*/ 44362 h 396408"/>
                <a:gd name="connsiteX28" fmla="*/ 3455832 w 3500194"/>
                <a:gd name="connsiteY28" fmla="*/ 78218 h 396408"/>
                <a:gd name="connsiteX29" fmla="*/ 3422625 w 3500194"/>
                <a:gd name="connsiteY29" fmla="*/ 50848 h 396408"/>
                <a:gd name="connsiteX30" fmla="*/ 3421976 w 3500194"/>
                <a:gd name="connsiteY30" fmla="*/ 44362 h 396408"/>
                <a:gd name="connsiteX31" fmla="*/ 3422625 w 3500194"/>
                <a:gd name="connsiteY31" fmla="*/ 37877 h 396408"/>
                <a:gd name="connsiteX32" fmla="*/ 67938 w 3500194"/>
                <a:gd name="connsiteY32" fmla="*/ 336740 h 396408"/>
                <a:gd name="connsiteX33" fmla="*/ 20073 w 3500194"/>
                <a:gd name="connsiteY33" fmla="*/ 336740 h 396408"/>
                <a:gd name="connsiteX34" fmla="*/ 20073 w 3500194"/>
                <a:gd name="connsiteY34" fmla="*/ 288875 h 396408"/>
                <a:gd name="connsiteX35" fmla="*/ 62879 w 3500194"/>
                <a:gd name="connsiteY35" fmla="*/ 284724 h 396408"/>
                <a:gd name="connsiteX36" fmla="*/ 67938 w 3500194"/>
                <a:gd name="connsiteY36" fmla="*/ 288875 h 396408"/>
                <a:gd name="connsiteX37" fmla="*/ 72089 w 3500194"/>
                <a:gd name="connsiteY37" fmla="*/ 293934 h 396408"/>
                <a:gd name="connsiteX38" fmla="*/ 67938 w 3500194"/>
                <a:gd name="connsiteY38" fmla="*/ 336740 h 39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00194" h="396408">
                  <a:moveTo>
                    <a:pt x="320493" y="396409"/>
                  </a:moveTo>
                  <a:lnTo>
                    <a:pt x="666183" y="50718"/>
                  </a:lnTo>
                  <a:lnTo>
                    <a:pt x="3412377" y="50718"/>
                  </a:lnTo>
                  <a:cubicBezTo>
                    <a:pt x="3415490" y="71992"/>
                    <a:pt x="3433780" y="88466"/>
                    <a:pt x="3455962" y="88466"/>
                  </a:cubicBezTo>
                  <a:cubicBezTo>
                    <a:pt x="3480348" y="88466"/>
                    <a:pt x="3500195" y="68619"/>
                    <a:pt x="3500195" y="44233"/>
                  </a:cubicBezTo>
                  <a:cubicBezTo>
                    <a:pt x="3500195" y="19846"/>
                    <a:pt x="3480348" y="0"/>
                    <a:pt x="3455962" y="0"/>
                  </a:cubicBezTo>
                  <a:cubicBezTo>
                    <a:pt x="3433780" y="0"/>
                    <a:pt x="3415620" y="16474"/>
                    <a:pt x="3412377" y="37747"/>
                  </a:cubicBezTo>
                  <a:lnTo>
                    <a:pt x="660735" y="37747"/>
                  </a:lnTo>
                  <a:lnTo>
                    <a:pt x="478097" y="220386"/>
                  </a:lnTo>
                  <a:lnTo>
                    <a:pt x="273407" y="220386"/>
                  </a:lnTo>
                  <a:lnTo>
                    <a:pt x="379513" y="114279"/>
                  </a:lnTo>
                  <a:lnTo>
                    <a:pt x="370304" y="105069"/>
                  </a:lnTo>
                  <a:lnTo>
                    <a:pt x="255117" y="220256"/>
                  </a:lnTo>
                  <a:lnTo>
                    <a:pt x="126180" y="220256"/>
                  </a:lnTo>
                  <a:lnTo>
                    <a:pt x="126180" y="222850"/>
                  </a:lnTo>
                  <a:lnTo>
                    <a:pt x="125532" y="222202"/>
                  </a:lnTo>
                  <a:lnTo>
                    <a:pt x="70403" y="277330"/>
                  </a:lnTo>
                  <a:cubicBezTo>
                    <a:pt x="53151" y="264489"/>
                    <a:pt x="28635" y="265786"/>
                    <a:pt x="12939" y="281481"/>
                  </a:cubicBezTo>
                  <a:cubicBezTo>
                    <a:pt x="-4313" y="298733"/>
                    <a:pt x="-4313" y="326752"/>
                    <a:pt x="12939" y="344004"/>
                  </a:cubicBezTo>
                  <a:cubicBezTo>
                    <a:pt x="30191" y="361256"/>
                    <a:pt x="58210" y="361256"/>
                    <a:pt x="75462" y="344004"/>
                  </a:cubicBezTo>
                  <a:cubicBezTo>
                    <a:pt x="91157" y="328308"/>
                    <a:pt x="92454" y="303792"/>
                    <a:pt x="79613" y="286540"/>
                  </a:cubicBezTo>
                  <a:lnTo>
                    <a:pt x="132796" y="233357"/>
                  </a:lnTo>
                  <a:lnTo>
                    <a:pt x="465255" y="233357"/>
                  </a:lnTo>
                  <a:lnTo>
                    <a:pt x="302203" y="396409"/>
                  </a:lnTo>
                  <a:lnTo>
                    <a:pt x="320493" y="396409"/>
                  </a:lnTo>
                  <a:close/>
                  <a:moveTo>
                    <a:pt x="3422625" y="37877"/>
                  </a:moveTo>
                  <a:cubicBezTo>
                    <a:pt x="3425608" y="22311"/>
                    <a:pt x="3439358" y="10507"/>
                    <a:pt x="3455832" y="10507"/>
                  </a:cubicBezTo>
                  <a:cubicBezTo>
                    <a:pt x="3474511" y="10507"/>
                    <a:pt x="3489687" y="25684"/>
                    <a:pt x="3489687" y="44362"/>
                  </a:cubicBezTo>
                  <a:cubicBezTo>
                    <a:pt x="3489687" y="63041"/>
                    <a:pt x="3474511" y="78218"/>
                    <a:pt x="3455832" y="78218"/>
                  </a:cubicBezTo>
                  <a:cubicBezTo>
                    <a:pt x="3439358" y="78218"/>
                    <a:pt x="3425738" y="66414"/>
                    <a:pt x="3422625" y="50848"/>
                  </a:cubicBezTo>
                  <a:cubicBezTo>
                    <a:pt x="3422236" y="48773"/>
                    <a:pt x="3421976" y="46568"/>
                    <a:pt x="3421976" y="44362"/>
                  </a:cubicBezTo>
                  <a:cubicBezTo>
                    <a:pt x="3421976" y="42028"/>
                    <a:pt x="3422236" y="39952"/>
                    <a:pt x="3422625" y="37877"/>
                  </a:cubicBezTo>
                  <a:close/>
                  <a:moveTo>
                    <a:pt x="67938" y="336740"/>
                  </a:moveTo>
                  <a:cubicBezTo>
                    <a:pt x="54707" y="349971"/>
                    <a:pt x="33304" y="349971"/>
                    <a:pt x="20073" y="336740"/>
                  </a:cubicBezTo>
                  <a:cubicBezTo>
                    <a:pt x="6842" y="323509"/>
                    <a:pt x="6842" y="302106"/>
                    <a:pt x="20073" y="288875"/>
                  </a:cubicBezTo>
                  <a:cubicBezTo>
                    <a:pt x="31748" y="277201"/>
                    <a:pt x="49778" y="275903"/>
                    <a:pt x="62879" y="284724"/>
                  </a:cubicBezTo>
                  <a:cubicBezTo>
                    <a:pt x="64695" y="285891"/>
                    <a:pt x="66382" y="287318"/>
                    <a:pt x="67938" y="288875"/>
                  </a:cubicBezTo>
                  <a:cubicBezTo>
                    <a:pt x="69495" y="290431"/>
                    <a:pt x="70922" y="292118"/>
                    <a:pt x="72089" y="293934"/>
                  </a:cubicBezTo>
                  <a:cubicBezTo>
                    <a:pt x="80910" y="307165"/>
                    <a:pt x="79613" y="325195"/>
                    <a:pt x="67938" y="3367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7" name="Freeform: Shape 6">
              <a:extLst>
                <a:ext uri="{FF2B5EF4-FFF2-40B4-BE49-F238E27FC236}">
                  <a16:creationId xmlns:a16="http://schemas.microsoft.com/office/drawing/2014/main" id="{A1E07F3B-1083-2587-7426-31D55E128FA7}"/>
                </a:ext>
              </a:extLst>
            </p:cNvPr>
            <p:cNvSpPr/>
            <p:nvPr/>
          </p:nvSpPr>
          <p:spPr>
            <a:xfrm>
              <a:off x="7774121" y="6501284"/>
              <a:ext cx="2191921" cy="191329"/>
            </a:xfrm>
            <a:custGeom>
              <a:avLst/>
              <a:gdLst>
                <a:gd name="connsiteX0" fmla="*/ 1848307 w 2191921"/>
                <a:gd name="connsiteY0" fmla="*/ 102215 h 191329"/>
                <a:gd name="connsiteX1" fmla="*/ 1876844 w 2191921"/>
                <a:gd name="connsiteY1" fmla="*/ 125045 h 191329"/>
                <a:gd name="connsiteX2" fmla="*/ 1906160 w 2191921"/>
                <a:gd name="connsiteY2" fmla="*/ 95730 h 191329"/>
                <a:gd name="connsiteX3" fmla="*/ 1876844 w 2191921"/>
                <a:gd name="connsiteY3" fmla="*/ 66414 h 191329"/>
                <a:gd name="connsiteX4" fmla="*/ 1848307 w 2191921"/>
                <a:gd name="connsiteY4" fmla="*/ 89244 h 191329"/>
                <a:gd name="connsiteX5" fmla="*/ 1447877 w 2191921"/>
                <a:gd name="connsiteY5" fmla="*/ 89244 h 191329"/>
                <a:gd name="connsiteX6" fmla="*/ 1358763 w 2191921"/>
                <a:gd name="connsiteY6" fmla="*/ 178358 h 191329"/>
                <a:gd name="connsiteX7" fmla="*/ 1184556 w 2191921"/>
                <a:gd name="connsiteY7" fmla="*/ 178358 h 191329"/>
                <a:gd name="connsiteX8" fmla="*/ 1006198 w 2191921"/>
                <a:gd name="connsiteY8" fmla="*/ 0 h 191329"/>
                <a:gd name="connsiteX9" fmla="*/ 122969 w 2191921"/>
                <a:gd name="connsiteY9" fmla="*/ 0 h 191329"/>
                <a:gd name="connsiteX10" fmla="*/ 44751 w 2191921"/>
                <a:gd name="connsiteY10" fmla="*/ 78218 h 191329"/>
                <a:gd name="connsiteX11" fmla="*/ 8561 w 2191921"/>
                <a:gd name="connsiteY11" fmla="*/ 82239 h 191329"/>
                <a:gd name="connsiteX12" fmla="*/ 8561 w 2191921"/>
                <a:gd name="connsiteY12" fmla="*/ 123618 h 191329"/>
                <a:gd name="connsiteX13" fmla="*/ 49940 w 2191921"/>
                <a:gd name="connsiteY13" fmla="*/ 123618 h 191329"/>
                <a:gd name="connsiteX14" fmla="*/ 53961 w 2191921"/>
                <a:gd name="connsiteY14" fmla="*/ 87428 h 191329"/>
                <a:gd name="connsiteX15" fmla="*/ 128418 w 2191921"/>
                <a:gd name="connsiteY15" fmla="*/ 12971 h 191329"/>
                <a:gd name="connsiteX16" fmla="*/ 1000880 w 2191921"/>
                <a:gd name="connsiteY16" fmla="*/ 12971 h 191329"/>
                <a:gd name="connsiteX17" fmla="*/ 1179108 w 2191921"/>
                <a:gd name="connsiteY17" fmla="*/ 191329 h 191329"/>
                <a:gd name="connsiteX18" fmla="*/ 2191922 w 2191921"/>
                <a:gd name="connsiteY18" fmla="*/ 191329 h 191329"/>
                <a:gd name="connsiteX19" fmla="*/ 2191922 w 2191921"/>
                <a:gd name="connsiteY19" fmla="*/ 178358 h 191329"/>
                <a:gd name="connsiteX20" fmla="*/ 1377053 w 2191921"/>
                <a:gd name="connsiteY20" fmla="*/ 178358 h 191329"/>
                <a:gd name="connsiteX21" fmla="*/ 1453196 w 2191921"/>
                <a:gd name="connsiteY21" fmla="*/ 102215 h 191329"/>
                <a:gd name="connsiteX22" fmla="*/ 1848307 w 2191921"/>
                <a:gd name="connsiteY22" fmla="*/ 102215 h 19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91921" h="191329">
                  <a:moveTo>
                    <a:pt x="1848307" y="102215"/>
                  </a:moveTo>
                  <a:cubicBezTo>
                    <a:pt x="1851291" y="115187"/>
                    <a:pt x="1862835" y="125045"/>
                    <a:pt x="1876844" y="125045"/>
                  </a:cubicBezTo>
                  <a:cubicBezTo>
                    <a:pt x="1893059" y="125045"/>
                    <a:pt x="1906160" y="111944"/>
                    <a:pt x="1906160" y="95730"/>
                  </a:cubicBezTo>
                  <a:cubicBezTo>
                    <a:pt x="1906160" y="79515"/>
                    <a:pt x="1893059" y="66414"/>
                    <a:pt x="1876844" y="66414"/>
                  </a:cubicBezTo>
                  <a:cubicBezTo>
                    <a:pt x="1862965" y="66414"/>
                    <a:pt x="1851291" y="76143"/>
                    <a:pt x="1848307" y="89244"/>
                  </a:cubicBezTo>
                  <a:lnTo>
                    <a:pt x="1447877" y="89244"/>
                  </a:lnTo>
                  <a:lnTo>
                    <a:pt x="1358763" y="178358"/>
                  </a:lnTo>
                  <a:lnTo>
                    <a:pt x="1184556" y="178358"/>
                  </a:lnTo>
                  <a:lnTo>
                    <a:pt x="1006198" y="0"/>
                  </a:lnTo>
                  <a:lnTo>
                    <a:pt x="122969" y="0"/>
                  </a:lnTo>
                  <a:lnTo>
                    <a:pt x="44751" y="78218"/>
                  </a:lnTo>
                  <a:cubicBezTo>
                    <a:pt x="33466" y="71084"/>
                    <a:pt x="18290" y="72381"/>
                    <a:pt x="8561" y="82239"/>
                  </a:cubicBezTo>
                  <a:cubicBezTo>
                    <a:pt x="-2854" y="93654"/>
                    <a:pt x="-2854" y="112203"/>
                    <a:pt x="8561" y="123618"/>
                  </a:cubicBezTo>
                  <a:cubicBezTo>
                    <a:pt x="19975" y="135033"/>
                    <a:pt x="38525" y="135033"/>
                    <a:pt x="49940" y="123618"/>
                  </a:cubicBezTo>
                  <a:cubicBezTo>
                    <a:pt x="59798" y="113760"/>
                    <a:pt x="61096" y="98713"/>
                    <a:pt x="53961" y="87428"/>
                  </a:cubicBezTo>
                  <a:lnTo>
                    <a:pt x="128418" y="12971"/>
                  </a:lnTo>
                  <a:lnTo>
                    <a:pt x="1000880" y="12971"/>
                  </a:lnTo>
                  <a:lnTo>
                    <a:pt x="1179108" y="191329"/>
                  </a:lnTo>
                  <a:lnTo>
                    <a:pt x="2191922" y="191329"/>
                  </a:lnTo>
                  <a:lnTo>
                    <a:pt x="2191922" y="178358"/>
                  </a:lnTo>
                  <a:lnTo>
                    <a:pt x="1377053" y="178358"/>
                  </a:lnTo>
                  <a:lnTo>
                    <a:pt x="1453196" y="102215"/>
                  </a:lnTo>
                  <a:lnTo>
                    <a:pt x="1848307" y="102215"/>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8" name="Freeform: Shape 7">
              <a:extLst>
                <a:ext uri="{FF2B5EF4-FFF2-40B4-BE49-F238E27FC236}">
                  <a16:creationId xmlns:a16="http://schemas.microsoft.com/office/drawing/2014/main" id="{592DB235-72A7-067A-DE08-CA47985B31EF}"/>
                </a:ext>
              </a:extLst>
            </p:cNvPr>
            <p:cNvSpPr/>
            <p:nvPr/>
          </p:nvSpPr>
          <p:spPr>
            <a:xfrm>
              <a:off x="-600" y="6241724"/>
              <a:ext cx="1205699" cy="488635"/>
            </a:xfrm>
            <a:custGeom>
              <a:avLst/>
              <a:gdLst>
                <a:gd name="connsiteX0" fmla="*/ 850411 w 1205699"/>
                <a:gd name="connsiteY0" fmla="*/ 450889 h 488635"/>
                <a:gd name="connsiteX1" fmla="*/ 1117883 w 1205699"/>
                <a:gd name="connsiteY1" fmla="*/ 450889 h 488635"/>
                <a:gd name="connsiteX2" fmla="*/ 1161467 w 1205699"/>
                <a:gd name="connsiteY2" fmla="*/ 488636 h 488635"/>
                <a:gd name="connsiteX3" fmla="*/ 1205700 w 1205699"/>
                <a:gd name="connsiteY3" fmla="*/ 444403 h 488635"/>
                <a:gd name="connsiteX4" fmla="*/ 1161467 w 1205699"/>
                <a:gd name="connsiteY4" fmla="*/ 400170 h 488635"/>
                <a:gd name="connsiteX5" fmla="*/ 1117883 w 1205699"/>
                <a:gd name="connsiteY5" fmla="*/ 437917 h 488635"/>
                <a:gd name="connsiteX6" fmla="*/ 853654 w 1205699"/>
                <a:gd name="connsiteY6" fmla="*/ 437917 h 488635"/>
                <a:gd name="connsiteX7" fmla="*/ 0 w 1205699"/>
                <a:gd name="connsiteY7" fmla="*/ 0 h 488635"/>
                <a:gd name="connsiteX8" fmla="*/ 0 w 1205699"/>
                <a:gd name="connsiteY8" fmla="*/ 14528 h 488635"/>
                <a:gd name="connsiteX9" fmla="*/ 849114 w 1205699"/>
                <a:gd name="connsiteY9" fmla="*/ 450110 h 488635"/>
                <a:gd name="connsiteX10" fmla="*/ 850411 w 1205699"/>
                <a:gd name="connsiteY10" fmla="*/ 450889 h 488635"/>
                <a:gd name="connsiteX11" fmla="*/ 1128390 w 1205699"/>
                <a:gd name="connsiteY11" fmla="*/ 437917 h 488635"/>
                <a:gd name="connsiteX12" fmla="*/ 1161597 w 1205699"/>
                <a:gd name="connsiteY12" fmla="*/ 410547 h 488635"/>
                <a:gd name="connsiteX13" fmla="*/ 1195453 w 1205699"/>
                <a:gd name="connsiteY13" fmla="*/ 444403 h 488635"/>
                <a:gd name="connsiteX14" fmla="*/ 1161597 w 1205699"/>
                <a:gd name="connsiteY14" fmla="*/ 478259 h 488635"/>
                <a:gd name="connsiteX15" fmla="*/ 1128390 w 1205699"/>
                <a:gd name="connsiteY15" fmla="*/ 450889 h 488635"/>
                <a:gd name="connsiteX16" fmla="*/ 1127741 w 1205699"/>
                <a:gd name="connsiteY16" fmla="*/ 444403 h 488635"/>
                <a:gd name="connsiteX17" fmla="*/ 1128390 w 1205699"/>
                <a:gd name="connsiteY17" fmla="*/ 437917 h 48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5699" h="488635">
                  <a:moveTo>
                    <a:pt x="850411" y="450889"/>
                  </a:moveTo>
                  <a:lnTo>
                    <a:pt x="1117883" y="450889"/>
                  </a:lnTo>
                  <a:cubicBezTo>
                    <a:pt x="1120996" y="472162"/>
                    <a:pt x="1139286" y="488636"/>
                    <a:pt x="1161467" y="488636"/>
                  </a:cubicBezTo>
                  <a:cubicBezTo>
                    <a:pt x="1185854" y="488636"/>
                    <a:pt x="1205700" y="468789"/>
                    <a:pt x="1205700" y="444403"/>
                  </a:cubicBezTo>
                  <a:cubicBezTo>
                    <a:pt x="1205700" y="420017"/>
                    <a:pt x="1185854" y="400170"/>
                    <a:pt x="1161467" y="400170"/>
                  </a:cubicBezTo>
                  <a:cubicBezTo>
                    <a:pt x="1139286" y="400170"/>
                    <a:pt x="1121126" y="416644"/>
                    <a:pt x="1117883" y="437917"/>
                  </a:cubicBezTo>
                  <a:lnTo>
                    <a:pt x="853654" y="437917"/>
                  </a:lnTo>
                  <a:lnTo>
                    <a:pt x="0" y="0"/>
                  </a:lnTo>
                  <a:lnTo>
                    <a:pt x="0" y="14528"/>
                  </a:lnTo>
                  <a:lnTo>
                    <a:pt x="849114" y="450110"/>
                  </a:lnTo>
                  <a:lnTo>
                    <a:pt x="850411" y="450889"/>
                  </a:lnTo>
                  <a:close/>
                  <a:moveTo>
                    <a:pt x="1128390" y="437917"/>
                  </a:moveTo>
                  <a:cubicBezTo>
                    <a:pt x="1131373" y="422351"/>
                    <a:pt x="1145123" y="410547"/>
                    <a:pt x="1161597" y="410547"/>
                  </a:cubicBezTo>
                  <a:cubicBezTo>
                    <a:pt x="1180276" y="410547"/>
                    <a:pt x="1195453" y="425724"/>
                    <a:pt x="1195453" y="444403"/>
                  </a:cubicBezTo>
                  <a:cubicBezTo>
                    <a:pt x="1195453" y="463082"/>
                    <a:pt x="1180276" y="478259"/>
                    <a:pt x="1161597" y="478259"/>
                  </a:cubicBezTo>
                  <a:cubicBezTo>
                    <a:pt x="1145123" y="478259"/>
                    <a:pt x="1131503" y="466455"/>
                    <a:pt x="1128390" y="450889"/>
                  </a:cubicBezTo>
                  <a:cubicBezTo>
                    <a:pt x="1128001" y="448813"/>
                    <a:pt x="1127741" y="446608"/>
                    <a:pt x="1127741" y="444403"/>
                  </a:cubicBezTo>
                  <a:cubicBezTo>
                    <a:pt x="1127741" y="442198"/>
                    <a:pt x="1128001" y="439993"/>
                    <a:pt x="1128390" y="43791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9" name="Freeform: Shape 8">
              <a:extLst>
                <a:ext uri="{FF2B5EF4-FFF2-40B4-BE49-F238E27FC236}">
                  <a16:creationId xmlns:a16="http://schemas.microsoft.com/office/drawing/2014/main" id="{A8E0B0E1-820B-3729-59BA-D5AEE39BCFFB}"/>
                </a:ext>
              </a:extLst>
            </p:cNvPr>
            <p:cNvSpPr/>
            <p:nvPr/>
          </p:nvSpPr>
          <p:spPr>
            <a:xfrm>
              <a:off x="9854878" y="6590528"/>
              <a:ext cx="1205537" cy="225671"/>
            </a:xfrm>
            <a:custGeom>
              <a:avLst/>
              <a:gdLst>
                <a:gd name="connsiteX0" fmla="*/ 950421 w 1205537"/>
                <a:gd name="connsiteY0" fmla="*/ 89114 h 225671"/>
                <a:gd name="connsiteX1" fmla="*/ 861306 w 1205537"/>
                <a:gd name="connsiteY1" fmla="*/ 0 h 225671"/>
                <a:gd name="connsiteX2" fmla="*/ 0 w 1205537"/>
                <a:gd name="connsiteY2" fmla="*/ 0 h 225671"/>
                <a:gd name="connsiteX3" fmla="*/ 0 w 1205537"/>
                <a:gd name="connsiteY3" fmla="*/ 12971 h 225671"/>
                <a:gd name="connsiteX4" fmla="*/ 855859 w 1205537"/>
                <a:gd name="connsiteY4" fmla="*/ 12971 h 225671"/>
                <a:gd name="connsiteX5" fmla="*/ 932001 w 1205537"/>
                <a:gd name="connsiteY5" fmla="*/ 89114 h 225671"/>
                <a:gd name="connsiteX6" fmla="*/ 526902 w 1205537"/>
                <a:gd name="connsiteY6" fmla="*/ 89114 h 225671"/>
                <a:gd name="connsiteX7" fmla="*/ 526902 w 1205537"/>
                <a:gd name="connsiteY7" fmla="*/ 102086 h 225671"/>
                <a:gd name="connsiteX8" fmla="*/ 660248 w 1205537"/>
                <a:gd name="connsiteY8" fmla="*/ 102086 h 225671"/>
                <a:gd name="connsiteX9" fmla="*/ 777381 w 1205537"/>
                <a:gd name="connsiteY9" fmla="*/ 219218 h 225671"/>
                <a:gd name="connsiteX10" fmla="*/ 903075 w 1205537"/>
                <a:gd name="connsiteY10" fmla="*/ 219218 h 225671"/>
                <a:gd name="connsiteX11" fmla="*/ 903075 w 1205537"/>
                <a:gd name="connsiteY11" fmla="*/ 206247 h 225671"/>
                <a:gd name="connsiteX12" fmla="*/ 782829 w 1205537"/>
                <a:gd name="connsiteY12" fmla="*/ 206247 h 225671"/>
                <a:gd name="connsiteX13" fmla="*/ 678668 w 1205537"/>
                <a:gd name="connsiteY13" fmla="*/ 102086 h 225671"/>
                <a:gd name="connsiteX14" fmla="*/ 1072742 w 1205537"/>
                <a:gd name="connsiteY14" fmla="*/ 102086 h 225671"/>
                <a:gd name="connsiteX15" fmla="*/ 1125925 w 1205537"/>
                <a:gd name="connsiteY15" fmla="*/ 155269 h 225671"/>
                <a:gd name="connsiteX16" fmla="*/ 1130076 w 1205537"/>
                <a:gd name="connsiteY16" fmla="*/ 212732 h 225671"/>
                <a:gd name="connsiteX17" fmla="*/ 1192598 w 1205537"/>
                <a:gd name="connsiteY17" fmla="*/ 212732 h 225671"/>
                <a:gd name="connsiteX18" fmla="*/ 1192598 w 1205537"/>
                <a:gd name="connsiteY18" fmla="*/ 150210 h 225671"/>
                <a:gd name="connsiteX19" fmla="*/ 1135134 w 1205537"/>
                <a:gd name="connsiteY19" fmla="*/ 146059 h 225671"/>
                <a:gd name="connsiteX20" fmla="*/ 1080006 w 1205537"/>
                <a:gd name="connsiteY20" fmla="*/ 90930 h 225671"/>
                <a:gd name="connsiteX21" fmla="*/ 1079487 w 1205537"/>
                <a:gd name="connsiteY21" fmla="*/ 91708 h 225671"/>
                <a:gd name="connsiteX22" fmla="*/ 1079487 w 1205537"/>
                <a:gd name="connsiteY22" fmla="*/ 89114 h 225671"/>
                <a:gd name="connsiteX23" fmla="*/ 950421 w 1205537"/>
                <a:gd name="connsiteY23" fmla="*/ 89114 h 225671"/>
                <a:gd name="connsiteX24" fmla="*/ 1133319 w 1205537"/>
                <a:gd name="connsiteY24" fmla="*/ 162662 h 225671"/>
                <a:gd name="connsiteX25" fmla="*/ 1137469 w 1205537"/>
                <a:gd name="connsiteY25" fmla="*/ 157603 h 225671"/>
                <a:gd name="connsiteX26" fmla="*/ 1142528 w 1205537"/>
                <a:gd name="connsiteY26" fmla="*/ 153453 h 225671"/>
                <a:gd name="connsiteX27" fmla="*/ 1185334 w 1205537"/>
                <a:gd name="connsiteY27" fmla="*/ 157603 h 225671"/>
                <a:gd name="connsiteX28" fmla="*/ 1185334 w 1205537"/>
                <a:gd name="connsiteY28" fmla="*/ 205468 h 225671"/>
                <a:gd name="connsiteX29" fmla="*/ 1137469 w 1205537"/>
                <a:gd name="connsiteY29" fmla="*/ 205468 h 225671"/>
                <a:gd name="connsiteX30" fmla="*/ 1133319 w 1205537"/>
                <a:gd name="connsiteY30" fmla="*/ 162662 h 22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05537" h="225671">
                  <a:moveTo>
                    <a:pt x="950421" y="89114"/>
                  </a:moveTo>
                  <a:lnTo>
                    <a:pt x="861306" y="0"/>
                  </a:lnTo>
                  <a:lnTo>
                    <a:pt x="0" y="0"/>
                  </a:lnTo>
                  <a:lnTo>
                    <a:pt x="0" y="12971"/>
                  </a:lnTo>
                  <a:lnTo>
                    <a:pt x="855859" y="12971"/>
                  </a:lnTo>
                  <a:lnTo>
                    <a:pt x="932001" y="89114"/>
                  </a:lnTo>
                  <a:lnTo>
                    <a:pt x="526902" y="89114"/>
                  </a:lnTo>
                  <a:lnTo>
                    <a:pt x="526902" y="102086"/>
                  </a:lnTo>
                  <a:lnTo>
                    <a:pt x="660248" y="102086"/>
                  </a:lnTo>
                  <a:lnTo>
                    <a:pt x="777381" y="219218"/>
                  </a:lnTo>
                  <a:lnTo>
                    <a:pt x="903075" y="219218"/>
                  </a:lnTo>
                  <a:lnTo>
                    <a:pt x="903075" y="206247"/>
                  </a:lnTo>
                  <a:lnTo>
                    <a:pt x="782829" y="206247"/>
                  </a:lnTo>
                  <a:lnTo>
                    <a:pt x="678668" y="102086"/>
                  </a:lnTo>
                  <a:lnTo>
                    <a:pt x="1072742" y="102086"/>
                  </a:lnTo>
                  <a:lnTo>
                    <a:pt x="1125925" y="155269"/>
                  </a:lnTo>
                  <a:cubicBezTo>
                    <a:pt x="1113084" y="172521"/>
                    <a:pt x="1114380" y="197037"/>
                    <a:pt x="1130076" y="212732"/>
                  </a:cubicBezTo>
                  <a:cubicBezTo>
                    <a:pt x="1147328" y="229984"/>
                    <a:pt x="1175347" y="229984"/>
                    <a:pt x="1192598" y="212732"/>
                  </a:cubicBezTo>
                  <a:cubicBezTo>
                    <a:pt x="1209850" y="195480"/>
                    <a:pt x="1209850" y="167462"/>
                    <a:pt x="1192598" y="150210"/>
                  </a:cubicBezTo>
                  <a:cubicBezTo>
                    <a:pt x="1176903" y="134514"/>
                    <a:pt x="1152387" y="133217"/>
                    <a:pt x="1135134" y="146059"/>
                  </a:cubicBezTo>
                  <a:lnTo>
                    <a:pt x="1080006" y="90930"/>
                  </a:lnTo>
                  <a:lnTo>
                    <a:pt x="1079487" y="91708"/>
                  </a:lnTo>
                  <a:lnTo>
                    <a:pt x="1079487" y="89114"/>
                  </a:lnTo>
                  <a:lnTo>
                    <a:pt x="950421" y="89114"/>
                  </a:lnTo>
                  <a:close/>
                  <a:moveTo>
                    <a:pt x="1133319" y="162662"/>
                  </a:moveTo>
                  <a:cubicBezTo>
                    <a:pt x="1134486" y="160846"/>
                    <a:pt x="1135913" y="159160"/>
                    <a:pt x="1137469" y="157603"/>
                  </a:cubicBezTo>
                  <a:cubicBezTo>
                    <a:pt x="1139027" y="156047"/>
                    <a:pt x="1140712" y="154620"/>
                    <a:pt x="1142528" y="153453"/>
                  </a:cubicBezTo>
                  <a:cubicBezTo>
                    <a:pt x="1155630" y="144632"/>
                    <a:pt x="1173660" y="145929"/>
                    <a:pt x="1185334" y="157603"/>
                  </a:cubicBezTo>
                  <a:cubicBezTo>
                    <a:pt x="1198565" y="170834"/>
                    <a:pt x="1198565" y="192237"/>
                    <a:pt x="1185334" y="205468"/>
                  </a:cubicBezTo>
                  <a:cubicBezTo>
                    <a:pt x="1172104" y="218699"/>
                    <a:pt x="1150700" y="218699"/>
                    <a:pt x="1137469" y="205468"/>
                  </a:cubicBezTo>
                  <a:cubicBezTo>
                    <a:pt x="1125925" y="193794"/>
                    <a:pt x="1124498" y="175764"/>
                    <a:pt x="1133319" y="162662"/>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0" name="Freeform: Shape 9">
              <a:extLst>
                <a:ext uri="{FF2B5EF4-FFF2-40B4-BE49-F238E27FC236}">
                  <a16:creationId xmlns:a16="http://schemas.microsoft.com/office/drawing/2014/main" id="{46A3A1C1-2CDC-5367-3E0F-4067E8EC9E75}"/>
                </a:ext>
              </a:extLst>
            </p:cNvPr>
            <p:cNvSpPr/>
            <p:nvPr/>
          </p:nvSpPr>
          <p:spPr>
            <a:xfrm>
              <a:off x="-600" y="6131597"/>
              <a:ext cx="1616782" cy="471513"/>
            </a:xfrm>
            <a:custGeom>
              <a:avLst/>
              <a:gdLst>
                <a:gd name="connsiteX0" fmla="*/ 0 w 1616782"/>
                <a:gd name="connsiteY0" fmla="*/ 14528 h 471513"/>
                <a:gd name="connsiteX1" fmla="*/ 889455 w 1616782"/>
                <a:gd name="connsiteY1" fmla="*/ 470865 h 471513"/>
                <a:gd name="connsiteX2" fmla="*/ 890882 w 1616782"/>
                <a:gd name="connsiteY2" fmla="*/ 471513 h 471513"/>
                <a:gd name="connsiteX3" fmla="*/ 1503396 w 1616782"/>
                <a:gd name="connsiteY3" fmla="*/ 471513 h 471513"/>
                <a:gd name="connsiteX4" fmla="*/ 1574479 w 1616782"/>
                <a:gd name="connsiteY4" fmla="*/ 384734 h 471513"/>
                <a:gd name="connsiteX5" fmla="*/ 1610151 w 1616782"/>
                <a:gd name="connsiteY5" fmla="*/ 377081 h 471513"/>
                <a:gd name="connsiteX6" fmla="*/ 1606000 w 1616782"/>
                <a:gd name="connsiteY6" fmla="*/ 335961 h 471513"/>
                <a:gd name="connsiteX7" fmla="*/ 1564881 w 1616782"/>
                <a:gd name="connsiteY7" fmla="*/ 340112 h 471513"/>
                <a:gd name="connsiteX8" fmla="*/ 1564491 w 1616782"/>
                <a:gd name="connsiteY8" fmla="*/ 376562 h 471513"/>
                <a:gd name="connsiteX9" fmla="*/ 1497299 w 1616782"/>
                <a:gd name="connsiteY9" fmla="*/ 458672 h 471513"/>
                <a:gd name="connsiteX10" fmla="*/ 893995 w 1616782"/>
                <a:gd name="connsiteY10" fmla="*/ 458672 h 471513"/>
                <a:gd name="connsiteX11" fmla="*/ 737559 w 1616782"/>
                <a:gd name="connsiteY11" fmla="*/ 378378 h 471513"/>
                <a:gd name="connsiteX12" fmla="*/ 1083638 w 1616782"/>
                <a:gd name="connsiteY12" fmla="*/ 378378 h 471513"/>
                <a:gd name="connsiteX13" fmla="*/ 1127223 w 1616782"/>
                <a:gd name="connsiteY13" fmla="*/ 416125 h 471513"/>
                <a:gd name="connsiteX14" fmla="*/ 1171455 w 1616782"/>
                <a:gd name="connsiteY14" fmla="*/ 371892 h 471513"/>
                <a:gd name="connsiteX15" fmla="*/ 1127223 w 1616782"/>
                <a:gd name="connsiteY15" fmla="*/ 327660 h 471513"/>
                <a:gd name="connsiteX16" fmla="*/ 1083638 w 1616782"/>
                <a:gd name="connsiteY16" fmla="*/ 365407 h 471513"/>
                <a:gd name="connsiteX17" fmla="*/ 712135 w 1616782"/>
                <a:gd name="connsiteY17" fmla="*/ 365407 h 471513"/>
                <a:gd name="connsiteX18" fmla="*/ 0 w 1616782"/>
                <a:gd name="connsiteY18" fmla="*/ 0 h 471513"/>
                <a:gd name="connsiteX19" fmla="*/ 0 w 1616782"/>
                <a:gd name="connsiteY19" fmla="*/ 14528 h 471513"/>
                <a:gd name="connsiteX20" fmla="*/ 1093886 w 1616782"/>
                <a:gd name="connsiteY20" fmla="*/ 365407 h 471513"/>
                <a:gd name="connsiteX21" fmla="*/ 1127093 w 1616782"/>
                <a:gd name="connsiteY21" fmla="*/ 338037 h 471513"/>
                <a:gd name="connsiteX22" fmla="*/ 1160948 w 1616782"/>
                <a:gd name="connsiteY22" fmla="*/ 371892 h 471513"/>
                <a:gd name="connsiteX23" fmla="*/ 1127093 w 1616782"/>
                <a:gd name="connsiteY23" fmla="*/ 405748 h 471513"/>
                <a:gd name="connsiteX24" fmla="*/ 1093886 w 1616782"/>
                <a:gd name="connsiteY24" fmla="*/ 378378 h 471513"/>
                <a:gd name="connsiteX25" fmla="*/ 1093237 w 1616782"/>
                <a:gd name="connsiteY25" fmla="*/ 371892 h 471513"/>
                <a:gd name="connsiteX26" fmla="*/ 1093886 w 1616782"/>
                <a:gd name="connsiteY26" fmla="*/ 365407 h 47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6782" h="471513">
                  <a:moveTo>
                    <a:pt x="0" y="14528"/>
                  </a:moveTo>
                  <a:lnTo>
                    <a:pt x="889455" y="470865"/>
                  </a:lnTo>
                  <a:lnTo>
                    <a:pt x="890882" y="471513"/>
                  </a:lnTo>
                  <a:lnTo>
                    <a:pt x="1503396" y="471513"/>
                  </a:lnTo>
                  <a:lnTo>
                    <a:pt x="1574479" y="384734"/>
                  </a:lnTo>
                  <a:cubicBezTo>
                    <a:pt x="1586413" y="390701"/>
                    <a:pt x="1601330" y="387847"/>
                    <a:pt x="1610151" y="377081"/>
                  </a:cubicBezTo>
                  <a:cubicBezTo>
                    <a:pt x="1620398" y="364628"/>
                    <a:pt x="1618582" y="346079"/>
                    <a:pt x="1606000" y="335961"/>
                  </a:cubicBezTo>
                  <a:cubicBezTo>
                    <a:pt x="1593548" y="325714"/>
                    <a:pt x="1574998" y="327530"/>
                    <a:pt x="1564881" y="340112"/>
                  </a:cubicBezTo>
                  <a:cubicBezTo>
                    <a:pt x="1556060" y="350879"/>
                    <a:pt x="1556190" y="366055"/>
                    <a:pt x="1564491" y="376562"/>
                  </a:cubicBezTo>
                  <a:lnTo>
                    <a:pt x="1497299" y="458672"/>
                  </a:lnTo>
                  <a:lnTo>
                    <a:pt x="893995" y="458672"/>
                  </a:lnTo>
                  <a:lnTo>
                    <a:pt x="737559" y="378378"/>
                  </a:lnTo>
                  <a:lnTo>
                    <a:pt x="1083638" y="378378"/>
                  </a:lnTo>
                  <a:cubicBezTo>
                    <a:pt x="1086751" y="399651"/>
                    <a:pt x="1105041" y="416125"/>
                    <a:pt x="1127223" y="416125"/>
                  </a:cubicBezTo>
                  <a:cubicBezTo>
                    <a:pt x="1151609" y="416125"/>
                    <a:pt x="1171455" y="396279"/>
                    <a:pt x="1171455" y="371892"/>
                  </a:cubicBezTo>
                  <a:cubicBezTo>
                    <a:pt x="1171455" y="347506"/>
                    <a:pt x="1151609" y="327660"/>
                    <a:pt x="1127223" y="327660"/>
                  </a:cubicBezTo>
                  <a:cubicBezTo>
                    <a:pt x="1105041" y="327660"/>
                    <a:pt x="1086881" y="344133"/>
                    <a:pt x="1083638" y="365407"/>
                  </a:cubicBezTo>
                  <a:lnTo>
                    <a:pt x="712135" y="365407"/>
                  </a:lnTo>
                  <a:lnTo>
                    <a:pt x="0" y="0"/>
                  </a:lnTo>
                  <a:lnTo>
                    <a:pt x="0" y="14528"/>
                  </a:lnTo>
                  <a:close/>
                  <a:moveTo>
                    <a:pt x="1093886" y="365407"/>
                  </a:moveTo>
                  <a:cubicBezTo>
                    <a:pt x="1096869" y="349841"/>
                    <a:pt x="1110619" y="338037"/>
                    <a:pt x="1127093" y="338037"/>
                  </a:cubicBezTo>
                  <a:cubicBezTo>
                    <a:pt x="1145772" y="338037"/>
                    <a:pt x="1160948" y="353213"/>
                    <a:pt x="1160948" y="371892"/>
                  </a:cubicBezTo>
                  <a:cubicBezTo>
                    <a:pt x="1160948" y="390571"/>
                    <a:pt x="1145772" y="405748"/>
                    <a:pt x="1127093" y="405748"/>
                  </a:cubicBezTo>
                  <a:cubicBezTo>
                    <a:pt x="1110619" y="405748"/>
                    <a:pt x="1096999" y="393944"/>
                    <a:pt x="1093886" y="378378"/>
                  </a:cubicBezTo>
                  <a:cubicBezTo>
                    <a:pt x="1093497" y="376303"/>
                    <a:pt x="1093237" y="374098"/>
                    <a:pt x="1093237" y="371892"/>
                  </a:cubicBezTo>
                  <a:cubicBezTo>
                    <a:pt x="1093237" y="369558"/>
                    <a:pt x="1093497" y="367482"/>
                    <a:pt x="1093886" y="36540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1" name="Freeform: Shape 10">
              <a:extLst>
                <a:ext uri="{FF2B5EF4-FFF2-40B4-BE49-F238E27FC236}">
                  <a16:creationId xmlns:a16="http://schemas.microsoft.com/office/drawing/2014/main" id="{1346105B-5161-6B3F-8FC4-A906D9E53F1D}"/>
                </a:ext>
              </a:extLst>
            </p:cNvPr>
            <p:cNvSpPr/>
            <p:nvPr/>
          </p:nvSpPr>
          <p:spPr>
            <a:xfrm>
              <a:off x="11258393" y="6711811"/>
              <a:ext cx="152804" cy="143724"/>
            </a:xfrm>
            <a:custGeom>
              <a:avLst/>
              <a:gdLst>
                <a:gd name="connsiteX0" fmla="*/ 53961 w 152804"/>
                <a:gd name="connsiteY0" fmla="*/ 44752 h 143724"/>
                <a:gd name="connsiteX1" fmla="*/ 49940 w 152804"/>
                <a:gd name="connsiteY1" fmla="*/ 8561 h 143724"/>
                <a:gd name="connsiteX2" fmla="*/ 8561 w 152804"/>
                <a:gd name="connsiteY2" fmla="*/ 8561 h 143724"/>
                <a:gd name="connsiteX3" fmla="*/ 8561 w 152804"/>
                <a:gd name="connsiteY3" fmla="*/ 49940 h 143724"/>
                <a:gd name="connsiteX4" fmla="*/ 44751 w 152804"/>
                <a:gd name="connsiteY4" fmla="*/ 53961 h 143724"/>
                <a:gd name="connsiteX5" fmla="*/ 134514 w 152804"/>
                <a:gd name="connsiteY5" fmla="*/ 143724 h 143724"/>
                <a:gd name="connsiteX6" fmla="*/ 152804 w 152804"/>
                <a:gd name="connsiteY6" fmla="*/ 143724 h 143724"/>
                <a:gd name="connsiteX7" fmla="*/ 53961 w 152804"/>
                <a:gd name="connsiteY7" fmla="*/ 44752 h 14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804" h="143724">
                  <a:moveTo>
                    <a:pt x="53961" y="44752"/>
                  </a:moveTo>
                  <a:cubicBezTo>
                    <a:pt x="61096" y="33466"/>
                    <a:pt x="59799" y="18290"/>
                    <a:pt x="49940" y="8561"/>
                  </a:cubicBezTo>
                  <a:cubicBezTo>
                    <a:pt x="38525" y="-2854"/>
                    <a:pt x="19976" y="-2854"/>
                    <a:pt x="8561" y="8561"/>
                  </a:cubicBezTo>
                  <a:cubicBezTo>
                    <a:pt x="-2854" y="19976"/>
                    <a:pt x="-2854" y="38525"/>
                    <a:pt x="8561" y="49940"/>
                  </a:cubicBezTo>
                  <a:cubicBezTo>
                    <a:pt x="18420" y="59799"/>
                    <a:pt x="33466" y="61096"/>
                    <a:pt x="44751" y="53961"/>
                  </a:cubicBezTo>
                  <a:lnTo>
                    <a:pt x="134514" y="143724"/>
                  </a:lnTo>
                  <a:lnTo>
                    <a:pt x="152804" y="143724"/>
                  </a:lnTo>
                  <a:lnTo>
                    <a:pt x="53961" y="44752"/>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2" name="Freeform: Shape 11">
              <a:extLst>
                <a:ext uri="{FF2B5EF4-FFF2-40B4-BE49-F238E27FC236}">
                  <a16:creationId xmlns:a16="http://schemas.microsoft.com/office/drawing/2014/main" id="{497752FF-0C53-3DDD-C32B-7E2A33A39ACC}"/>
                </a:ext>
              </a:extLst>
            </p:cNvPr>
            <p:cNvSpPr/>
            <p:nvPr/>
          </p:nvSpPr>
          <p:spPr>
            <a:xfrm>
              <a:off x="10246616" y="6753579"/>
              <a:ext cx="4280" cy="4539"/>
            </a:xfrm>
            <a:custGeom>
              <a:avLst/>
              <a:gdLst>
                <a:gd name="connsiteX0" fmla="*/ 0 w 4280"/>
                <a:gd name="connsiteY0" fmla="*/ 4540 h 4539"/>
                <a:gd name="connsiteX1" fmla="*/ 4281 w 4280"/>
                <a:gd name="connsiteY1" fmla="*/ 0 h 4539"/>
                <a:gd name="connsiteX2" fmla="*/ 0 w 4280"/>
                <a:gd name="connsiteY2" fmla="*/ 4540 h 4539"/>
              </a:gdLst>
              <a:ahLst/>
              <a:cxnLst>
                <a:cxn ang="0">
                  <a:pos x="connsiteX0" y="connsiteY0"/>
                </a:cxn>
                <a:cxn ang="0">
                  <a:pos x="connsiteX1" y="connsiteY1"/>
                </a:cxn>
                <a:cxn ang="0">
                  <a:pos x="connsiteX2" y="connsiteY2"/>
                </a:cxn>
              </a:cxnLst>
              <a:rect l="l" t="t" r="r" b="b"/>
              <a:pathLst>
                <a:path w="4280" h="4539">
                  <a:moveTo>
                    <a:pt x="0" y="4540"/>
                  </a:moveTo>
                  <a:cubicBezTo>
                    <a:pt x="519" y="3891"/>
                    <a:pt x="1816" y="2594"/>
                    <a:pt x="4281" y="0"/>
                  </a:cubicBezTo>
                  <a:cubicBezTo>
                    <a:pt x="2465" y="1946"/>
                    <a:pt x="649" y="3762"/>
                    <a:pt x="0" y="45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3" name="Freeform: Shape 12">
              <a:extLst>
                <a:ext uri="{FF2B5EF4-FFF2-40B4-BE49-F238E27FC236}">
                  <a16:creationId xmlns:a16="http://schemas.microsoft.com/office/drawing/2014/main" id="{FB4980B1-FA54-06D6-BD97-570D17BBCF40}"/>
                </a:ext>
              </a:extLst>
            </p:cNvPr>
            <p:cNvSpPr/>
            <p:nvPr/>
          </p:nvSpPr>
          <p:spPr>
            <a:xfrm>
              <a:off x="9244050" y="6678939"/>
              <a:ext cx="1018964" cy="176466"/>
            </a:xfrm>
            <a:custGeom>
              <a:avLst/>
              <a:gdLst>
                <a:gd name="connsiteX0" fmla="*/ 94562 w 1018964"/>
                <a:gd name="connsiteY0" fmla="*/ 100324 h 176466"/>
                <a:gd name="connsiteX1" fmla="*/ 930964 w 1018964"/>
                <a:gd name="connsiteY1" fmla="*/ 100324 h 176466"/>
                <a:gd name="connsiteX2" fmla="*/ 949643 w 1018964"/>
                <a:gd name="connsiteY2" fmla="*/ 80478 h 176466"/>
                <a:gd name="connsiteX3" fmla="*/ 1006977 w 1018964"/>
                <a:gd name="connsiteY3" fmla="*/ 74511 h 176466"/>
                <a:gd name="connsiteX4" fmla="*/ 1005031 w 1018964"/>
                <a:gd name="connsiteY4" fmla="*/ 11988 h 176466"/>
                <a:gd name="connsiteX5" fmla="*/ 942508 w 1018964"/>
                <a:gd name="connsiteY5" fmla="*/ 13934 h 176466"/>
                <a:gd name="connsiteX6" fmla="*/ 940173 w 1018964"/>
                <a:gd name="connsiteY6" fmla="*/ 71527 h 176466"/>
                <a:gd name="connsiteX7" fmla="*/ 925386 w 1018964"/>
                <a:gd name="connsiteY7" fmla="*/ 87223 h 176466"/>
                <a:gd name="connsiteX8" fmla="*/ 89244 w 1018964"/>
                <a:gd name="connsiteY8" fmla="*/ 87223 h 176466"/>
                <a:gd name="connsiteX9" fmla="*/ 0 w 1018964"/>
                <a:gd name="connsiteY9" fmla="*/ 176467 h 176466"/>
                <a:gd name="connsiteX10" fmla="*/ 18289 w 1018964"/>
                <a:gd name="connsiteY10" fmla="*/ 176467 h 176466"/>
                <a:gd name="connsiteX11" fmla="*/ 94562 w 1018964"/>
                <a:gd name="connsiteY11" fmla="*/ 100324 h 176466"/>
                <a:gd name="connsiteX12" fmla="*/ 950032 w 1018964"/>
                <a:gd name="connsiteY12" fmla="*/ 21068 h 176466"/>
                <a:gd name="connsiteX13" fmla="*/ 997897 w 1018964"/>
                <a:gd name="connsiteY13" fmla="*/ 19512 h 176466"/>
                <a:gd name="connsiteX14" fmla="*/ 999453 w 1018964"/>
                <a:gd name="connsiteY14" fmla="*/ 67377 h 176466"/>
                <a:gd name="connsiteX15" fmla="*/ 956777 w 1018964"/>
                <a:gd name="connsiteY15" fmla="*/ 72825 h 176466"/>
                <a:gd name="connsiteX16" fmla="*/ 951588 w 1018964"/>
                <a:gd name="connsiteY16" fmla="*/ 68803 h 176466"/>
                <a:gd name="connsiteX17" fmla="*/ 947307 w 1018964"/>
                <a:gd name="connsiteY17" fmla="*/ 63874 h 176466"/>
                <a:gd name="connsiteX18" fmla="*/ 950032 w 1018964"/>
                <a:gd name="connsiteY18" fmla="*/ 21068 h 17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964" h="176466">
                  <a:moveTo>
                    <a:pt x="94562" y="100324"/>
                  </a:moveTo>
                  <a:lnTo>
                    <a:pt x="930964" y="100324"/>
                  </a:lnTo>
                  <a:lnTo>
                    <a:pt x="949643" y="80478"/>
                  </a:lnTo>
                  <a:cubicBezTo>
                    <a:pt x="967284" y="92801"/>
                    <a:pt x="991800" y="90725"/>
                    <a:pt x="1006977" y="74511"/>
                  </a:cubicBezTo>
                  <a:cubicBezTo>
                    <a:pt x="1023710" y="56740"/>
                    <a:pt x="1022802" y="28722"/>
                    <a:pt x="1005031" y="11988"/>
                  </a:cubicBezTo>
                  <a:cubicBezTo>
                    <a:pt x="987260" y="-4745"/>
                    <a:pt x="959242" y="-3837"/>
                    <a:pt x="942508" y="13934"/>
                  </a:cubicBezTo>
                  <a:cubicBezTo>
                    <a:pt x="927332" y="30019"/>
                    <a:pt x="926813" y="54664"/>
                    <a:pt x="940173" y="71527"/>
                  </a:cubicBezTo>
                  <a:lnTo>
                    <a:pt x="925386" y="87223"/>
                  </a:lnTo>
                  <a:lnTo>
                    <a:pt x="89244" y="87223"/>
                  </a:lnTo>
                  <a:lnTo>
                    <a:pt x="0" y="176467"/>
                  </a:lnTo>
                  <a:lnTo>
                    <a:pt x="18289" y="176467"/>
                  </a:lnTo>
                  <a:lnTo>
                    <a:pt x="94562" y="100324"/>
                  </a:lnTo>
                  <a:close/>
                  <a:moveTo>
                    <a:pt x="950032" y="21068"/>
                  </a:moveTo>
                  <a:cubicBezTo>
                    <a:pt x="962744" y="7448"/>
                    <a:pt x="984277" y="6800"/>
                    <a:pt x="997897" y="19512"/>
                  </a:cubicBezTo>
                  <a:cubicBezTo>
                    <a:pt x="1011517" y="32224"/>
                    <a:pt x="1012165" y="53756"/>
                    <a:pt x="999453" y="67377"/>
                  </a:cubicBezTo>
                  <a:cubicBezTo>
                    <a:pt x="988168" y="79310"/>
                    <a:pt x="970267" y="81256"/>
                    <a:pt x="956777" y="72825"/>
                  </a:cubicBezTo>
                  <a:cubicBezTo>
                    <a:pt x="954961" y="71657"/>
                    <a:pt x="953275" y="70360"/>
                    <a:pt x="951588" y="68803"/>
                  </a:cubicBezTo>
                  <a:cubicBezTo>
                    <a:pt x="949902" y="67247"/>
                    <a:pt x="948605" y="65561"/>
                    <a:pt x="947307" y="63874"/>
                  </a:cubicBezTo>
                  <a:cubicBezTo>
                    <a:pt x="937968" y="51162"/>
                    <a:pt x="938747" y="33132"/>
                    <a:pt x="950032" y="2106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4" name="Freeform: Shape 13">
              <a:extLst>
                <a:ext uri="{FF2B5EF4-FFF2-40B4-BE49-F238E27FC236}">
                  <a16:creationId xmlns:a16="http://schemas.microsoft.com/office/drawing/2014/main" id="{73C8D91D-644B-1FEA-5635-FD177B16CC4C}"/>
                </a:ext>
              </a:extLst>
            </p:cNvPr>
            <p:cNvSpPr/>
            <p:nvPr/>
          </p:nvSpPr>
          <p:spPr>
            <a:xfrm>
              <a:off x="9007321" y="6459126"/>
              <a:ext cx="3185278" cy="396408"/>
            </a:xfrm>
            <a:custGeom>
              <a:avLst/>
              <a:gdLst>
                <a:gd name="connsiteX0" fmla="*/ 3185279 w 3185278"/>
                <a:gd name="connsiteY0" fmla="*/ 228298 h 396408"/>
                <a:gd name="connsiteX1" fmla="*/ 3029751 w 3185278"/>
                <a:gd name="connsiteY1" fmla="*/ 228298 h 396408"/>
                <a:gd name="connsiteX2" fmla="*/ 2839330 w 3185278"/>
                <a:gd name="connsiteY2" fmla="*/ 37747 h 396408"/>
                <a:gd name="connsiteX3" fmla="*/ 87817 w 3185278"/>
                <a:gd name="connsiteY3" fmla="*/ 37747 h 396408"/>
                <a:gd name="connsiteX4" fmla="*/ 44232 w 3185278"/>
                <a:gd name="connsiteY4" fmla="*/ 0 h 396408"/>
                <a:gd name="connsiteX5" fmla="*/ 0 w 3185278"/>
                <a:gd name="connsiteY5" fmla="*/ 44233 h 396408"/>
                <a:gd name="connsiteX6" fmla="*/ 44232 w 3185278"/>
                <a:gd name="connsiteY6" fmla="*/ 88466 h 396408"/>
                <a:gd name="connsiteX7" fmla="*/ 87817 w 3185278"/>
                <a:gd name="connsiteY7" fmla="*/ 50718 h 396408"/>
                <a:gd name="connsiteX8" fmla="*/ 1974650 w 3185278"/>
                <a:gd name="connsiteY8" fmla="*/ 50718 h 396408"/>
                <a:gd name="connsiteX9" fmla="*/ 2088540 w 3185278"/>
                <a:gd name="connsiteY9" fmla="*/ 164738 h 396408"/>
                <a:gd name="connsiteX10" fmla="*/ 2374042 w 3185278"/>
                <a:gd name="connsiteY10" fmla="*/ 164738 h 396408"/>
                <a:gd name="connsiteX11" fmla="*/ 2417626 w 3185278"/>
                <a:gd name="connsiteY11" fmla="*/ 202485 h 396408"/>
                <a:gd name="connsiteX12" fmla="*/ 2461859 w 3185278"/>
                <a:gd name="connsiteY12" fmla="*/ 158252 h 396408"/>
                <a:gd name="connsiteX13" fmla="*/ 2417626 w 3185278"/>
                <a:gd name="connsiteY13" fmla="*/ 114019 h 396408"/>
                <a:gd name="connsiteX14" fmla="*/ 2374042 w 3185278"/>
                <a:gd name="connsiteY14" fmla="*/ 151766 h 396408"/>
                <a:gd name="connsiteX15" fmla="*/ 2093987 w 3185278"/>
                <a:gd name="connsiteY15" fmla="*/ 151766 h 396408"/>
                <a:gd name="connsiteX16" fmla="*/ 1992940 w 3185278"/>
                <a:gd name="connsiteY16" fmla="*/ 50718 h 396408"/>
                <a:gd name="connsiteX17" fmla="*/ 2833881 w 3185278"/>
                <a:gd name="connsiteY17" fmla="*/ 50718 h 396408"/>
                <a:gd name="connsiteX18" fmla="*/ 3011461 w 3185278"/>
                <a:gd name="connsiteY18" fmla="*/ 228298 h 396408"/>
                <a:gd name="connsiteX19" fmla="*/ 2826098 w 3185278"/>
                <a:gd name="connsiteY19" fmla="*/ 228298 h 396408"/>
                <a:gd name="connsiteX20" fmla="*/ 2826098 w 3185278"/>
                <a:gd name="connsiteY20" fmla="*/ 241270 h 396408"/>
                <a:gd name="connsiteX21" fmla="*/ 3024432 w 3185278"/>
                <a:gd name="connsiteY21" fmla="*/ 241270 h 396408"/>
                <a:gd name="connsiteX22" fmla="*/ 3179572 w 3185278"/>
                <a:gd name="connsiteY22" fmla="*/ 396409 h 396408"/>
                <a:gd name="connsiteX23" fmla="*/ 3185279 w 3185278"/>
                <a:gd name="connsiteY23" fmla="*/ 396409 h 396408"/>
                <a:gd name="connsiteX24" fmla="*/ 3185279 w 3185278"/>
                <a:gd name="connsiteY24" fmla="*/ 383696 h 396408"/>
                <a:gd name="connsiteX25" fmla="*/ 3042722 w 3185278"/>
                <a:gd name="connsiteY25" fmla="*/ 241270 h 396408"/>
                <a:gd name="connsiteX26" fmla="*/ 3185279 w 3185278"/>
                <a:gd name="connsiteY26" fmla="*/ 241270 h 396408"/>
                <a:gd name="connsiteX27" fmla="*/ 3185279 w 3185278"/>
                <a:gd name="connsiteY27" fmla="*/ 228298 h 396408"/>
                <a:gd name="connsiteX28" fmla="*/ 77439 w 3185278"/>
                <a:gd name="connsiteY28" fmla="*/ 50718 h 396408"/>
                <a:gd name="connsiteX29" fmla="*/ 44232 w 3185278"/>
                <a:gd name="connsiteY29" fmla="*/ 78088 h 396408"/>
                <a:gd name="connsiteX30" fmla="*/ 10377 w 3185278"/>
                <a:gd name="connsiteY30" fmla="*/ 44233 h 396408"/>
                <a:gd name="connsiteX31" fmla="*/ 44232 w 3185278"/>
                <a:gd name="connsiteY31" fmla="*/ 10377 h 396408"/>
                <a:gd name="connsiteX32" fmla="*/ 77439 w 3185278"/>
                <a:gd name="connsiteY32" fmla="*/ 37747 h 396408"/>
                <a:gd name="connsiteX33" fmla="*/ 78089 w 3185278"/>
                <a:gd name="connsiteY33" fmla="*/ 44233 h 396408"/>
                <a:gd name="connsiteX34" fmla="*/ 77439 w 3185278"/>
                <a:gd name="connsiteY34" fmla="*/ 50718 h 396408"/>
                <a:gd name="connsiteX35" fmla="*/ 2384419 w 3185278"/>
                <a:gd name="connsiteY35" fmla="*/ 151766 h 396408"/>
                <a:gd name="connsiteX36" fmla="*/ 2417626 w 3185278"/>
                <a:gd name="connsiteY36" fmla="*/ 124397 h 396408"/>
                <a:gd name="connsiteX37" fmla="*/ 2451482 w 3185278"/>
                <a:gd name="connsiteY37" fmla="*/ 158252 h 396408"/>
                <a:gd name="connsiteX38" fmla="*/ 2417626 w 3185278"/>
                <a:gd name="connsiteY38" fmla="*/ 192108 h 396408"/>
                <a:gd name="connsiteX39" fmla="*/ 2384419 w 3185278"/>
                <a:gd name="connsiteY39" fmla="*/ 164738 h 396408"/>
                <a:gd name="connsiteX40" fmla="*/ 2383771 w 3185278"/>
                <a:gd name="connsiteY40" fmla="*/ 158252 h 396408"/>
                <a:gd name="connsiteX41" fmla="*/ 2384419 w 3185278"/>
                <a:gd name="connsiteY41" fmla="*/ 151766 h 39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185278" h="396408">
                  <a:moveTo>
                    <a:pt x="3185279" y="228298"/>
                  </a:moveTo>
                  <a:lnTo>
                    <a:pt x="3029751" y="228298"/>
                  </a:lnTo>
                  <a:lnTo>
                    <a:pt x="2839330" y="37747"/>
                  </a:lnTo>
                  <a:lnTo>
                    <a:pt x="87817" y="37747"/>
                  </a:lnTo>
                  <a:cubicBezTo>
                    <a:pt x="84574" y="16474"/>
                    <a:pt x="66414" y="0"/>
                    <a:pt x="44232" y="0"/>
                  </a:cubicBezTo>
                  <a:cubicBezTo>
                    <a:pt x="19846" y="0"/>
                    <a:pt x="0" y="19846"/>
                    <a:pt x="0" y="44233"/>
                  </a:cubicBezTo>
                  <a:cubicBezTo>
                    <a:pt x="0" y="68619"/>
                    <a:pt x="19846" y="88466"/>
                    <a:pt x="44232" y="88466"/>
                  </a:cubicBezTo>
                  <a:cubicBezTo>
                    <a:pt x="66414" y="88466"/>
                    <a:pt x="84574" y="71992"/>
                    <a:pt x="87817" y="50718"/>
                  </a:cubicBezTo>
                  <a:lnTo>
                    <a:pt x="1974650" y="50718"/>
                  </a:lnTo>
                  <a:lnTo>
                    <a:pt x="2088540" y="164738"/>
                  </a:lnTo>
                  <a:lnTo>
                    <a:pt x="2374042" y="164738"/>
                  </a:lnTo>
                  <a:cubicBezTo>
                    <a:pt x="2377285" y="186011"/>
                    <a:pt x="2395445" y="202485"/>
                    <a:pt x="2417626" y="202485"/>
                  </a:cubicBezTo>
                  <a:cubicBezTo>
                    <a:pt x="2442013" y="202485"/>
                    <a:pt x="2461859" y="182639"/>
                    <a:pt x="2461859" y="158252"/>
                  </a:cubicBezTo>
                  <a:cubicBezTo>
                    <a:pt x="2461859" y="133866"/>
                    <a:pt x="2442013" y="114019"/>
                    <a:pt x="2417626" y="114019"/>
                  </a:cubicBezTo>
                  <a:cubicBezTo>
                    <a:pt x="2395445" y="114019"/>
                    <a:pt x="2377285" y="130493"/>
                    <a:pt x="2374042" y="151766"/>
                  </a:cubicBezTo>
                  <a:lnTo>
                    <a:pt x="2093987" y="151766"/>
                  </a:lnTo>
                  <a:lnTo>
                    <a:pt x="1992940" y="50718"/>
                  </a:lnTo>
                  <a:lnTo>
                    <a:pt x="2833881" y="50718"/>
                  </a:lnTo>
                  <a:lnTo>
                    <a:pt x="3011461" y="228298"/>
                  </a:lnTo>
                  <a:lnTo>
                    <a:pt x="2826098" y="228298"/>
                  </a:lnTo>
                  <a:lnTo>
                    <a:pt x="2826098" y="241270"/>
                  </a:lnTo>
                  <a:lnTo>
                    <a:pt x="3024432" y="241270"/>
                  </a:lnTo>
                  <a:lnTo>
                    <a:pt x="3179572" y="396409"/>
                  </a:lnTo>
                  <a:lnTo>
                    <a:pt x="3185279" y="396409"/>
                  </a:lnTo>
                  <a:lnTo>
                    <a:pt x="3185279" y="383696"/>
                  </a:lnTo>
                  <a:lnTo>
                    <a:pt x="3042722" y="241270"/>
                  </a:lnTo>
                  <a:lnTo>
                    <a:pt x="3185279" y="241270"/>
                  </a:lnTo>
                  <a:lnTo>
                    <a:pt x="3185279" y="228298"/>
                  </a:lnTo>
                  <a:close/>
                  <a:moveTo>
                    <a:pt x="77439" y="50718"/>
                  </a:moveTo>
                  <a:cubicBezTo>
                    <a:pt x="74326" y="66284"/>
                    <a:pt x="60706" y="78088"/>
                    <a:pt x="44232" y="78088"/>
                  </a:cubicBezTo>
                  <a:cubicBezTo>
                    <a:pt x="25553" y="78088"/>
                    <a:pt x="10377" y="62912"/>
                    <a:pt x="10377" y="44233"/>
                  </a:cubicBezTo>
                  <a:cubicBezTo>
                    <a:pt x="10377" y="25554"/>
                    <a:pt x="25553" y="10377"/>
                    <a:pt x="44232" y="10377"/>
                  </a:cubicBezTo>
                  <a:cubicBezTo>
                    <a:pt x="60706" y="10377"/>
                    <a:pt x="74326" y="22181"/>
                    <a:pt x="77439" y="37747"/>
                  </a:cubicBezTo>
                  <a:cubicBezTo>
                    <a:pt x="77829" y="39822"/>
                    <a:pt x="78089" y="42028"/>
                    <a:pt x="78089" y="44233"/>
                  </a:cubicBezTo>
                  <a:cubicBezTo>
                    <a:pt x="78089" y="46438"/>
                    <a:pt x="77829" y="48643"/>
                    <a:pt x="77439" y="50718"/>
                  </a:cubicBezTo>
                  <a:close/>
                  <a:moveTo>
                    <a:pt x="2384419" y="151766"/>
                  </a:moveTo>
                  <a:cubicBezTo>
                    <a:pt x="2387403" y="136201"/>
                    <a:pt x="2401152" y="124397"/>
                    <a:pt x="2417626" y="124397"/>
                  </a:cubicBezTo>
                  <a:cubicBezTo>
                    <a:pt x="2436305" y="124397"/>
                    <a:pt x="2451482" y="139573"/>
                    <a:pt x="2451482" y="158252"/>
                  </a:cubicBezTo>
                  <a:cubicBezTo>
                    <a:pt x="2451482" y="176931"/>
                    <a:pt x="2436305" y="192108"/>
                    <a:pt x="2417626" y="192108"/>
                  </a:cubicBezTo>
                  <a:cubicBezTo>
                    <a:pt x="2401152" y="192108"/>
                    <a:pt x="2387532" y="180304"/>
                    <a:pt x="2384419" y="164738"/>
                  </a:cubicBezTo>
                  <a:cubicBezTo>
                    <a:pt x="2384030" y="162662"/>
                    <a:pt x="2383771" y="160457"/>
                    <a:pt x="2383771" y="158252"/>
                  </a:cubicBezTo>
                  <a:cubicBezTo>
                    <a:pt x="2383771" y="156047"/>
                    <a:pt x="2384030" y="153842"/>
                    <a:pt x="2384419" y="151766"/>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5" name="Freeform: Shape 14">
              <a:extLst>
                <a:ext uri="{FF2B5EF4-FFF2-40B4-BE49-F238E27FC236}">
                  <a16:creationId xmlns:a16="http://schemas.microsoft.com/office/drawing/2014/main" id="{5B22A4CF-E479-47FF-03B9-18A295DA1933}"/>
                </a:ext>
              </a:extLst>
            </p:cNvPr>
            <p:cNvSpPr/>
            <p:nvPr/>
          </p:nvSpPr>
          <p:spPr>
            <a:xfrm>
              <a:off x="11480594" y="6760195"/>
              <a:ext cx="104680" cy="95340"/>
            </a:xfrm>
            <a:custGeom>
              <a:avLst/>
              <a:gdLst>
                <a:gd name="connsiteX0" fmla="*/ 9210 w 104680"/>
                <a:gd name="connsiteY0" fmla="*/ 0 h 95340"/>
                <a:gd name="connsiteX1" fmla="*/ 0 w 104680"/>
                <a:gd name="connsiteY1" fmla="*/ 9080 h 95340"/>
                <a:gd name="connsiteX2" fmla="*/ 86261 w 104680"/>
                <a:gd name="connsiteY2" fmla="*/ 95340 h 95340"/>
                <a:gd name="connsiteX3" fmla="*/ 104680 w 104680"/>
                <a:gd name="connsiteY3" fmla="*/ 95340 h 95340"/>
              </a:gdLst>
              <a:ahLst/>
              <a:cxnLst>
                <a:cxn ang="0">
                  <a:pos x="connsiteX0" y="connsiteY0"/>
                </a:cxn>
                <a:cxn ang="0">
                  <a:pos x="connsiteX1" y="connsiteY1"/>
                </a:cxn>
                <a:cxn ang="0">
                  <a:pos x="connsiteX2" y="connsiteY2"/>
                </a:cxn>
                <a:cxn ang="0">
                  <a:pos x="connsiteX3" y="connsiteY3"/>
                </a:cxn>
              </a:cxnLst>
              <a:rect l="l" t="t" r="r" b="b"/>
              <a:pathLst>
                <a:path w="104680" h="95340">
                  <a:moveTo>
                    <a:pt x="9210" y="0"/>
                  </a:moveTo>
                  <a:lnTo>
                    <a:pt x="0" y="9080"/>
                  </a:lnTo>
                  <a:lnTo>
                    <a:pt x="86261" y="95340"/>
                  </a:lnTo>
                  <a:lnTo>
                    <a:pt x="104680" y="95340"/>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6" name="Freeform: Shape 15">
              <a:extLst>
                <a:ext uri="{FF2B5EF4-FFF2-40B4-BE49-F238E27FC236}">
                  <a16:creationId xmlns:a16="http://schemas.microsoft.com/office/drawing/2014/main" id="{F749015A-3B27-D03D-E7E9-E682BBA1C50A}"/>
                </a:ext>
              </a:extLst>
            </p:cNvPr>
            <p:cNvSpPr/>
            <p:nvPr/>
          </p:nvSpPr>
          <p:spPr>
            <a:xfrm>
              <a:off x="10250897" y="6748909"/>
              <a:ext cx="4280" cy="4539"/>
            </a:xfrm>
            <a:custGeom>
              <a:avLst/>
              <a:gdLst>
                <a:gd name="connsiteX0" fmla="*/ 0 w 4280"/>
                <a:gd name="connsiteY0" fmla="*/ 4540 h 4539"/>
                <a:gd name="connsiteX1" fmla="*/ 4281 w 4280"/>
                <a:gd name="connsiteY1" fmla="*/ 0 h 4539"/>
                <a:gd name="connsiteX2" fmla="*/ 0 w 4280"/>
                <a:gd name="connsiteY2" fmla="*/ 4540 h 4539"/>
              </a:gdLst>
              <a:ahLst/>
              <a:cxnLst>
                <a:cxn ang="0">
                  <a:pos x="connsiteX0" y="connsiteY0"/>
                </a:cxn>
                <a:cxn ang="0">
                  <a:pos x="connsiteX1" y="connsiteY1"/>
                </a:cxn>
                <a:cxn ang="0">
                  <a:pos x="connsiteX2" y="connsiteY2"/>
                </a:cxn>
              </a:cxnLst>
              <a:rect l="l" t="t" r="r" b="b"/>
              <a:pathLst>
                <a:path w="4280" h="4539">
                  <a:moveTo>
                    <a:pt x="0" y="4540"/>
                  </a:moveTo>
                  <a:cubicBezTo>
                    <a:pt x="2594" y="1816"/>
                    <a:pt x="3761" y="519"/>
                    <a:pt x="4281" y="0"/>
                  </a:cubicBezTo>
                  <a:cubicBezTo>
                    <a:pt x="3503" y="778"/>
                    <a:pt x="1816" y="2724"/>
                    <a:pt x="0" y="45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7" name="Freeform: Shape 16">
              <a:extLst>
                <a:ext uri="{FF2B5EF4-FFF2-40B4-BE49-F238E27FC236}">
                  <a16:creationId xmlns:a16="http://schemas.microsoft.com/office/drawing/2014/main" id="{FEF80616-2906-BE5E-1C44-E4DBC5439BAE}"/>
                </a:ext>
              </a:extLst>
            </p:cNvPr>
            <p:cNvSpPr/>
            <p:nvPr/>
          </p:nvSpPr>
          <p:spPr>
            <a:xfrm>
              <a:off x="7090913" y="6501284"/>
              <a:ext cx="1525447" cy="354380"/>
            </a:xfrm>
            <a:custGeom>
              <a:avLst/>
              <a:gdLst>
                <a:gd name="connsiteX0" fmla="*/ 1071315 w 1525447"/>
                <a:gd name="connsiteY0" fmla="*/ 191329 h 354380"/>
                <a:gd name="connsiteX1" fmla="*/ 1397030 w 1525447"/>
                <a:gd name="connsiteY1" fmla="*/ 191329 h 354380"/>
                <a:gd name="connsiteX2" fmla="*/ 1471486 w 1525447"/>
                <a:gd name="connsiteY2" fmla="*/ 265786 h 354380"/>
                <a:gd name="connsiteX3" fmla="*/ 1475507 w 1525447"/>
                <a:gd name="connsiteY3" fmla="*/ 301976 h 354380"/>
                <a:gd name="connsiteX4" fmla="*/ 1516886 w 1525447"/>
                <a:gd name="connsiteY4" fmla="*/ 301976 h 354380"/>
                <a:gd name="connsiteX5" fmla="*/ 1516886 w 1525447"/>
                <a:gd name="connsiteY5" fmla="*/ 260597 h 354380"/>
                <a:gd name="connsiteX6" fmla="*/ 1480695 w 1525447"/>
                <a:gd name="connsiteY6" fmla="*/ 256576 h 354380"/>
                <a:gd name="connsiteX7" fmla="*/ 1404423 w 1525447"/>
                <a:gd name="connsiteY7" fmla="*/ 180304 h 354380"/>
                <a:gd name="connsiteX8" fmla="*/ 1403774 w 1525447"/>
                <a:gd name="connsiteY8" fmla="*/ 180952 h 354380"/>
                <a:gd name="connsiteX9" fmla="*/ 1403774 w 1525447"/>
                <a:gd name="connsiteY9" fmla="*/ 178358 h 354380"/>
                <a:gd name="connsiteX10" fmla="*/ 1055879 w 1525447"/>
                <a:gd name="connsiteY10" fmla="*/ 178358 h 354380"/>
                <a:gd name="connsiteX11" fmla="*/ 1049004 w 1525447"/>
                <a:gd name="connsiteY11" fmla="*/ 178358 h 354380"/>
                <a:gd name="connsiteX12" fmla="*/ 150469 w 1525447"/>
                <a:gd name="connsiteY12" fmla="*/ 178358 h 354380"/>
                <a:gd name="connsiteX13" fmla="*/ 315855 w 1525447"/>
                <a:gd name="connsiteY13" fmla="*/ 12971 h 354380"/>
                <a:gd name="connsiteX14" fmla="*/ 590981 w 1525447"/>
                <a:gd name="connsiteY14" fmla="*/ 12971 h 354380"/>
                <a:gd name="connsiteX15" fmla="*/ 590981 w 1525447"/>
                <a:gd name="connsiteY15" fmla="*/ 0 h 354380"/>
                <a:gd name="connsiteX16" fmla="*/ 310538 w 1525447"/>
                <a:gd name="connsiteY16" fmla="*/ 0 h 354380"/>
                <a:gd name="connsiteX17" fmla="*/ 132180 w 1525447"/>
                <a:gd name="connsiteY17" fmla="*/ 178358 h 354380"/>
                <a:gd name="connsiteX18" fmla="*/ 0 w 1525447"/>
                <a:gd name="connsiteY18" fmla="*/ 178358 h 354380"/>
                <a:gd name="connsiteX19" fmla="*/ 0 w 1525447"/>
                <a:gd name="connsiteY19" fmla="*/ 191329 h 354380"/>
                <a:gd name="connsiteX20" fmla="*/ 1049004 w 1525447"/>
                <a:gd name="connsiteY20" fmla="*/ 191329 h 354380"/>
                <a:gd name="connsiteX21" fmla="*/ 1053155 w 1525447"/>
                <a:gd name="connsiteY21" fmla="*/ 191329 h 354380"/>
                <a:gd name="connsiteX22" fmla="*/ 1212575 w 1525447"/>
                <a:gd name="connsiteY22" fmla="*/ 354381 h 354380"/>
                <a:gd name="connsiteX23" fmla="*/ 1230735 w 1525447"/>
                <a:gd name="connsiteY23" fmla="*/ 354381 h 354380"/>
                <a:gd name="connsiteX24" fmla="*/ 1071315 w 1525447"/>
                <a:gd name="connsiteY24" fmla="*/ 191329 h 3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5447" h="354380">
                  <a:moveTo>
                    <a:pt x="1071315" y="191329"/>
                  </a:moveTo>
                  <a:lnTo>
                    <a:pt x="1397030" y="191329"/>
                  </a:lnTo>
                  <a:lnTo>
                    <a:pt x="1471486" y="265786"/>
                  </a:lnTo>
                  <a:cubicBezTo>
                    <a:pt x="1464352" y="277071"/>
                    <a:pt x="1465649" y="292247"/>
                    <a:pt x="1475507" y="301976"/>
                  </a:cubicBezTo>
                  <a:cubicBezTo>
                    <a:pt x="1486922" y="313391"/>
                    <a:pt x="1505471" y="313391"/>
                    <a:pt x="1516886" y="301976"/>
                  </a:cubicBezTo>
                  <a:cubicBezTo>
                    <a:pt x="1528301" y="290561"/>
                    <a:pt x="1528301" y="272012"/>
                    <a:pt x="1516886" y="260597"/>
                  </a:cubicBezTo>
                  <a:cubicBezTo>
                    <a:pt x="1507028" y="250739"/>
                    <a:pt x="1491980" y="249442"/>
                    <a:pt x="1480695" y="256576"/>
                  </a:cubicBezTo>
                  <a:lnTo>
                    <a:pt x="1404423" y="180304"/>
                  </a:lnTo>
                  <a:lnTo>
                    <a:pt x="1403774" y="180952"/>
                  </a:lnTo>
                  <a:lnTo>
                    <a:pt x="1403774" y="178358"/>
                  </a:lnTo>
                  <a:lnTo>
                    <a:pt x="1055879" y="178358"/>
                  </a:lnTo>
                  <a:lnTo>
                    <a:pt x="1049004" y="178358"/>
                  </a:lnTo>
                  <a:lnTo>
                    <a:pt x="150469" y="178358"/>
                  </a:lnTo>
                  <a:lnTo>
                    <a:pt x="315855" y="12971"/>
                  </a:lnTo>
                  <a:lnTo>
                    <a:pt x="590981" y="12971"/>
                  </a:lnTo>
                  <a:lnTo>
                    <a:pt x="590981" y="0"/>
                  </a:lnTo>
                  <a:lnTo>
                    <a:pt x="310538" y="0"/>
                  </a:lnTo>
                  <a:lnTo>
                    <a:pt x="132180" y="178358"/>
                  </a:lnTo>
                  <a:lnTo>
                    <a:pt x="0" y="178358"/>
                  </a:lnTo>
                  <a:lnTo>
                    <a:pt x="0" y="191329"/>
                  </a:lnTo>
                  <a:lnTo>
                    <a:pt x="1049004" y="191329"/>
                  </a:lnTo>
                  <a:lnTo>
                    <a:pt x="1053155" y="191329"/>
                  </a:lnTo>
                  <a:lnTo>
                    <a:pt x="1212575" y="354381"/>
                  </a:lnTo>
                  <a:lnTo>
                    <a:pt x="1230735" y="354381"/>
                  </a:lnTo>
                  <a:lnTo>
                    <a:pt x="1071315" y="191329"/>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8" name="Freeform: Shape 17">
              <a:extLst>
                <a:ext uri="{FF2B5EF4-FFF2-40B4-BE49-F238E27FC236}">
                  <a16:creationId xmlns:a16="http://schemas.microsoft.com/office/drawing/2014/main" id="{7C31C692-3083-759C-9293-CC57FDF9A577}"/>
                </a:ext>
              </a:extLst>
            </p:cNvPr>
            <p:cNvSpPr/>
            <p:nvPr/>
          </p:nvSpPr>
          <p:spPr>
            <a:xfrm>
              <a:off x="5132737" y="6728544"/>
              <a:ext cx="923181" cy="126990"/>
            </a:xfrm>
            <a:custGeom>
              <a:avLst/>
              <a:gdLst>
                <a:gd name="connsiteX0" fmla="*/ 878948 w 923181"/>
                <a:gd name="connsiteY0" fmla="*/ 88466 h 126990"/>
                <a:gd name="connsiteX1" fmla="*/ 923181 w 923181"/>
                <a:gd name="connsiteY1" fmla="*/ 44233 h 126990"/>
                <a:gd name="connsiteX2" fmla="*/ 878948 w 923181"/>
                <a:gd name="connsiteY2" fmla="*/ 0 h 126990"/>
                <a:gd name="connsiteX3" fmla="*/ 835364 w 923181"/>
                <a:gd name="connsiteY3" fmla="*/ 37747 h 126990"/>
                <a:gd name="connsiteX4" fmla="*/ 89244 w 923181"/>
                <a:gd name="connsiteY4" fmla="*/ 37747 h 126990"/>
                <a:gd name="connsiteX5" fmla="*/ 0 w 923181"/>
                <a:gd name="connsiteY5" fmla="*/ 126991 h 126990"/>
                <a:gd name="connsiteX6" fmla="*/ 18290 w 923181"/>
                <a:gd name="connsiteY6" fmla="*/ 126991 h 126990"/>
                <a:gd name="connsiteX7" fmla="*/ 94562 w 923181"/>
                <a:gd name="connsiteY7" fmla="*/ 50718 h 126990"/>
                <a:gd name="connsiteX8" fmla="*/ 835364 w 923181"/>
                <a:gd name="connsiteY8" fmla="*/ 50718 h 126990"/>
                <a:gd name="connsiteX9" fmla="*/ 878948 w 923181"/>
                <a:gd name="connsiteY9" fmla="*/ 88466 h 126990"/>
                <a:gd name="connsiteX10" fmla="*/ 845741 w 923181"/>
                <a:gd name="connsiteY10" fmla="*/ 37747 h 126990"/>
                <a:gd name="connsiteX11" fmla="*/ 878948 w 923181"/>
                <a:gd name="connsiteY11" fmla="*/ 10377 h 126990"/>
                <a:gd name="connsiteX12" fmla="*/ 912804 w 923181"/>
                <a:gd name="connsiteY12" fmla="*/ 44233 h 126990"/>
                <a:gd name="connsiteX13" fmla="*/ 878948 w 923181"/>
                <a:gd name="connsiteY13" fmla="*/ 78088 h 126990"/>
                <a:gd name="connsiteX14" fmla="*/ 845741 w 923181"/>
                <a:gd name="connsiteY14" fmla="*/ 50718 h 126990"/>
                <a:gd name="connsiteX15" fmla="*/ 845093 w 923181"/>
                <a:gd name="connsiteY15" fmla="*/ 44233 h 126990"/>
                <a:gd name="connsiteX16" fmla="*/ 845741 w 923181"/>
                <a:gd name="connsiteY16" fmla="*/ 37747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3181" h="126990">
                  <a:moveTo>
                    <a:pt x="878948" y="88466"/>
                  </a:moveTo>
                  <a:cubicBezTo>
                    <a:pt x="903335" y="88466"/>
                    <a:pt x="923181" y="68619"/>
                    <a:pt x="923181" y="44233"/>
                  </a:cubicBezTo>
                  <a:cubicBezTo>
                    <a:pt x="923181" y="19846"/>
                    <a:pt x="903335" y="0"/>
                    <a:pt x="878948" y="0"/>
                  </a:cubicBezTo>
                  <a:cubicBezTo>
                    <a:pt x="856767" y="0"/>
                    <a:pt x="838607" y="16474"/>
                    <a:pt x="835364" y="37747"/>
                  </a:cubicBezTo>
                  <a:lnTo>
                    <a:pt x="89244" y="37747"/>
                  </a:lnTo>
                  <a:lnTo>
                    <a:pt x="0" y="126991"/>
                  </a:lnTo>
                  <a:lnTo>
                    <a:pt x="18290" y="126991"/>
                  </a:lnTo>
                  <a:lnTo>
                    <a:pt x="94562" y="50718"/>
                  </a:lnTo>
                  <a:lnTo>
                    <a:pt x="835364" y="50718"/>
                  </a:lnTo>
                  <a:cubicBezTo>
                    <a:pt x="838607" y="71992"/>
                    <a:pt x="856767" y="88466"/>
                    <a:pt x="878948" y="88466"/>
                  </a:cubicBezTo>
                  <a:close/>
                  <a:moveTo>
                    <a:pt x="845741" y="37747"/>
                  </a:moveTo>
                  <a:cubicBezTo>
                    <a:pt x="848725" y="22181"/>
                    <a:pt x="862475" y="10377"/>
                    <a:pt x="878948" y="10377"/>
                  </a:cubicBezTo>
                  <a:cubicBezTo>
                    <a:pt x="897627" y="10377"/>
                    <a:pt x="912804" y="25554"/>
                    <a:pt x="912804" y="44233"/>
                  </a:cubicBezTo>
                  <a:cubicBezTo>
                    <a:pt x="912804" y="62912"/>
                    <a:pt x="897627" y="78088"/>
                    <a:pt x="878948" y="78088"/>
                  </a:cubicBezTo>
                  <a:cubicBezTo>
                    <a:pt x="862475" y="78088"/>
                    <a:pt x="848854" y="66284"/>
                    <a:pt x="845741" y="50718"/>
                  </a:cubicBezTo>
                  <a:cubicBezTo>
                    <a:pt x="845352" y="48643"/>
                    <a:pt x="845093" y="46438"/>
                    <a:pt x="845093" y="44233"/>
                  </a:cubicBezTo>
                  <a:cubicBezTo>
                    <a:pt x="845093" y="42028"/>
                    <a:pt x="845352" y="39822"/>
                    <a:pt x="845741" y="3774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9" name="Freeform: Shape 18">
              <a:extLst>
                <a:ext uri="{FF2B5EF4-FFF2-40B4-BE49-F238E27FC236}">
                  <a16:creationId xmlns:a16="http://schemas.microsoft.com/office/drawing/2014/main" id="{D1BEE59D-377F-E1EC-7A43-04A403FD720A}"/>
                </a:ext>
              </a:extLst>
            </p:cNvPr>
            <p:cNvSpPr/>
            <p:nvPr/>
          </p:nvSpPr>
          <p:spPr>
            <a:xfrm>
              <a:off x="3659565" y="6463537"/>
              <a:ext cx="3485568" cy="391998"/>
            </a:xfrm>
            <a:custGeom>
              <a:avLst/>
              <a:gdLst>
                <a:gd name="connsiteX0" fmla="*/ 2911581 w 3485568"/>
                <a:gd name="connsiteY0" fmla="*/ 229076 h 391998"/>
                <a:gd name="connsiteX1" fmla="*/ 3147792 w 3485568"/>
                <a:gd name="connsiteY1" fmla="*/ 229076 h 391998"/>
                <a:gd name="connsiteX2" fmla="*/ 3191376 w 3485568"/>
                <a:gd name="connsiteY2" fmla="*/ 266823 h 391998"/>
                <a:gd name="connsiteX3" fmla="*/ 3235608 w 3485568"/>
                <a:gd name="connsiteY3" fmla="*/ 222591 h 391998"/>
                <a:gd name="connsiteX4" fmla="*/ 3191376 w 3485568"/>
                <a:gd name="connsiteY4" fmla="*/ 178358 h 391998"/>
                <a:gd name="connsiteX5" fmla="*/ 3147792 w 3485568"/>
                <a:gd name="connsiteY5" fmla="*/ 216105 h 391998"/>
                <a:gd name="connsiteX6" fmla="*/ 2898609 w 3485568"/>
                <a:gd name="connsiteY6" fmla="*/ 216105 h 391998"/>
                <a:gd name="connsiteX7" fmla="*/ 2822466 w 3485568"/>
                <a:gd name="connsiteY7" fmla="*/ 139962 h 391998"/>
                <a:gd name="connsiteX8" fmla="*/ 2520620 w 3485568"/>
                <a:gd name="connsiteY8" fmla="*/ 139962 h 391998"/>
                <a:gd name="connsiteX9" fmla="*/ 2492083 w 3485568"/>
                <a:gd name="connsiteY9" fmla="*/ 117132 h 391998"/>
                <a:gd name="connsiteX10" fmla="*/ 2462767 w 3485568"/>
                <a:gd name="connsiteY10" fmla="*/ 146448 h 391998"/>
                <a:gd name="connsiteX11" fmla="*/ 2492083 w 3485568"/>
                <a:gd name="connsiteY11" fmla="*/ 175764 h 391998"/>
                <a:gd name="connsiteX12" fmla="*/ 2520620 w 3485568"/>
                <a:gd name="connsiteY12" fmla="*/ 152934 h 391998"/>
                <a:gd name="connsiteX13" fmla="*/ 2817148 w 3485568"/>
                <a:gd name="connsiteY13" fmla="*/ 152934 h 391998"/>
                <a:gd name="connsiteX14" fmla="*/ 2880319 w 3485568"/>
                <a:gd name="connsiteY14" fmla="*/ 216105 h 391998"/>
                <a:gd name="connsiteX15" fmla="*/ 1913424 w 3485568"/>
                <a:gd name="connsiteY15" fmla="*/ 216105 h 391998"/>
                <a:gd name="connsiteX16" fmla="*/ 2078681 w 3485568"/>
                <a:gd name="connsiteY16" fmla="*/ 50718 h 391998"/>
                <a:gd name="connsiteX17" fmla="*/ 3397752 w 3485568"/>
                <a:gd name="connsiteY17" fmla="*/ 50718 h 391998"/>
                <a:gd name="connsiteX18" fmla="*/ 3441336 w 3485568"/>
                <a:gd name="connsiteY18" fmla="*/ 88466 h 391998"/>
                <a:gd name="connsiteX19" fmla="*/ 3485569 w 3485568"/>
                <a:gd name="connsiteY19" fmla="*/ 44233 h 391998"/>
                <a:gd name="connsiteX20" fmla="*/ 3441336 w 3485568"/>
                <a:gd name="connsiteY20" fmla="*/ 0 h 391998"/>
                <a:gd name="connsiteX21" fmla="*/ 3397752 w 3485568"/>
                <a:gd name="connsiteY21" fmla="*/ 37747 h 391998"/>
                <a:gd name="connsiteX22" fmla="*/ 2073363 w 3485568"/>
                <a:gd name="connsiteY22" fmla="*/ 37747 h 391998"/>
                <a:gd name="connsiteX23" fmla="*/ 1971277 w 3485568"/>
                <a:gd name="connsiteY23" fmla="*/ 139833 h 391998"/>
                <a:gd name="connsiteX24" fmla="*/ 1349424 w 3485568"/>
                <a:gd name="connsiteY24" fmla="*/ 139833 h 391998"/>
                <a:gd name="connsiteX25" fmla="*/ 1349424 w 3485568"/>
                <a:gd name="connsiteY25" fmla="*/ 152804 h 391998"/>
                <a:gd name="connsiteX26" fmla="*/ 1958306 w 3485568"/>
                <a:gd name="connsiteY26" fmla="*/ 152804 h 391998"/>
                <a:gd name="connsiteX27" fmla="*/ 1895134 w 3485568"/>
                <a:gd name="connsiteY27" fmla="*/ 215975 h 391998"/>
                <a:gd name="connsiteX28" fmla="*/ 0 w 3485568"/>
                <a:gd name="connsiteY28" fmla="*/ 215975 h 391998"/>
                <a:gd name="connsiteX29" fmla="*/ 0 w 3485568"/>
                <a:gd name="connsiteY29" fmla="*/ 228947 h 391998"/>
                <a:gd name="connsiteX30" fmla="*/ 1135005 w 3485568"/>
                <a:gd name="connsiteY30" fmla="*/ 228947 h 391998"/>
                <a:gd name="connsiteX31" fmla="*/ 1030844 w 3485568"/>
                <a:gd name="connsiteY31" fmla="*/ 333108 h 391998"/>
                <a:gd name="connsiteX32" fmla="*/ 626912 w 3485568"/>
                <a:gd name="connsiteY32" fmla="*/ 333108 h 391998"/>
                <a:gd name="connsiteX33" fmla="*/ 626912 w 3485568"/>
                <a:gd name="connsiteY33" fmla="*/ 346079 h 391998"/>
                <a:gd name="connsiteX34" fmla="*/ 1036162 w 3485568"/>
                <a:gd name="connsiteY34" fmla="*/ 346079 h 391998"/>
                <a:gd name="connsiteX35" fmla="*/ 1153295 w 3485568"/>
                <a:gd name="connsiteY35" fmla="*/ 228947 h 391998"/>
                <a:gd name="connsiteX36" fmla="*/ 2893291 w 3485568"/>
                <a:gd name="connsiteY36" fmla="*/ 228947 h 391998"/>
                <a:gd name="connsiteX37" fmla="*/ 3056342 w 3485568"/>
                <a:gd name="connsiteY37" fmla="*/ 391998 h 391998"/>
                <a:gd name="connsiteX38" fmla="*/ 3074632 w 3485568"/>
                <a:gd name="connsiteY38" fmla="*/ 391998 h 391998"/>
                <a:gd name="connsiteX39" fmla="*/ 2911581 w 3485568"/>
                <a:gd name="connsiteY39" fmla="*/ 229076 h 391998"/>
                <a:gd name="connsiteX40" fmla="*/ 3158169 w 3485568"/>
                <a:gd name="connsiteY40" fmla="*/ 216105 h 391998"/>
                <a:gd name="connsiteX41" fmla="*/ 3191376 w 3485568"/>
                <a:gd name="connsiteY41" fmla="*/ 188735 h 391998"/>
                <a:gd name="connsiteX42" fmla="*/ 3225231 w 3485568"/>
                <a:gd name="connsiteY42" fmla="*/ 222591 h 391998"/>
                <a:gd name="connsiteX43" fmla="*/ 3191376 w 3485568"/>
                <a:gd name="connsiteY43" fmla="*/ 256446 h 391998"/>
                <a:gd name="connsiteX44" fmla="*/ 3158169 w 3485568"/>
                <a:gd name="connsiteY44" fmla="*/ 229076 h 391998"/>
                <a:gd name="connsiteX45" fmla="*/ 3157520 w 3485568"/>
                <a:gd name="connsiteY45" fmla="*/ 222591 h 391998"/>
                <a:gd name="connsiteX46" fmla="*/ 3158169 w 3485568"/>
                <a:gd name="connsiteY46" fmla="*/ 216105 h 391998"/>
                <a:gd name="connsiteX47" fmla="*/ 3408129 w 3485568"/>
                <a:gd name="connsiteY47" fmla="*/ 37747 h 391998"/>
                <a:gd name="connsiteX48" fmla="*/ 3441336 w 3485568"/>
                <a:gd name="connsiteY48" fmla="*/ 10377 h 391998"/>
                <a:gd name="connsiteX49" fmla="*/ 3475192 w 3485568"/>
                <a:gd name="connsiteY49" fmla="*/ 44233 h 391998"/>
                <a:gd name="connsiteX50" fmla="*/ 3441336 w 3485568"/>
                <a:gd name="connsiteY50" fmla="*/ 78088 h 391998"/>
                <a:gd name="connsiteX51" fmla="*/ 3408129 w 3485568"/>
                <a:gd name="connsiteY51" fmla="*/ 50718 h 391998"/>
                <a:gd name="connsiteX52" fmla="*/ 3407480 w 3485568"/>
                <a:gd name="connsiteY52" fmla="*/ 44233 h 391998"/>
                <a:gd name="connsiteX53" fmla="*/ 3408129 w 3485568"/>
                <a:gd name="connsiteY53" fmla="*/ 37747 h 3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85568" h="391998">
                  <a:moveTo>
                    <a:pt x="2911581" y="229076"/>
                  </a:moveTo>
                  <a:lnTo>
                    <a:pt x="3147792" y="229076"/>
                  </a:lnTo>
                  <a:cubicBezTo>
                    <a:pt x="3150905" y="250350"/>
                    <a:pt x="3169194" y="266823"/>
                    <a:pt x="3191376" y="266823"/>
                  </a:cubicBezTo>
                  <a:cubicBezTo>
                    <a:pt x="3215762" y="266823"/>
                    <a:pt x="3235608" y="246977"/>
                    <a:pt x="3235608" y="222591"/>
                  </a:cubicBezTo>
                  <a:cubicBezTo>
                    <a:pt x="3235608" y="198204"/>
                    <a:pt x="3215762" y="178358"/>
                    <a:pt x="3191376" y="178358"/>
                  </a:cubicBezTo>
                  <a:cubicBezTo>
                    <a:pt x="3169194" y="178358"/>
                    <a:pt x="3151034" y="194832"/>
                    <a:pt x="3147792" y="216105"/>
                  </a:cubicBezTo>
                  <a:lnTo>
                    <a:pt x="2898609" y="216105"/>
                  </a:lnTo>
                  <a:lnTo>
                    <a:pt x="2822466" y="139962"/>
                  </a:lnTo>
                  <a:lnTo>
                    <a:pt x="2520620" y="139962"/>
                  </a:lnTo>
                  <a:cubicBezTo>
                    <a:pt x="2517636" y="126991"/>
                    <a:pt x="2506092" y="117132"/>
                    <a:pt x="2492083" y="117132"/>
                  </a:cubicBezTo>
                  <a:cubicBezTo>
                    <a:pt x="2475868" y="117132"/>
                    <a:pt x="2462767" y="130234"/>
                    <a:pt x="2462767" y="146448"/>
                  </a:cubicBezTo>
                  <a:cubicBezTo>
                    <a:pt x="2462767" y="162662"/>
                    <a:pt x="2475868" y="175764"/>
                    <a:pt x="2492083" y="175764"/>
                  </a:cubicBezTo>
                  <a:cubicBezTo>
                    <a:pt x="2505962" y="175764"/>
                    <a:pt x="2517636" y="166035"/>
                    <a:pt x="2520620" y="152934"/>
                  </a:cubicBezTo>
                  <a:lnTo>
                    <a:pt x="2817148" y="152934"/>
                  </a:lnTo>
                  <a:lnTo>
                    <a:pt x="2880319" y="216105"/>
                  </a:lnTo>
                  <a:lnTo>
                    <a:pt x="1913424" y="216105"/>
                  </a:lnTo>
                  <a:lnTo>
                    <a:pt x="2078681" y="50718"/>
                  </a:lnTo>
                  <a:lnTo>
                    <a:pt x="3397752" y="50718"/>
                  </a:lnTo>
                  <a:cubicBezTo>
                    <a:pt x="3400865" y="71992"/>
                    <a:pt x="3419155" y="88466"/>
                    <a:pt x="3441336" y="88466"/>
                  </a:cubicBezTo>
                  <a:cubicBezTo>
                    <a:pt x="3465722" y="88466"/>
                    <a:pt x="3485569" y="68619"/>
                    <a:pt x="3485569" y="44233"/>
                  </a:cubicBezTo>
                  <a:cubicBezTo>
                    <a:pt x="3485569" y="19846"/>
                    <a:pt x="3465722" y="0"/>
                    <a:pt x="3441336" y="0"/>
                  </a:cubicBezTo>
                  <a:cubicBezTo>
                    <a:pt x="3419155" y="0"/>
                    <a:pt x="3400995" y="16474"/>
                    <a:pt x="3397752" y="37747"/>
                  </a:cubicBezTo>
                  <a:lnTo>
                    <a:pt x="2073363" y="37747"/>
                  </a:lnTo>
                  <a:lnTo>
                    <a:pt x="1971277" y="139833"/>
                  </a:lnTo>
                  <a:lnTo>
                    <a:pt x="1349424" y="139833"/>
                  </a:lnTo>
                  <a:lnTo>
                    <a:pt x="1349424" y="152804"/>
                  </a:lnTo>
                  <a:lnTo>
                    <a:pt x="1958306" y="152804"/>
                  </a:lnTo>
                  <a:lnTo>
                    <a:pt x="1895134" y="215975"/>
                  </a:lnTo>
                  <a:lnTo>
                    <a:pt x="0" y="215975"/>
                  </a:lnTo>
                  <a:lnTo>
                    <a:pt x="0" y="228947"/>
                  </a:lnTo>
                  <a:lnTo>
                    <a:pt x="1135005" y="228947"/>
                  </a:lnTo>
                  <a:lnTo>
                    <a:pt x="1030844" y="333108"/>
                  </a:lnTo>
                  <a:lnTo>
                    <a:pt x="626912" y="333108"/>
                  </a:lnTo>
                  <a:lnTo>
                    <a:pt x="626912" y="346079"/>
                  </a:lnTo>
                  <a:lnTo>
                    <a:pt x="1036162" y="346079"/>
                  </a:lnTo>
                  <a:lnTo>
                    <a:pt x="1153295" y="228947"/>
                  </a:lnTo>
                  <a:lnTo>
                    <a:pt x="2893291" y="228947"/>
                  </a:lnTo>
                  <a:lnTo>
                    <a:pt x="3056342" y="391998"/>
                  </a:lnTo>
                  <a:lnTo>
                    <a:pt x="3074632" y="391998"/>
                  </a:lnTo>
                  <a:lnTo>
                    <a:pt x="2911581" y="229076"/>
                  </a:lnTo>
                  <a:close/>
                  <a:moveTo>
                    <a:pt x="3158169" y="216105"/>
                  </a:moveTo>
                  <a:cubicBezTo>
                    <a:pt x="3161152" y="200539"/>
                    <a:pt x="3174902" y="188735"/>
                    <a:pt x="3191376" y="188735"/>
                  </a:cubicBezTo>
                  <a:cubicBezTo>
                    <a:pt x="3210055" y="188735"/>
                    <a:pt x="3225231" y="203912"/>
                    <a:pt x="3225231" y="222591"/>
                  </a:cubicBezTo>
                  <a:cubicBezTo>
                    <a:pt x="3225231" y="241270"/>
                    <a:pt x="3210055" y="256446"/>
                    <a:pt x="3191376" y="256446"/>
                  </a:cubicBezTo>
                  <a:cubicBezTo>
                    <a:pt x="3174902" y="256446"/>
                    <a:pt x="3161282" y="244642"/>
                    <a:pt x="3158169" y="229076"/>
                  </a:cubicBezTo>
                  <a:cubicBezTo>
                    <a:pt x="3157779" y="227001"/>
                    <a:pt x="3157520" y="224796"/>
                    <a:pt x="3157520" y="222591"/>
                  </a:cubicBezTo>
                  <a:cubicBezTo>
                    <a:pt x="3157390" y="220386"/>
                    <a:pt x="3157649" y="218180"/>
                    <a:pt x="3158169" y="216105"/>
                  </a:cubicBezTo>
                  <a:close/>
                  <a:moveTo>
                    <a:pt x="3408129" y="37747"/>
                  </a:moveTo>
                  <a:cubicBezTo>
                    <a:pt x="3411113" y="22181"/>
                    <a:pt x="3424862" y="10377"/>
                    <a:pt x="3441336" y="10377"/>
                  </a:cubicBezTo>
                  <a:cubicBezTo>
                    <a:pt x="3460015" y="10377"/>
                    <a:pt x="3475192" y="25554"/>
                    <a:pt x="3475192" y="44233"/>
                  </a:cubicBezTo>
                  <a:cubicBezTo>
                    <a:pt x="3475192" y="62912"/>
                    <a:pt x="3460015" y="78088"/>
                    <a:pt x="3441336" y="78088"/>
                  </a:cubicBezTo>
                  <a:cubicBezTo>
                    <a:pt x="3424862" y="78088"/>
                    <a:pt x="3411243" y="66284"/>
                    <a:pt x="3408129" y="50718"/>
                  </a:cubicBezTo>
                  <a:cubicBezTo>
                    <a:pt x="3407740" y="48643"/>
                    <a:pt x="3407480" y="46438"/>
                    <a:pt x="3407480" y="44233"/>
                  </a:cubicBezTo>
                  <a:cubicBezTo>
                    <a:pt x="3407480" y="42028"/>
                    <a:pt x="3407740" y="39952"/>
                    <a:pt x="3408129" y="3774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0" name="Freeform: Shape 19">
              <a:extLst>
                <a:ext uri="{FF2B5EF4-FFF2-40B4-BE49-F238E27FC236}">
                  <a16:creationId xmlns:a16="http://schemas.microsoft.com/office/drawing/2014/main" id="{AD8A82A8-BB36-AD66-E4CF-4FB81DD00D83}"/>
                </a:ext>
              </a:extLst>
            </p:cNvPr>
            <p:cNvSpPr/>
            <p:nvPr/>
          </p:nvSpPr>
          <p:spPr>
            <a:xfrm>
              <a:off x="8634293" y="6572919"/>
              <a:ext cx="291826" cy="282745"/>
            </a:xfrm>
            <a:custGeom>
              <a:avLst/>
              <a:gdLst>
                <a:gd name="connsiteX0" fmla="*/ 79613 w 291826"/>
                <a:gd name="connsiteY0" fmla="*/ 70403 h 282745"/>
                <a:gd name="connsiteX1" fmla="*/ 75462 w 291826"/>
                <a:gd name="connsiteY1" fmla="*/ 12939 h 282745"/>
                <a:gd name="connsiteX2" fmla="*/ 12939 w 291826"/>
                <a:gd name="connsiteY2" fmla="*/ 12939 h 282745"/>
                <a:gd name="connsiteX3" fmla="*/ 12939 w 291826"/>
                <a:gd name="connsiteY3" fmla="*/ 75462 h 282745"/>
                <a:gd name="connsiteX4" fmla="*/ 70403 w 291826"/>
                <a:gd name="connsiteY4" fmla="*/ 79612 h 282745"/>
                <a:gd name="connsiteX5" fmla="*/ 273537 w 291826"/>
                <a:gd name="connsiteY5" fmla="*/ 282746 h 282745"/>
                <a:gd name="connsiteX6" fmla="*/ 291826 w 291826"/>
                <a:gd name="connsiteY6" fmla="*/ 282746 h 282745"/>
                <a:gd name="connsiteX7" fmla="*/ 79613 w 291826"/>
                <a:gd name="connsiteY7" fmla="*/ 70403 h 282745"/>
                <a:gd name="connsiteX8" fmla="*/ 72349 w 291826"/>
                <a:gd name="connsiteY8" fmla="*/ 63009 h 282745"/>
                <a:gd name="connsiteX9" fmla="*/ 68198 w 291826"/>
                <a:gd name="connsiteY9" fmla="*/ 68068 h 282745"/>
                <a:gd name="connsiteX10" fmla="*/ 63139 w 291826"/>
                <a:gd name="connsiteY10" fmla="*/ 72219 h 282745"/>
                <a:gd name="connsiteX11" fmla="*/ 20333 w 291826"/>
                <a:gd name="connsiteY11" fmla="*/ 68068 h 282745"/>
                <a:gd name="connsiteX12" fmla="*/ 20333 w 291826"/>
                <a:gd name="connsiteY12" fmla="*/ 20203 h 282745"/>
                <a:gd name="connsiteX13" fmla="*/ 68198 w 291826"/>
                <a:gd name="connsiteY13" fmla="*/ 20203 h 282745"/>
                <a:gd name="connsiteX14" fmla="*/ 72349 w 291826"/>
                <a:gd name="connsiteY14" fmla="*/ 63009 h 28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1826" h="282745">
                  <a:moveTo>
                    <a:pt x="79613" y="70403"/>
                  </a:moveTo>
                  <a:cubicBezTo>
                    <a:pt x="92455" y="53151"/>
                    <a:pt x="91158" y="28635"/>
                    <a:pt x="75462" y="12939"/>
                  </a:cubicBezTo>
                  <a:cubicBezTo>
                    <a:pt x="58210" y="-4313"/>
                    <a:pt x="30192" y="-4313"/>
                    <a:pt x="12939" y="12939"/>
                  </a:cubicBezTo>
                  <a:cubicBezTo>
                    <a:pt x="-4313" y="30191"/>
                    <a:pt x="-4313" y="58210"/>
                    <a:pt x="12939" y="75462"/>
                  </a:cubicBezTo>
                  <a:cubicBezTo>
                    <a:pt x="28635" y="91157"/>
                    <a:pt x="53151" y="92454"/>
                    <a:pt x="70403" y="79612"/>
                  </a:cubicBezTo>
                  <a:lnTo>
                    <a:pt x="273537" y="282746"/>
                  </a:lnTo>
                  <a:lnTo>
                    <a:pt x="291826" y="282746"/>
                  </a:lnTo>
                  <a:lnTo>
                    <a:pt x="79613" y="70403"/>
                  </a:lnTo>
                  <a:close/>
                  <a:moveTo>
                    <a:pt x="72349" y="63009"/>
                  </a:moveTo>
                  <a:cubicBezTo>
                    <a:pt x="71181" y="64825"/>
                    <a:pt x="69754" y="66511"/>
                    <a:pt x="68198" y="68068"/>
                  </a:cubicBezTo>
                  <a:cubicBezTo>
                    <a:pt x="66641" y="69624"/>
                    <a:pt x="64955" y="71051"/>
                    <a:pt x="63139" y="72219"/>
                  </a:cubicBezTo>
                  <a:cubicBezTo>
                    <a:pt x="50037" y="81039"/>
                    <a:pt x="32008" y="79742"/>
                    <a:pt x="20333" y="68068"/>
                  </a:cubicBezTo>
                  <a:cubicBezTo>
                    <a:pt x="7102" y="54837"/>
                    <a:pt x="7102" y="33434"/>
                    <a:pt x="20333" y="20203"/>
                  </a:cubicBezTo>
                  <a:cubicBezTo>
                    <a:pt x="33564" y="6972"/>
                    <a:pt x="54967" y="6972"/>
                    <a:pt x="68198" y="20203"/>
                  </a:cubicBezTo>
                  <a:cubicBezTo>
                    <a:pt x="79743" y="31877"/>
                    <a:pt x="81169" y="49908"/>
                    <a:pt x="72349" y="63009"/>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1" name="Freeform: Shape 20">
              <a:extLst>
                <a:ext uri="{FF2B5EF4-FFF2-40B4-BE49-F238E27FC236}">
                  <a16:creationId xmlns:a16="http://schemas.microsoft.com/office/drawing/2014/main" id="{5B6B1653-9E55-3222-4BFB-543A84A30178}"/>
                </a:ext>
              </a:extLst>
            </p:cNvPr>
            <p:cNvSpPr/>
            <p:nvPr/>
          </p:nvSpPr>
          <p:spPr>
            <a:xfrm>
              <a:off x="2299374" y="6728544"/>
              <a:ext cx="923180" cy="126990"/>
            </a:xfrm>
            <a:custGeom>
              <a:avLst/>
              <a:gdLst>
                <a:gd name="connsiteX0" fmla="*/ 833937 w 923180"/>
                <a:gd name="connsiteY0" fmla="*/ 37747 h 126990"/>
                <a:gd name="connsiteX1" fmla="*/ 87817 w 923180"/>
                <a:gd name="connsiteY1" fmla="*/ 37747 h 126990"/>
                <a:gd name="connsiteX2" fmla="*/ 44233 w 923180"/>
                <a:gd name="connsiteY2" fmla="*/ 0 h 126990"/>
                <a:gd name="connsiteX3" fmla="*/ 0 w 923180"/>
                <a:gd name="connsiteY3" fmla="*/ 44233 h 126990"/>
                <a:gd name="connsiteX4" fmla="*/ 44233 w 923180"/>
                <a:gd name="connsiteY4" fmla="*/ 88466 h 126990"/>
                <a:gd name="connsiteX5" fmla="*/ 87817 w 923180"/>
                <a:gd name="connsiteY5" fmla="*/ 50718 h 126990"/>
                <a:gd name="connsiteX6" fmla="*/ 828619 w 923180"/>
                <a:gd name="connsiteY6" fmla="*/ 50718 h 126990"/>
                <a:gd name="connsiteX7" fmla="*/ 904891 w 923180"/>
                <a:gd name="connsiteY7" fmla="*/ 126991 h 126990"/>
                <a:gd name="connsiteX8" fmla="*/ 923181 w 923180"/>
                <a:gd name="connsiteY8" fmla="*/ 126991 h 126990"/>
                <a:gd name="connsiteX9" fmla="*/ 833937 w 923180"/>
                <a:gd name="connsiteY9" fmla="*/ 37747 h 126990"/>
                <a:gd name="connsiteX10" fmla="*/ 77440 w 923180"/>
                <a:gd name="connsiteY10" fmla="*/ 50718 h 126990"/>
                <a:gd name="connsiteX11" fmla="*/ 44233 w 923180"/>
                <a:gd name="connsiteY11" fmla="*/ 78088 h 126990"/>
                <a:gd name="connsiteX12" fmla="*/ 10377 w 923180"/>
                <a:gd name="connsiteY12" fmla="*/ 44233 h 126990"/>
                <a:gd name="connsiteX13" fmla="*/ 44233 w 923180"/>
                <a:gd name="connsiteY13" fmla="*/ 10377 h 126990"/>
                <a:gd name="connsiteX14" fmla="*/ 77440 w 923180"/>
                <a:gd name="connsiteY14" fmla="*/ 37747 h 126990"/>
                <a:gd name="connsiteX15" fmla="*/ 78088 w 923180"/>
                <a:gd name="connsiteY15" fmla="*/ 44233 h 126990"/>
                <a:gd name="connsiteX16" fmla="*/ 77440 w 923180"/>
                <a:gd name="connsiteY16" fmla="*/ 50718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3180" h="126990">
                  <a:moveTo>
                    <a:pt x="833937" y="37747"/>
                  </a:moveTo>
                  <a:lnTo>
                    <a:pt x="87817" y="37747"/>
                  </a:lnTo>
                  <a:cubicBezTo>
                    <a:pt x="84704" y="16474"/>
                    <a:pt x="66414" y="0"/>
                    <a:pt x="44233" y="0"/>
                  </a:cubicBezTo>
                  <a:cubicBezTo>
                    <a:pt x="19846" y="0"/>
                    <a:pt x="0" y="19846"/>
                    <a:pt x="0" y="44233"/>
                  </a:cubicBezTo>
                  <a:cubicBezTo>
                    <a:pt x="0" y="68619"/>
                    <a:pt x="19846" y="88466"/>
                    <a:pt x="44233" y="88466"/>
                  </a:cubicBezTo>
                  <a:cubicBezTo>
                    <a:pt x="66414" y="88466"/>
                    <a:pt x="84574" y="71992"/>
                    <a:pt x="87817" y="50718"/>
                  </a:cubicBezTo>
                  <a:lnTo>
                    <a:pt x="828619" y="50718"/>
                  </a:lnTo>
                  <a:lnTo>
                    <a:pt x="904891" y="126991"/>
                  </a:lnTo>
                  <a:lnTo>
                    <a:pt x="923181" y="126991"/>
                  </a:lnTo>
                  <a:lnTo>
                    <a:pt x="833937" y="37747"/>
                  </a:lnTo>
                  <a:close/>
                  <a:moveTo>
                    <a:pt x="77440" y="50718"/>
                  </a:moveTo>
                  <a:cubicBezTo>
                    <a:pt x="74456" y="66284"/>
                    <a:pt x="60707" y="78088"/>
                    <a:pt x="44233" y="78088"/>
                  </a:cubicBezTo>
                  <a:cubicBezTo>
                    <a:pt x="25554" y="78088"/>
                    <a:pt x="10377" y="62912"/>
                    <a:pt x="10377" y="44233"/>
                  </a:cubicBezTo>
                  <a:cubicBezTo>
                    <a:pt x="10377" y="25554"/>
                    <a:pt x="25554" y="10377"/>
                    <a:pt x="44233" y="10377"/>
                  </a:cubicBezTo>
                  <a:cubicBezTo>
                    <a:pt x="60707" y="10377"/>
                    <a:pt x="74327" y="22181"/>
                    <a:pt x="77440" y="37747"/>
                  </a:cubicBezTo>
                  <a:cubicBezTo>
                    <a:pt x="77829" y="39822"/>
                    <a:pt x="78088" y="42028"/>
                    <a:pt x="78088" y="44233"/>
                  </a:cubicBezTo>
                  <a:cubicBezTo>
                    <a:pt x="78088" y="46438"/>
                    <a:pt x="77829" y="48643"/>
                    <a:pt x="77440" y="5071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2" name="Freeform: Shape 21">
              <a:extLst>
                <a:ext uri="{FF2B5EF4-FFF2-40B4-BE49-F238E27FC236}">
                  <a16:creationId xmlns:a16="http://schemas.microsoft.com/office/drawing/2014/main" id="{2A35A04D-374D-164E-E76D-ED7135D5D7C0}"/>
                </a:ext>
              </a:extLst>
            </p:cNvPr>
            <p:cNvSpPr/>
            <p:nvPr/>
          </p:nvSpPr>
          <p:spPr>
            <a:xfrm>
              <a:off x="2012445" y="6562509"/>
              <a:ext cx="2225647" cy="270066"/>
            </a:xfrm>
            <a:custGeom>
              <a:avLst/>
              <a:gdLst>
                <a:gd name="connsiteX0" fmla="*/ 2225648 w 2225647"/>
                <a:gd name="connsiteY0" fmla="*/ 12971 h 270066"/>
                <a:gd name="connsiteX1" fmla="*/ 2225648 w 2225647"/>
                <a:gd name="connsiteY1" fmla="*/ 0 h 270066"/>
                <a:gd name="connsiteX2" fmla="*/ 1355910 w 2225647"/>
                <a:gd name="connsiteY2" fmla="*/ 0 h 270066"/>
                <a:gd name="connsiteX3" fmla="*/ 1238777 w 2225647"/>
                <a:gd name="connsiteY3" fmla="*/ 117132 h 270066"/>
                <a:gd name="connsiteX4" fmla="*/ 31261 w 2225647"/>
                <a:gd name="connsiteY4" fmla="*/ 117132 h 270066"/>
                <a:gd name="connsiteX5" fmla="*/ 135422 w 2225647"/>
                <a:gd name="connsiteY5" fmla="*/ 12971 h 270066"/>
                <a:gd name="connsiteX6" fmla="*/ 758702 w 2225647"/>
                <a:gd name="connsiteY6" fmla="*/ 12971 h 270066"/>
                <a:gd name="connsiteX7" fmla="*/ 758702 w 2225647"/>
                <a:gd name="connsiteY7" fmla="*/ 0 h 270066"/>
                <a:gd name="connsiteX8" fmla="*/ 130104 w 2225647"/>
                <a:gd name="connsiteY8" fmla="*/ 0 h 270066"/>
                <a:gd name="connsiteX9" fmla="*/ 0 w 2225647"/>
                <a:gd name="connsiteY9" fmla="*/ 130104 h 270066"/>
                <a:gd name="connsiteX10" fmla="*/ 1238777 w 2225647"/>
                <a:gd name="connsiteY10" fmla="*/ 130104 h 270066"/>
                <a:gd name="connsiteX11" fmla="*/ 1355910 w 2225647"/>
                <a:gd name="connsiteY11" fmla="*/ 247236 h 270066"/>
                <a:gd name="connsiteX12" fmla="*/ 1926785 w 2225647"/>
                <a:gd name="connsiteY12" fmla="*/ 247236 h 270066"/>
                <a:gd name="connsiteX13" fmla="*/ 1955322 w 2225647"/>
                <a:gd name="connsiteY13" fmla="*/ 270066 h 270066"/>
                <a:gd name="connsiteX14" fmla="*/ 1984638 w 2225647"/>
                <a:gd name="connsiteY14" fmla="*/ 240751 h 270066"/>
                <a:gd name="connsiteX15" fmla="*/ 1955322 w 2225647"/>
                <a:gd name="connsiteY15" fmla="*/ 211435 h 270066"/>
                <a:gd name="connsiteX16" fmla="*/ 1926785 w 2225647"/>
                <a:gd name="connsiteY16" fmla="*/ 234265 h 270066"/>
                <a:gd name="connsiteX17" fmla="*/ 1361358 w 2225647"/>
                <a:gd name="connsiteY17" fmla="*/ 234265 h 270066"/>
                <a:gd name="connsiteX18" fmla="*/ 1250711 w 2225647"/>
                <a:gd name="connsiteY18" fmla="*/ 123618 h 270066"/>
                <a:gd name="connsiteX19" fmla="*/ 1361358 w 2225647"/>
                <a:gd name="connsiteY19" fmla="*/ 12971 h 270066"/>
                <a:gd name="connsiteX20" fmla="*/ 2225648 w 2225647"/>
                <a:gd name="connsiteY20" fmla="*/ 12971 h 27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5647" h="270066">
                  <a:moveTo>
                    <a:pt x="2225648" y="12971"/>
                  </a:moveTo>
                  <a:lnTo>
                    <a:pt x="2225648" y="0"/>
                  </a:lnTo>
                  <a:lnTo>
                    <a:pt x="1355910" y="0"/>
                  </a:lnTo>
                  <a:lnTo>
                    <a:pt x="1238777" y="117132"/>
                  </a:lnTo>
                  <a:lnTo>
                    <a:pt x="31261" y="117132"/>
                  </a:lnTo>
                  <a:lnTo>
                    <a:pt x="135422" y="12971"/>
                  </a:lnTo>
                  <a:lnTo>
                    <a:pt x="758702" y="12971"/>
                  </a:lnTo>
                  <a:lnTo>
                    <a:pt x="758702" y="0"/>
                  </a:lnTo>
                  <a:lnTo>
                    <a:pt x="130104" y="0"/>
                  </a:lnTo>
                  <a:lnTo>
                    <a:pt x="0" y="130104"/>
                  </a:lnTo>
                  <a:lnTo>
                    <a:pt x="1238777" y="130104"/>
                  </a:lnTo>
                  <a:lnTo>
                    <a:pt x="1355910" y="247236"/>
                  </a:lnTo>
                  <a:lnTo>
                    <a:pt x="1926785" y="247236"/>
                  </a:lnTo>
                  <a:cubicBezTo>
                    <a:pt x="1929768" y="260208"/>
                    <a:pt x="1941313" y="270066"/>
                    <a:pt x="1955322" y="270066"/>
                  </a:cubicBezTo>
                  <a:cubicBezTo>
                    <a:pt x="1971537" y="270066"/>
                    <a:pt x="1984638" y="256965"/>
                    <a:pt x="1984638" y="240751"/>
                  </a:cubicBezTo>
                  <a:cubicBezTo>
                    <a:pt x="1984638" y="224536"/>
                    <a:pt x="1971537" y="211435"/>
                    <a:pt x="1955322" y="211435"/>
                  </a:cubicBezTo>
                  <a:cubicBezTo>
                    <a:pt x="1941443" y="211435"/>
                    <a:pt x="1929768" y="221164"/>
                    <a:pt x="1926785" y="234265"/>
                  </a:cubicBezTo>
                  <a:lnTo>
                    <a:pt x="1361358" y="234265"/>
                  </a:lnTo>
                  <a:lnTo>
                    <a:pt x="1250711" y="123618"/>
                  </a:lnTo>
                  <a:lnTo>
                    <a:pt x="1361358" y="12971"/>
                  </a:lnTo>
                  <a:lnTo>
                    <a:pt x="2225648" y="12971"/>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3" name="Freeform: Shape 22">
              <a:extLst>
                <a:ext uri="{FF2B5EF4-FFF2-40B4-BE49-F238E27FC236}">
                  <a16:creationId xmlns:a16="http://schemas.microsoft.com/office/drawing/2014/main" id="{45684959-CD57-A9CF-BA1A-8349B9F02F79}"/>
                </a:ext>
              </a:extLst>
            </p:cNvPr>
            <p:cNvSpPr/>
            <p:nvPr/>
          </p:nvSpPr>
          <p:spPr>
            <a:xfrm>
              <a:off x="7309352" y="6728544"/>
              <a:ext cx="815128" cy="126990"/>
            </a:xfrm>
            <a:custGeom>
              <a:avLst/>
              <a:gdLst>
                <a:gd name="connsiteX0" fmla="*/ 736392 w 815128"/>
                <a:gd name="connsiteY0" fmla="*/ 37747 h 126990"/>
                <a:gd name="connsiteX1" fmla="*/ 87817 w 815128"/>
                <a:gd name="connsiteY1" fmla="*/ 37747 h 126990"/>
                <a:gd name="connsiteX2" fmla="*/ 44233 w 815128"/>
                <a:gd name="connsiteY2" fmla="*/ 0 h 126990"/>
                <a:gd name="connsiteX3" fmla="*/ 0 w 815128"/>
                <a:gd name="connsiteY3" fmla="*/ 44233 h 126990"/>
                <a:gd name="connsiteX4" fmla="*/ 44233 w 815128"/>
                <a:gd name="connsiteY4" fmla="*/ 88466 h 126990"/>
                <a:gd name="connsiteX5" fmla="*/ 87817 w 815128"/>
                <a:gd name="connsiteY5" fmla="*/ 50718 h 126990"/>
                <a:gd name="connsiteX6" fmla="*/ 730554 w 815128"/>
                <a:gd name="connsiteY6" fmla="*/ 50718 h 126990"/>
                <a:gd name="connsiteX7" fmla="*/ 797876 w 815128"/>
                <a:gd name="connsiteY7" fmla="*/ 126991 h 126990"/>
                <a:gd name="connsiteX8" fmla="*/ 815129 w 815128"/>
                <a:gd name="connsiteY8" fmla="*/ 126991 h 126990"/>
                <a:gd name="connsiteX9" fmla="*/ 736392 w 815128"/>
                <a:gd name="connsiteY9" fmla="*/ 37747 h 126990"/>
                <a:gd name="connsiteX10" fmla="*/ 77440 w 815128"/>
                <a:gd name="connsiteY10" fmla="*/ 50718 h 126990"/>
                <a:gd name="connsiteX11" fmla="*/ 44233 w 815128"/>
                <a:gd name="connsiteY11" fmla="*/ 78088 h 126990"/>
                <a:gd name="connsiteX12" fmla="*/ 10378 w 815128"/>
                <a:gd name="connsiteY12" fmla="*/ 44233 h 126990"/>
                <a:gd name="connsiteX13" fmla="*/ 44233 w 815128"/>
                <a:gd name="connsiteY13" fmla="*/ 10377 h 126990"/>
                <a:gd name="connsiteX14" fmla="*/ 77440 w 815128"/>
                <a:gd name="connsiteY14" fmla="*/ 37747 h 126990"/>
                <a:gd name="connsiteX15" fmla="*/ 78089 w 815128"/>
                <a:gd name="connsiteY15" fmla="*/ 44233 h 126990"/>
                <a:gd name="connsiteX16" fmla="*/ 77440 w 815128"/>
                <a:gd name="connsiteY16" fmla="*/ 50718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128" h="126990">
                  <a:moveTo>
                    <a:pt x="736392" y="37747"/>
                  </a:moveTo>
                  <a:lnTo>
                    <a:pt x="87817" y="37747"/>
                  </a:lnTo>
                  <a:cubicBezTo>
                    <a:pt x="84704" y="16474"/>
                    <a:pt x="66414" y="0"/>
                    <a:pt x="44233" y="0"/>
                  </a:cubicBezTo>
                  <a:cubicBezTo>
                    <a:pt x="19847" y="0"/>
                    <a:pt x="0" y="19846"/>
                    <a:pt x="0" y="44233"/>
                  </a:cubicBezTo>
                  <a:cubicBezTo>
                    <a:pt x="0" y="68619"/>
                    <a:pt x="19847" y="88466"/>
                    <a:pt x="44233" y="88466"/>
                  </a:cubicBezTo>
                  <a:cubicBezTo>
                    <a:pt x="66414" y="88466"/>
                    <a:pt x="84574" y="71992"/>
                    <a:pt x="87817" y="50718"/>
                  </a:cubicBezTo>
                  <a:lnTo>
                    <a:pt x="730554" y="50718"/>
                  </a:lnTo>
                  <a:lnTo>
                    <a:pt x="797876" y="126991"/>
                  </a:lnTo>
                  <a:lnTo>
                    <a:pt x="815129" y="126991"/>
                  </a:lnTo>
                  <a:lnTo>
                    <a:pt x="736392" y="37747"/>
                  </a:lnTo>
                  <a:close/>
                  <a:moveTo>
                    <a:pt x="77440" y="50718"/>
                  </a:moveTo>
                  <a:cubicBezTo>
                    <a:pt x="74457" y="66284"/>
                    <a:pt x="60706" y="78088"/>
                    <a:pt x="44233" y="78088"/>
                  </a:cubicBezTo>
                  <a:cubicBezTo>
                    <a:pt x="25554" y="78088"/>
                    <a:pt x="10378" y="62912"/>
                    <a:pt x="10378" y="44233"/>
                  </a:cubicBezTo>
                  <a:cubicBezTo>
                    <a:pt x="10378" y="25554"/>
                    <a:pt x="25554" y="10377"/>
                    <a:pt x="44233" y="10377"/>
                  </a:cubicBezTo>
                  <a:cubicBezTo>
                    <a:pt x="60706" y="10377"/>
                    <a:pt x="74327" y="22181"/>
                    <a:pt x="77440" y="37747"/>
                  </a:cubicBezTo>
                  <a:cubicBezTo>
                    <a:pt x="77829" y="39822"/>
                    <a:pt x="78089" y="42028"/>
                    <a:pt x="78089" y="44233"/>
                  </a:cubicBezTo>
                  <a:cubicBezTo>
                    <a:pt x="78089" y="46438"/>
                    <a:pt x="77829" y="48643"/>
                    <a:pt x="77440" y="5071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grpSp>
      <p:sp>
        <p:nvSpPr>
          <p:cNvPr id="24" name="Oval 23">
            <a:extLst>
              <a:ext uri="{FF2B5EF4-FFF2-40B4-BE49-F238E27FC236}">
                <a16:creationId xmlns:a16="http://schemas.microsoft.com/office/drawing/2014/main" id="{BDE78E19-8BF7-E858-B80A-37A68E3C9F14}"/>
              </a:ext>
            </a:extLst>
          </p:cNvPr>
          <p:cNvSpPr/>
          <p:nvPr userDrawn="1"/>
        </p:nvSpPr>
        <p:spPr>
          <a:xfrm>
            <a:off x="11614611" y="6584613"/>
            <a:ext cx="216000" cy="21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53C737AB-EE1E-4D4D-BC51-FA223C2FA503}" type="slidenum">
              <a:rPr kumimoji="0" lang="en-US" sz="700" b="0" i="0" u="none" strike="noStrike" kern="1200" cap="none" spc="0" normalizeH="0" baseline="0" noProof="0" smtClean="0">
                <a:ln>
                  <a:noFill/>
                </a:ln>
                <a:solidFill>
                  <a:schemeClr val="bg1"/>
                </a:solidFill>
                <a:effectLst/>
                <a:uLnTx/>
                <a:uFillTx/>
                <a:latin typeface="Montserrat" panose="00000500000000000000" pitchFamily="5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solidFill>
                <a:schemeClr val="bg1"/>
              </a:solidFill>
              <a:effectLst/>
              <a:uLnTx/>
              <a:uFillTx/>
              <a:latin typeface="Montserrat" panose="00000500000000000000" pitchFamily="50" charset="0"/>
            </a:endParaRPr>
          </a:p>
        </p:txBody>
      </p:sp>
      <p:pic>
        <p:nvPicPr>
          <p:cNvPr id="25" name="Picture 24">
            <a:extLst>
              <a:ext uri="{FF2B5EF4-FFF2-40B4-BE49-F238E27FC236}">
                <a16:creationId xmlns:a16="http://schemas.microsoft.com/office/drawing/2014/main" id="{90B5C0F8-5597-995A-433E-B15BE1C2D4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82325" y="244801"/>
            <a:ext cx="931468" cy="411033"/>
          </a:xfrm>
          <a:prstGeom prst="rect">
            <a:avLst/>
          </a:prstGeom>
        </p:spPr>
      </p:pic>
      <p:sp>
        <p:nvSpPr>
          <p:cNvPr id="26" name="Title 4">
            <a:extLst>
              <a:ext uri="{FF2B5EF4-FFF2-40B4-BE49-F238E27FC236}">
                <a16:creationId xmlns:a16="http://schemas.microsoft.com/office/drawing/2014/main" id="{73634B9D-5A10-4389-B623-70B1153BB5A8}"/>
              </a:ext>
            </a:extLst>
          </p:cNvPr>
          <p:cNvSpPr>
            <a:spLocks noGrp="1"/>
          </p:cNvSpPr>
          <p:nvPr>
            <p:ph type="title" hasCustomPrompt="1"/>
          </p:nvPr>
        </p:nvSpPr>
        <p:spPr>
          <a:xfrm>
            <a:off x="674689" y="2358446"/>
            <a:ext cx="7236000" cy="1495794"/>
          </a:xfrm>
        </p:spPr>
        <p:txBody>
          <a:bodyPr anchor="b"/>
          <a:lstStyle>
            <a:lvl1pPr>
              <a:defRPr lang="en-US" sz="3600" b="0" kern="1200" dirty="0">
                <a:solidFill>
                  <a:schemeClr val="bg1"/>
                </a:solidFill>
                <a:latin typeface="Arial Nova" panose="020B0504020202020204" pitchFamily="34" charset="0"/>
                <a:ea typeface="Open Sans" panose="020B0606030504020204" pitchFamily="34" charset="0"/>
                <a:cs typeface="Open Sans" panose="020B0606030504020204" pitchFamily="34" charset="0"/>
              </a:defRPr>
            </a:lvl1pPr>
          </a:lstStyle>
          <a:p>
            <a:br>
              <a:rPr lang="en-US"/>
            </a:br>
            <a:br>
              <a:rPr lang="en-US"/>
            </a:br>
            <a:r>
              <a:rPr lang="en-US"/>
              <a:t>Click to edit Master title style</a:t>
            </a:r>
          </a:p>
        </p:txBody>
      </p:sp>
      <p:sp>
        <p:nvSpPr>
          <p:cNvPr id="27" name="Text Placeholder 8">
            <a:extLst>
              <a:ext uri="{FF2B5EF4-FFF2-40B4-BE49-F238E27FC236}">
                <a16:creationId xmlns:a16="http://schemas.microsoft.com/office/drawing/2014/main" id="{844F2E72-DB5E-4CDC-B783-D625715C5322}"/>
              </a:ext>
            </a:extLst>
          </p:cNvPr>
          <p:cNvSpPr>
            <a:spLocks noGrp="1"/>
          </p:cNvSpPr>
          <p:nvPr>
            <p:ph type="body" sz="quarter" idx="10"/>
          </p:nvPr>
        </p:nvSpPr>
        <p:spPr>
          <a:xfrm>
            <a:off x="674688" y="3948022"/>
            <a:ext cx="7247094" cy="553998"/>
          </a:xfrm>
        </p:spPr>
        <p:txBody>
          <a:bodyPr>
            <a:noAutofit/>
          </a:bodyPr>
          <a:lstStyle>
            <a:lvl1pPr marL="0" indent="0">
              <a:lnSpc>
                <a:spcPct val="90000"/>
              </a:lnSpc>
              <a:spcAft>
                <a:spcPts val="0"/>
              </a:spcAft>
              <a:buNone/>
              <a:defRPr lang="en-US" sz="2000" b="0" kern="1200" dirty="0" smtClean="0">
                <a:solidFill>
                  <a:schemeClr val="bg1"/>
                </a:solidFill>
                <a:latin typeface="Arial Nova" panose="020B0504020202020204" pitchFamily="34" charset="0"/>
                <a:ea typeface="Roboto Light" panose="02000000000000000000" pitchFamily="2" charset="0"/>
                <a:cs typeface="+mn-cs"/>
              </a:defRPr>
            </a:lvl1pPr>
            <a:lvl2pPr marL="275400" indent="0">
              <a:buNone/>
              <a:defRPr/>
            </a:lvl2pPr>
          </a:lstStyle>
          <a:p>
            <a:pPr lvl="0"/>
            <a:r>
              <a:rPr lang="en-US"/>
              <a:t>Click to edit Master text styles</a:t>
            </a:r>
          </a:p>
          <a:p>
            <a:pPr lvl="0"/>
            <a:endParaRPr lang="en-US"/>
          </a:p>
        </p:txBody>
      </p:sp>
    </p:spTree>
    <p:extLst>
      <p:ext uri="{BB962C8B-B14F-4D97-AF65-F5344CB8AC3E}">
        <p14:creationId xmlns:p14="http://schemas.microsoft.com/office/powerpoint/2010/main" val="25183345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Cover 5">
    <p:bg>
      <p:bgPr>
        <a:solidFill>
          <a:schemeClr val="accent1"/>
        </a:solidFill>
        <a:effectLst/>
      </p:bgPr>
    </p:bg>
    <p:spTree>
      <p:nvGrpSpPr>
        <p:cNvPr id="1" name=""/>
        <p:cNvGrpSpPr/>
        <p:nvPr/>
      </p:nvGrpSpPr>
      <p:grpSpPr>
        <a:xfrm>
          <a:off x="0" y="0"/>
          <a:ext cx="0" cy="0"/>
          <a:chOff x="0" y="0"/>
          <a:chExt cx="0" cy="0"/>
        </a:xfrm>
      </p:grpSpPr>
      <p:pic>
        <p:nvPicPr>
          <p:cNvPr id="3" name="Picture Placeholder 4">
            <a:extLst>
              <a:ext uri="{FF2B5EF4-FFF2-40B4-BE49-F238E27FC236}">
                <a16:creationId xmlns:a16="http://schemas.microsoft.com/office/drawing/2014/main" id="{CFC534AC-183B-4ACF-A4CF-2E295D86D5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21" r="45601"/>
          <a:stretch/>
        </p:blipFill>
        <p:spPr>
          <a:xfrm>
            <a:off x="5789954" y="0"/>
            <a:ext cx="6402046" cy="6858000"/>
          </a:xfrm>
          <a:custGeom>
            <a:avLst/>
            <a:gdLst>
              <a:gd name="connsiteX0" fmla="*/ 1910729 w 6402046"/>
              <a:gd name="connsiteY0" fmla="*/ 0 h 6858000"/>
              <a:gd name="connsiteX1" fmla="*/ 3529893 w 6402046"/>
              <a:gd name="connsiteY1" fmla="*/ 0 h 6858000"/>
              <a:gd name="connsiteX2" fmla="*/ 5911935 w 6402046"/>
              <a:gd name="connsiteY2" fmla="*/ 0 h 6858000"/>
              <a:gd name="connsiteX3" fmla="*/ 6402046 w 6402046"/>
              <a:gd name="connsiteY3" fmla="*/ 0 h 6858000"/>
              <a:gd name="connsiteX4" fmla="*/ 6402046 w 6402046"/>
              <a:gd name="connsiteY4" fmla="*/ 6858000 h 6858000"/>
              <a:gd name="connsiteX5" fmla="*/ 5911935 w 6402046"/>
              <a:gd name="connsiteY5" fmla="*/ 6858000 h 6858000"/>
              <a:gd name="connsiteX6" fmla="*/ 1619165 w 6402046"/>
              <a:gd name="connsiteY6" fmla="*/ 6858000 h 6858000"/>
              <a:gd name="connsiteX7" fmla="*/ 0 w 64020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2046" h="6858000">
                <a:moveTo>
                  <a:pt x="1910729" y="0"/>
                </a:moveTo>
                <a:lnTo>
                  <a:pt x="3529893" y="0"/>
                </a:lnTo>
                <a:lnTo>
                  <a:pt x="5911935" y="0"/>
                </a:lnTo>
                <a:lnTo>
                  <a:pt x="6402046" y="0"/>
                </a:lnTo>
                <a:lnTo>
                  <a:pt x="6402046" y="6858000"/>
                </a:lnTo>
                <a:lnTo>
                  <a:pt x="5911935" y="6858000"/>
                </a:lnTo>
                <a:lnTo>
                  <a:pt x="1619165" y="6858000"/>
                </a:lnTo>
                <a:lnTo>
                  <a:pt x="0" y="6858000"/>
                </a:lnTo>
                <a:close/>
              </a:path>
            </a:pathLst>
          </a:custGeom>
        </p:spPr>
      </p:pic>
      <p:sp>
        <p:nvSpPr>
          <p:cNvPr id="26" name="Freeform: Shape 25">
            <a:extLst>
              <a:ext uri="{FF2B5EF4-FFF2-40B4-BE49-F238E27FC236}">
                <a16:creationId xmlns:a16="http://schemas.microsoft.com/office/drawing/2014/main" id="{04D7AFB7-C71B-4BF3-9D58-B728D500A531}"/>
              </a:ext>
            </a:extLst>
          </p:cNvPr>
          <p:cNvSpPr/>
          <p:nvPr userDrawn="1"/>
        </p:nvSpPr>
        <p:spPr>
          <a:xfrm>
            <a:off x="5789954" y="0"/>
            <a:ext cx="6402046" cy="6858000"/>
          </a:xfrm>
          <a:custGeom>
            <a:avLst/>
            <a:gdLst>
              <a:gd name="connsiteX0" fmla="*/ 1910729 w 6402046"/>
              <a:gd name="connsiteY0" fmla="*/ 0 h 6858000"/>
              <a:gd name="connsiteX1" fmla="*/ 3529893 w 6402046"/>
              <a:gd name="connsiteY1" fmla="*/ 0 h 6858000"/>
              <a:gd name="connsiteX2" fmla="*/ 5911935 w 6402046"/>
              <a:gd name="connsiteY2" fmla="*/ 0 h 6858000"/>
              <a:gd name="connsiteX3" fmla="*/ 6402046 w 6402046"/>
              <a:gd name="connsiteY3" fmla="*/ 0 h 6858000"/>
              <a:gd name="connsiteX4" fmla="*/ 6402046 w 6402046"/>
              <a:gd name="connsiteY4" fmla="*/ 6858000 h 6858000"/>
              <a:gd name="connsiteX5" fmla="*/ 5911935 w 6402046"/>
              <a:gd name="connsiteY5" fmla="*/ 6858000 h 6858000"/>
              <a:gd name="connsiteX6" fmla="*/ 1619165 w 6402046"/>
              <a:gd name="connsiteY6" fmla="*/ 6858000 h 6858000"/>
              <a:gd name="connsiteX7" fmla="*/ 0 w 64020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2046" h="6858000">
                <a:moveTo>
                  <a:pt x="1910729" y="0"/>
                </a:moveTo>
                <a:lnTo>
                  <a:pt x="3529893" y="0"/>
                </a:lnTo>
                <a:lnTo>
                  <a:pt x="5911935" y="0"/>
                </a:lnTo>
                <a:lnTo>
                  <a:pt x="6402046" y="0"/>
                </a:lnTo>
                <a:lnTo>
                  <a:pt x="6402046" y="6858000"/>
                </a:lnTo>
                <a:lnTo>
                  <a:pt x="5911935" y="6858000"/>
                </a:lnTo>
                <a:lnTo>
                  <a:pt x="1619165" y="6858000"/>
                </a:lnTo>
                <a:lnTo>
                  <a:pt x="0" y="6858000"/>
                </a:lnTo>
                <a:close/>
              </a:path>
            </a:pathLst>
          </a:custGeom>
          <a:gradFill>
            <a:gsLst>
              <a:gs pos="0">
                <a:schemeClr val="accent1">
                  <a:lumMod val="75000"/>
                </a:schemeClr>
              </a:gs>
              <a:gs pos="100000">
                <a:schemeClr val="accent1">
                  <a:lumMod val="75000"/>
                  <a:alpha val="75000"/>
                </a:schemeClr>
              </a:gs>
            </a:gsLst>
            <a:lin ang="162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 name="Graphic 25">
            <a:extLst>
              <a:ext uri="{FF2B5EF4-FFF2-40B4-BE49-F238E27FC236}">
                <a16:creationId xmlns:a16="http://schemas.microsoft.com/office/drawing/2014/main" id="{FD5F1C1B-18B6-4ACA-AB67-B8FE90C08B57}"/>
              </a:ext>
            </a:extLst>
          </p:cNvPr>
          <p:cNvGrpSpPr/>
          <p:nvPr userDrawn="1"/>
        </p:nvGrpSpPr>
        <p:grpSpPr>
          <a:xfrm>
            <a:off x="-600" y="6131597"/>
            <a:ext cx="12193199" cy="724067"/>
            <a:chOff x="-600" y="6131597"/>
            <a:chExt cx="12193199" cy="724067"/>
          </a:xfrm>
          <a:gradFill>
            <a:gsLst>
              <a:gs pos="0">
                <a:schemeClr val="accent2"/>
              </a:gs>
              <a:gs pos="100000">
                <a:schemeClr val="accent3"/>
              </a:gs>
            </a:gsLst>
            <a:lin ang="0" scaled="1"/>
          </a:gradFill>
        </p:grpSpPr>
        <p:sp>
          <p:nvSpPr>
            <p:cNvPr id="5" name="Freeform: Shape 4">
              <a:extLst>
                <a:ext uri="{FF2B5EF4-FFF2-40B4-BE49-F238E27FC236}">
                  <a16:creationId xmlns:a16="http://schemas.microsoft.com/office/drawing/2014/main" id="{6CCECF3B-4D5B-4F0E-ADD2-C0D6DD3E55F6}"/>
                </a:ext>
              </a:extLst>
            </p:cNvPr>
            <p:cNvSpPr/>
            <p:nvPr/>
          </p:nvSpPr>
          <p:spPr>
            <a:xfrm>
              <a:off x="-600" y="6652531"/>
              <a:ext cx="481371" cy="88465"/>
            </a:xfrm>
            <a:custGeom>
              <a:avLst/>
              <a:gdLst>
                <a:gd name="connsiteX0" fmla="*/ 437139 w 481371"/>
                <a:gd name="connsiteY0" fmla="*/ 88466 h 88465"/>
                <a:gd name="connsiteX1" fmla="*/ 481372 w 481371"/>
                <a:gd name="connsiteY1" fmla="*/ 44233 h 88465"/>
                <a:gd name="connsiteX2" fmla="*/ 437139 w 481371"/>
                <a:gd name="connsiteY2" fmla="*/ 0 h 88465"/>
                <a:gd name="connsiteX3" fmla="*/ 393555 w 481371"/>
                <a:gd name="connsiteY3" fmla="*/ 37747 h 88465"/>
                <a:gd name="connsiteX4" fmla="*/ 0 w 481371"/>
                <a:gd name="connsiteY4" fmla="*/ 37747 h 88465"/>
                <a:gd name="connsiteX5" fmla="*/ 0 w 481371"/>
                <a:gd name="connsiteY5" fmla="*/ 50718 h 88465"/>
                <a:gd name="connsiteX6" fmla="*/ 393555 w 481371"/>
                <a:gd name="connsiteY6" fmla="*/ 50718 h 88465"/>
                <a:gd name="connsiteX7" fmla="*/ 437139 w 481371"/>
                <a:gd name="connsiteY7" fmla="*/ 88466 h 88465"/>
                <a:gd name="connsiteX8" fmla="*/ 403932 w 481371"/>
                <a:gd name="connsiteY8" fmla="*/ 37877 h 88465"/>
                <a:gd name="connsiteX9" fmla="*/ 437139 w 481371"/>
                <a:gd name="connsiteY9" fmla="*/ 10507 h 88465"/>
                <a:gd name="connsiteX10" fmla="*/ 470995 w 481371"/>
                <a:gd name="connsiteY10" fmla="*/ 44362 h 88465"/>
                <a:gd name="connsiteX11" fmla="*/ 437139 w 481371"/>
                <a:gd name="connsiteY11" fmla="*/ 78218 h 88465"/>
                <a:gd name="connsiteX12" fmla="*/ 403932 w 481371"/>
                <a:gd name="connsiteY12" fmla="*/ 50848 h 88465"/>
                <a:gd name="connsiteX13" fmla="*/ 403284 w 481371"/>
                <a:gd name="connsiteY13" fmla="*/ 44362 h 88465"/>
                <a:gd name="connsiteX14" fmla="*/ 403932 w 481371"/>
                <a:gd name="connsiteY14" fmla="*/ 37877 h 8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1371" h="88465">
                  <a:moveTo>
                    <a:pt x="437139" y="88466"/>
                  </a:moveTo>
                  <a:cubicBezTo>
                    <a:pt x="461526" y="88466"/>
                    <a:pt x="481372" y="68619"/>
                    <a:pt x="481372" y="44233"/>
                  </a:cubicBezTo>
                  <a:cubicBezTo>
                    <a:pt x="481372" y="19846"/>
                    <a:pt x="461526" y="0"/>
                    <a:pt x="437139" y="0"/>
                  </a:cubicBezTo>
                  <a:cubicBezTo>
                    <a:pt x="414958" y="0"/>
                    <a:pt x="396798" y="16474"/>
                    <a:pt x="393555" y="37747"/>
                  </a:cubicBezTo>
                  <a:lnTo>
                    <a:pt x="0" y="37747"/>
                  </a:lnTo>
                  <a:lnTo>
                    <a:pt x="0" y="50718"/>
                  </a:lnTo>
                  <a:lnTo>
                    <a:pt x="393555" y="50718"/>
                  </a:lnTo>
                  <a:cubicBezTo>
                    <a:pt x="396798" y="72121"/>
                    <a:pt x="414958" y="88466"/>
                    <a:pt x="437139" y="88466"/>
                  </a:cubicBezTo>
                  <a:close/>
                  <a:moveTo>
                    <a:pt x="403932" y="37877"/>
                  </a:moveTo>
                  <a:cubicBezTo>
                    <a:pt x="406916" y="22311"/>
                    <a:pt x="420665" y="10507"/>
                    <a:pt x="437139" y="10507"/>
                  </a:cubicBezTo>
                  <a:cubicBezTo>
                    <a:pt x="455818" y="10507"/>
                    <a:pt x="470995" y="25684"/>
                    <a:pt x="470995" y="44362"/>
                  </a:cubicBezTo>
                  <a:cubicBezTo>
                    <a:pt x="470995" y="63041"/>
                    <a:pt x="455818" y="78218"/>
                    <a:pt x="437139" y="78218"/>
                  </a:cubicBezTo>
                  <a:cubicBezTo>
                    <a:pt x="420665" y="78218"/>
                    <a:pt x="407045" y="66414"/>
                    <a:pt x="403932" y="50848"/>
                  </a:cubicBezTo>
                  <a:cubicBezTo>
                    <a:pt x="403543" y="48773"/>
                    <a:pt x="403284" y="46568"/>
                    <a:pt x="403284" y="44362"/>
                  </a:cubicBezTo>
                  <a:cubicBezTo>
                    <a:pt x="403284" y="42028"/>
                    <a:pt x="403543" y="39952"/>
                    <a:pt x="403932" y="3787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6" name="Freeform: Shape 5">
              <a:extLst>
                <a:ext uri="{FF2B5EF4-FFF2-40B4-BE49-F238E27FC236}">
                  <a16:creationId xmlns:a16="http://schemas.microsoft.com/office/drawing/2014/main" id="{AED6C588-66CD-4D05-B3D2-C08A9158C9A8}"/>
                </a:ext>
              </a:extLst>
            </p:cNvPr>
            <p:cNvSpPr/>
            <p:nvPr/>
          </p:nvSpPr>
          <p:spPr>
            <a:xfrm>
              <a:off x="-600" y="6343161"/>
              <a:ext cx="1336971" cy="466584"/>
            </a:xfrm>
            <a:custGeom>
              <a:avLst/>
              <a:gdLst>
                <a:gd name="connsiteX0" fmla="*/ 877781 w 1336971"/>
                <a:gd name="connsiteY0" fmla="*/ 466584 h 466584"/>
                <a:gd name="connsiteX1" fmla="*/ 1336971 w 1336971"/>
                <a:gd name="connsiteY1" fmla="*/ 466584 h 466584"/>
                <a:gd name="connsiteX2" fmla="*/ 1336971 w 1336971"/>
                <a:gd name="connsiteY2" fmla="*/ 453613 h 466584"/>
                <a:gd name="connsiteX3" fmla="*/ 881024 w 1336971"/>
                <a:gd name="connsiteY3" fmla="*/ 453613 h 466584"/>
                <a:gd name="connsiteX4" fmla="*/ 0 w 1336971"/>
                <a:gd name="connsiteY4" fmla="*/ 0 h 466584"/>
                <a:gd name="connsiteX5" fmla="*/ 0 w 1336971"/>
                <a:gd name="connsiteY5" fmla="*/ 14528 h 466584"/>
                <a:gd name="connsiteX6" fmla="*/ 876354 w 1336971"/>
                <a:gd name="connsiteY6" fmla="*/ 465806 h 46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971" h="466584">
                  <a:moveTo>
                    <a:pt x="877781" y="466584"/>
                  </a:moveTo>
                  <a:lnTo>
                    <a:pt x="1336971" y="466584"/>
                  </a:lnTo>
                  <a:lnTo>
                    <a:pt x="1336971" y="453613"/>
                  </a:lnTo>
                  <a:lnTo>
                    <a:pt x="881024" y="453613"/>
                  </a:lnTo>
                  <a:lnTo>
                    <a:pt x="0" y="0"/>
                  </a:lnTo>
                  <a:lnTo>
                    <a:pt x="0" y="14528"/>
                  </a:lnTo>
                  <a:lnTo>
                    <a:pt x="876354" y="465806"/>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7" name="Freeform: Shape 6">
              <a:extLst>
                <a:ext uri="{FF2B5EF4-FFF2-40B4-BE49-F238E27FC236}">
                  <a16:creationId xmlns:a16="http://schemas.microsoft.com/office/drawing/2014/main" id="{264818F1-2595-42A2-8033-BEFF72DB9301}"/>
                </a:ext>
              </a:extLst>
            </p:cNvPr>
            <p:cNvSpPr/>
            <p:nvPr/>
          </p:nvSpPr>
          <p:spPr>
            <a:xfrm>
              <a:off x="1417216" y="6459126"/>
              <a:ext cx="3500194" cy="396408"/>
            </a:xfrm>
            <a:custGeom>
              <a:avLst/>
              <a:gdLst>
                <a:gd name="connsiteX0" fmla="*/ 320493 w 3500194"/>
                <a:gd name="connsiteY0" fmla="*/ 396409 h 396408"/>
                <a:gd name="connsiteX1" fmla="*/ 666183 w 3500194"/>
                <a:gd name="connsiteY1" fmla="*/ 50718 h 396408"/>
                <a:gd name="connsiteX2" fmla="*/ 3412377 w 3500194"/>
                <a:gd name="connsiteY2" fmla="*/ 50718 h 396408"/>
                <a:gd name="connsiteX3" fmla="*/ 3455962 w 3500194"/>
                <a:gd name="connsiteY3" fmla="*/ 88466 h 396408"/>
                <a:gd name="connsiteX4" fmla="*/ 3500195 w 3500194"/>
                <a:gd name="connsiteY4" fmla="*/ 44233 h 396408"/>
                <a:gd name="connsiteX5" fmla="*/ 3455962 w 3500194"/>
                <a:gd name="connsiteY5" fmla="*/ 0 h 396408"/>
                <a:gd name="connsiteX6" fmla="*/ 3412377 w 3500194"/>
                <a:gd name="connsiteY6" fmla="*/ 37747 h 396408"/>
                <a:gd name="connsiteX7" fmla="*/ 660735 w 3500194"/>
                <a:gd name="connsiteY7" fmla="*/ 37747 h 396408"/>
                <a:gd name="connsiteX8" fmla="*/ 478097 w 3500194"/>
                <a:gd name="connsiteY8" fmla="*/ 220386 h 396408"/>
                <a:gd name="connsiteX9" fmla="*/ 273407 w 3500194"/>
                <a:gd name="connsiteY9" fmla="*/ 220386 h 396408"/>
                <a:gd name="connsiteX10" fmla="*/ 379513 w 3500194"/>
                <a:gd name="connsiteY10" fmla="*/ 114279 h 396408"/>
                <a:gd name="connsiteX11" fmla="*/ 370304 w 3500194"/>
                <a:gd name="connsiteY11" fmla="*/ 105069 h 396408"/>
                <a:gd name="connsiteX12" fmla="*/ 255117 w 3500194"/>
                <a:gd name="connsiteY12" fmla="*/ 220256 h 396408"/>
                <a:gd name="connsiteX13" fmla="*/ 126180 w 3500194"/>
                <a:gd name="connsiteY13" fmla="*/ 220256 h 396408"/>
                <a:gd name="connsiteX14" fmla="*/ 126180 w 3500194"/>
                <a:gd name="connsiteY14" fmla="*/ 222850 h 396408"/>
                <a:gd name="connsiteX15" fmla="*/ 125532 w 3500194"/>
                <a:gd name="connsiteY15" fmla="*/ 222202 h 396408"/>
                <a:gd name="connsiteX16" fmla="*/ 70403 w 3500194"/>
                <a:gd name="connsiteY16" fmla="*/ 277330 h 396408"/>
                <a:gd name="connsiteX17" fmla="*/ 12939 w 3500194"/>
                <a:gd name="connsiteY17" fmla="*/ 281481 h 396408"/>
                <a:gd name="connsiteX18" fmla="*/ 12939 w 3500194"/>
                <a:gd name="connsiteY18" fmla="*/ 344004 h 396408"/>
                <a:gd name="connsiteX19" fmla="*/ 75462 w 3500194"/>
                <a:gd name="connsiteY19" fmla="*/ 344004 h 396408"/>
                <a:gd name="connsiteX20" fmla="*/ 79613 w 3500194"/>
                <a:gd name="connsiteY20" fmla="*/ 286540 h 396408"/>
                <a:gd name="connsiteX21" fmla="*/ 132796 w 3500194"/>
                <a:gd name="connsiteY21" fmla="*/ 233357 h 396408"/>
                <a:gd name="connsiteX22" fmla="*/ 465255 w 3500194"/>
                <a:gd name="connsiteY22" fmla="*/ 233357 h 396408"/>
                <a:gd name="connsiteX23" fmla="*/ 302203 w 3500194"/>
                <a:gd name="connsiteY23" fmla="*/ 396409 h 396408"/>
                <a:gd name="connsiteX24" fmla="*/ 320493 w 3500194"/>
                <a:gd name="connsiteY24" fmla="*/ 396409 h 396408"/>
                <a:gd name="connsiteX25" fmla="*/ 3422625 w 3500194"/>
                <a:gd name="connsiteY25" fmla="*/ 37877 h 396408"/>
                <a:gd name="connsiteX26" fmla="*/ 3455832 w 3500194"/>
                <a:gd name="connsiteY26" fmla="*/ 10507 h 396408"/>
                <a:gd name="connsiteX27" fmla="*/ 3489687 w 3500194"/>
                <a:gd name="connsiteY27" fmla="*/ 44362 h 396408"/>
                <a:gd name="connsiteX28" fmla="*/ 3455832 w 3500194"/>
                <a:gd name="connsiteY28" fmla="*/ 78218 h 396408"/>
                <a:gd name="connsiteX29" fmla="*/ 3422625 w 3500194"/>
                <a:gd name="connsiteY29" fmla="*/ 50848 h 396408"/>
                <a:gd name="connsiteX30" fmla="*/ 3421976 w 3500194"/>
                <a:gd name="connsiteY30" fmla="*/ 44362 h 396408"/>
                <a:gd name="connsiteX31" fmla="*/ 3422625 w 3500194"/>
                <a:gd name="connsiteY31" fmla="*/ 37877 h 396408"/>
                <a:gd name="connsiteX32" fmla="*/ 67938 w 3500194"/>
                <a:gd name="connsiteY32" fmla="*/ 336740 h 396408"/>
                <a:gd name="connsiteX33" fmla="*/ 20073 w 3500194"/>
                <a:gd name="connsiteY33" fmla="*/ 336740 h 396408"/>
                <a:gd name="connsiteX34" fmla="*/ 20073 w 3500194"/>
                <a:gd name="connsiteY34" fmla="*/ 288875 h 396408"/>
                <a:gd name="connsiteX35" fmla="*/ 62879 w 3500194"/>
                <a:gd name="connsiteY35" fmla="*/ 284724 h 396408"/>
                <a:gd name="connsiteX36" fmla="*/ 67938 w 3500194"/>
                <a:gd name="connsiteY36" fmla="*/ 288875 h 396408"/>
                <a:gd name="connsiteX37" fmla="*/ 72089 w 3500194"/>
                <a:gd name="connsiteY37" fmla="*/ 293934 h 396408"/>
                <a:gd name="connsiteX38" fmla="*/ 67938 w 3500194"/>
                <a:gd name="connsiteY38" fmla="*/ 336740 h 39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00194" h="396408">
                  <a:moveTo>
                    <a:pt x="320493" y="396409"/>
                  </a:moveTo>
                  <a:lnTo>
                    <a:pt x="666183" y="50718"/>
                  </a:lnTo>
                  <a:lnTo>
                    <a:pt x="3412377" y="50718"/>
                  </a:lnTo>
                  <a:cubicBezTo>
                    <a:pt x="3415490" y="71992"/>
                    <a:pt x="3433780" y="88466"/>
                    <a:pt x="3455962" y="88466"/>
                  </a:cubicBezTo>
                  <a:cubicBezTo>
                    <a:pt x="3480348" y="88466"/>
                    <a:pt x="3500195" y="68619"/>
                    <a:pt x="3500195" y="44233"/>
                  </a:cubicBezTo>
                  <a:cubicBezTo>
                    <a:pt x="3500195" y="19846"/>
                    <a:pt x="3480348" y="0"/>
                    <a:pt x="3455962" y="0"/>
                  </a:cubicBezTo>
                  <a:cubicBezTo>
                    <a:pt x="3433780" y="0"/>
                    <a:pt x="3415620" y="16474"/>
                    <a:pt x="3412377" y="37747"/>
                  </a:cubicBezTo>
                  <a:lnTo>
                    <a:pt x="660735" y="37747"/>
                  </a:lnTo>
                  <a:lnTo>
                    <a:pt x="478097" y="220386"/>
                  </a:lnTo>
                  <a:lnTo>
                    <a:pt x="273407" y="220386"/>
                  </a:lnTo>
                  <a:lnTo>
                    <a:pt x="379513" y="114279"/>
                  </a:lnTo>
                  <a:lnTo>
                    <a:pt x="370304" y="105069"/>
                  </a:lnTo>
                  <a:lnTo>
                    <a:pt x="255117" y="220256"/>
                  </a:lnTo>
                  <a:lnTo>
                    <a:pt x="126180" y="220256"/>
                  </a:lnTo>
                  <a:lnTo>
                    <a:pt x="126180" y="222850"/>
                  </a:lnTo>
                  <a:lnTo>
                    <a:pt x="125532" y="222202"/>
                  </a:lnTo>
                  <a:lnTo>
                    <a:pt x="70403" y="277330"/>
                  </a:lnTo>
                  <a:cubicBezTo>
                    <a:pt x="53151" y="264489"/>
                    <a:pt x="28635" y="265786"/>
                    <a:pt x="12939" y="281481"/>
                  </a:cubicBezTo>
                  <a:cubicBezTo>
                    <a:pt x="-4313" y="298733"/>
                    <a:pt x="-4313" y="326752"/>
                    <a:pt x="12939" y="344004"/>
                  </a:cubicBezTo>
                  <a:cubicBezTo>
                    <a:pt x="30191" y="361256"/>
                    <a:pt x="58210" y="361256"/>
                    <a:pt x="75462" y="344004"/>
                  </a:cubicBezTo>
                  <a:cubicBezTo>
                    <a:pt x="91157" y="328308"/>
                    <a:pt x="92454" y="303792"/>
                    <a:pt x="79613" y="286540"/>
                  </a:cubicBezTo>
                  <a:lnTo>
                    <a:pt x="132796" y="233357"/>
                  </a:lnTo>
                  <a:lnTo>
                    <a:pt x="465255" y="233357"/>
                  </a:lnTo>
                  <a:lnTo>
                    <a:pt x="302203" y="396409"/>
                  </a:lnTo>
                  <a:lnTo>
                    <a:pt x="320493" y="396409"/>
                  </a:lnTo>
                  <a:close/>
                  <a:moveTo>
                    <a:pt x="3422625" y="37877"/>
                  </a:moveTo>
                  <a:cubicBezTo>
                    <a:pt x="3425608" y="22311"/>
                    <a:pt x="3439358" y="10507"/>
                    <a:pt x="3455832" y="10507"/>
                  </a:cubicBezTo>
                  <a:cubicBezTo>
                    <a:pt x="3474511" y="10507"/>
                    <a:pt x="3489687" y="25684"/>
                    <a:pt x="3489687" y="44362"/>
                  </a:cubicBezTo>
                  <a:cubicBezTo>
                    <a:pt x="3489687" y="63041"/>
                    <a:pt x="3474511" y="78218"/>
                    <a:pt x="3455832" y="78218"/>
                  </a:cubicBezTo>
                  <a:cubicBezTo>
                    <a:pt x="3439358" y="78218"/>
                    <a:pt x="3425738" y="66414"/>
                    <a:pt x="3422625" y="50848"/>
                  </a:cubicBezTo>
                  <a:cubicBezTo>
                    <a:pt x="3422236" y="48773"/>
                    <a:pt x="3421976" y="46568"/>
                    <a:pt x="3421976" y="44362"/>
                  </a:cubicBezTo>
                  <a:cubicBezTo>
                    <a:pt x="3421976" y="42028"/>
                    <a:pt x="3422236" y="39952"/>
                    <a:pt x="3422625" y="37877"/>
                  </a:cubicBezTo>
                  <a:close/>
                  <a:moveTo>
                    <a:pt x="67938" y="336740"/>
                  </a:moveTo>
                  <a:cubicBezTo>
                    <a:pt x="54707" y="349971"/>
                    <a:pt x="33304" y="349971"/>
                    <a:pt x="20073" y="336740"/>
                  </a:cubicBezTo>
                  <a:cubicBezTo>
                    <a:pt x="6842" y="323509"/>
                    <a:pt x="6842" y="302106"/>
                    <a:pt x="20073" y="288875"/>
                  </a:cubicBezTo>
                  <a:cubicBezTo>
                    <a:pt x="31748" y="277201"/>
                    <a:pt x="49778" y="275903"/>
                    <a:pt x="62879" y="284724"/>
                  </a:cubicBezTo>
                  <a:cubicBezTo>
                    <a:pt x="64695" y="285891"/>
                    <a:pt x="66382" y="287318"/>
                    <a:pt x="67938" y="288875"/>
                  </a:cubicBezTo>
                  <a:cubicBezTo>
                    <a:pt x="69495" y="290431"/>
                    <a:pt x="70922" y="292118"/>
                    <a:pt x="72089" y="293934"/>
                  </a:cubicBezTo>
                  <a:cubicBezTo>
                    <a:pt x="80910" y="307165"/>
                    <a:pt x="79613" y="325195"/>
                    <a:pt x="67938" y="3367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8" name="Freeform: Shape 7">
              <a:extLst>
                <a:ext uri="{FF2B5EF4-FFF2-40B4-BE49-F238E27FC236}">
                  <a16:creationId xmlns:a16="http://schemas.microsoft.com/office/drawing/2014/main" id="{AEFB7463-D406-4C58-9231-E1B722F81935}"/>
                </a:ext>
              </a:extLst>
            </p:cNvPr>
            <p:cNvSpPr/>
            <p:nvPr/>
          </p:nvSpPr>
          <p:spPr>
            <a:xfrm>
              <a:off x="7774121" y="6501284"/>
              <a:ext cx="2191921" cy="191329"/>
            </a:xfrm>
            <a:custGeom>
              <a:avLst/>
              <a:gdLst>
                <a:gd name="connsiteX0" fmla="*/ 1848307 w 2191921"/>
                <a:gd name="connsiteY0" fmla="*/ 102215 h 191329"/>
                <a:gd name="connsiteX1" fmla="*/ 1876844 w 2191921"/>
                <a:gd name="connsiteY1" fmla="*/ 125045 h 191329"/>
                <a:gd name="connsiteX2" fmla="*/ 1906160 w 2191921"/>
                <a:gd name="connsiteY2" fmla="*/ 95730 h 191329"/>
                <a:gd name="connsiteX3" fmla="*/ 1876844 w 2191921"/>
                <a:gd name="connsiteY3" fmla="*/ 66414 h 191329"/>
                <a:gd name="connsiteX4" fmla="*/ 1848307 w 2191921"/>
                <a:gd name="connsiteY4" fmla="*/ 89244 h 191329"/>
                <a:gd name="connsiteX5" fmla="*/ 1447877 w 2191921"/>
                <a:gd name="connsiteY5" fmla="*/ 89244 h 191329"/>
                <a:gd name="connsiteX6" fmla="*/ 1358763 w 2191921"/>
                <a:gd name="connsiteY6" fmla="*/ 178358 h 191329"/>
                <a:gd name="connsiteX7" fmla="*/ 1184556 w 2191921"/>
                <a:gd name="connsiteY7" fmla="*/ 178358 h 191329"/>
                <a:gd name="connsiteX8" fmla="*/ 1006198 w 2191921"/>
                <a:gd name="connsiteY8" fmla="*/ 0 h 191329"/>
                <a:gd name="connsiteX9" fmla="*/ 122969 w 2191921"/>
                <a:gd name="connsiteY9" fmla="*/ 0 h 191329"/>
                <a:gd name="connsiteX10" fmla="*/ 44751 w 2191921"/>
                <a:gd name="connsiteY10" fmla="*/ 78218 h 191329"/>
                <a:gd name="connsiteX11" fmla="*/ 8561 w 2191921"/>
                <a:gd name="connsiteY11" fmla="*/ 82239 h 191329"/>
                <a:gd name="connsiteX12" fmla="*/ 8561 w 2191921"/>
                <a:gd name="connsiteY12" fmla="*/ 123618 h 191329"/>
                <a:gd name="connsiteX13" fmla="*/ 49940 w 2191921"/>
                <a:gd name="connsiteY13" fmla="*/ 123618 h 191329"/>
                <a:gd name="connsiteX14" fmla="*/ 53961 w 2191921"/>
                <a:gd name="connsiteY14" fmla="*/ 87428 h 191329"/>
                <a:gd name="connsiteX15" fmla="*/ 128418 w 2191921"/>
                <a:gd name="connsiteY15" fmla="*/ 12971 h 191329"/>
                <a:gd name="connsiteX16" fmla="*/ 1000880 w 2191921"/>
                <a:gd name="connsiteY16" fmla="*/ 12971 h 191329"/>
                <a:gd name="connsiteX17" fmla="*/ 1179108 w 2191921"/>
                <a:gd name="connsiteY17" fmla="*/ 191329 h 191329"/>
                <a:gd name="connsiteX18" fmla="*/ 2191922 w 2191921"/>
                <a:gd name="connsiteY18" fmla="*/ 191329 h 191329"/>
                <a:gd name="connsiteX19" fmla="*/ 2191922 w 2191921"/>
                <a:gd name="connsiteY19" fmla="*/ 178358 h 191329"/>
                <a:gd name="connsiteX20" fmla="*/ 1377053 w 2191921"/>
                <a:gd name="connsiteY20" fmla="*/ 178358 h 191329"/>
                <a:gd name="connsiteX21" fmla="*/ 1453196 w 2191921"/>
                <a:gd name="connsiteY21" fmla="*/ 102215 h 191329"/>
                <a:gd name="connsiteX22" fmla="*/ 1848307 w 2191921"/>
                <a:gd name="connsiteY22" fmla="*/ 102215 h 19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91921" h="191329">
                  <a:moveTo>
                    <a:pt x="1848307" y="102215"/>
                  </a:moveTo>
                  <a:cubicBezTo>
                    <a:pt x="1851291" y="115187"/>
                    <a:pt x="1862835" y="125045"/>
                    <a:pt x="1876844" y="125045"/>
                  </a:cubicBezTo>
                  <a:cubicBezTo>
                    <a:pt x="1893059" y="125045"/>
                    <a:pt x="1906160" y="111944"/>
                    <a:pt x="1906160" y="95730"/>
                  </a:cubicBezTo>
                  <a:cubicBezTo>
                    <a:pt x="1906160" y="79515"/>
                    <a:pt x="1893059" y="66414"/>
                    <a:pt x="1876844" y="66414"/>
                  </a:cubicBezTo>
                  <a:cubicBezTo>
                    <a:pt x="1862965" y="66414"/>
                    <a:pt x="1851291" y="76143"/>
                    <a:pt x="1848307" y="89244"/>
                  </a:cubicBezTo>
                  <a:lnTo>
                    <a:pt x="1447877" y="89244"/>
                  </a:lnTo>
                  <a:lnTo>
                    <a:pt x="1358763" y="178358"/>
                  </a:lnTo>
                  <a:lnTo>
                    <a:pt x="1184556" y="178358"/>
                  </a:lnTo>
                  <a:lnTo>
                    <a:pt x="1006198" y="0"/>
                  </a:lnTo>
                  <a:lnTo>
                    <a:pt x="122969" y="0"/>
                  </a:lnTo>
                  <a:lnTo>
                    <a:pt x="44751" y="78218"/>
                  </a:lnTo>
                  <a:cubicBezTo>
                    <a:pt x="33466" y="71084"/>
                    <a:pt x="18290" y="72381"/>
                    <a:pt x="8561" y="82239"/>
                  </a:cubicBezTo>
                  <a:cubicBezTo>
                    <a:pt x="-2854" y="93654"/>
                    <a:pt x="-2854" y="112203"/>
                    <a:pt x="8561" y="123618"/>
                  </a:cubicBezTo>
                  <a:cubicBezTo>
                    <a:pt x="19975" y="135033"/>
                    <a:pt x="38525" y="135033"/>
                    <a:pt x="49940" y="123618"/>
                  </a:cubicBezTo>
                  <a:cubicBezTo>
                    <a:pt x="59798" y="113760"/>
                    <a:pt x="61096" y="98713"/>
                    <a:pt x="53961" y="87428"/>
                  </a:cubicBezTo>
                  <a:lnTo>
                    <a:pt x="128418" y="12971"/>
                  </a:lnTo>
                  <a:lnTo>
                    <a:pt x="1000880" y="12971"/>
                  </a:lnTo>
                  <a:lnTo>
                    <a:pt x="1179108" y="191329"/>
                  </a:lnTo>
                  <a:lnTo>
                    <a:pt x="2191922" y="191329"/>
                  </a:lnTo>
                  <a:lnTo>
                    <a:pt x="2191922" y="178358"/>
                  </a:lnTo>
                  <a:lnTo>
                    <a:pt x="1377053" y="178358"/>
                  </a:lnTo>
                  <a:lnTo>
                    <a:pt x="1453196" y="102215"/>
                  </a:lnTo>
                  <a:lnTo>
                    <a:pt x="1848307" y="102215"/>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9" name="Freeform: Shape 8">
              <a:extLst>
                <a:ext uri="{FF2B5EF4-FFF2-40B4-BE49-F238E27FC236}">
                  <a16:creationId xmlns:a16="http://schemas.microsoft.com/office/drawing/2014/main" id="{79227D68-6A7E-4478-B1B4-AE3054EAEC31}"/>
                </a:ext>
              </a:extLst>
            </p:cNvPr>
            <p:cNvSpPr/>
            <p:nvPr/>
          </p:nvSpPr>
          <p:spPr>
            <a:xfrm>
              <a:off x="-600" y="6241724"/>
              <a:ext cx="1205699" cy="488635"/>
            </a:xfrm>
            <a:custGeom>
              <a:avLst/>
              <a:gdLst>
                <a:gd name="connsiteX0" fmla="*/ 850411 w 1205699"/>
                <a:gd name="connsiteY0" fmla="*/ 450889 h 488635"/>
                <a:gd name="connsiteX1" fmla="*/ 1117883 w 1205699"/>
                <a:gd name="connsiteY1" fmla="*/ 450889 h 488635"/>
                <a:gd name="connsiteX2" fmla="*/ 1161467 w 1205699"/>
                <a:gd name="connsiteY2" fmla="*/ 488636 h 488635"/>
                <a:gd name="connsiteX3" fmla="*/ 1205700 w 1205699"/>
                <a:gd name="connsiteY3" fmla="*/ 444403 h 488635"/>
                <a:gd name="connsiteX4" fmla="*/ 1161467 w 1205699"/>
                <a:gd name="connsiteY4" fmla="*/ 400170 h 488635"/>
                <a:gd name="connsiteX5" fmla="*/ 1117883 w 1205699"/>
                <a:gd name="connsiteY5" fmla="*/ 437917 h 488635"/>
                <a:gd name="connsiteX6" fmla="*/ 853654 w 1205699"/>
                <a:gd name="connsiteY6" fmla="*/ 437917 h 488635"/>
                <a:gd name="connsiteX7" fmla="*/ 0 w 1205699"/>
                <a:gd name="connsiteY7" fmla="*/ 0 h 488635"/>
                <a:gd name="connsiteX8" fmla="*/ 0 w 1205699"/>
                <a:gd name="connsiteY8" fmla="*/ 14528 h 488635"/>
                <a:gd name="connsiteX9" fmla="*/ 849114 w 1205699"/>
                <a:gd name="connsiteY9" fmla="*/ 450110 h 488635"/>
                <a:gd name="connsiteX10" fmla="*/ 850411 w 1205699"/>
                <a:gd name="connsiteY10" fmla="*/ 450889 h 488635"/>
                <a:gd name="connsiteX11" fmla="*/ 1128390 w 1205699"/>
                <a:gd name="connsiteY11" fmla="*/ 437917 h 488635"/>
                <a:gd name="connsiteX12" fmla="*/ 1161597 w 1205699"/>
                <a:gd name="connsiteY12" fmla="*/ 410547 h 488635"/>
                <a:gd name="connsiteX13" fmla="*/ 1195453 w 1205699"/>
                <a:gd name="connsiteY13" fmla="*/ 444403 h 488635"/>
                <a:gd name="connsiteX14" fmla="*/ 1161597 w 1205699"/>
                <a:gd name="connsiteY14" fmla="*/ 478259 h 488635"/>
                <a:gd name="connsiteX15" fmla="*/ 1128390 w 1205699"/>
                <a:gd name="connsiteY15" fmla="*/ 450889 h 488635"/>
                <a:gd name="connsiteX16" fmla="*/ 1127741 w 1205699"/>
                <a:gd name="connsiteY16" fmla="*/ 444403 h 488635"/>
                <a:gd name="connsiteX17" fmla="*/ 1128390 w 1205699"/>
                <a:gd name="connsiteY17" fmla="*/ 437917 h 48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5699" h="488635">
                  <a:moveTo>
                    <a:pt x="850411" y="450889"/>
                  </a:moveTo>
                  <a:lnTo>
                    <a:pt x="1117883" y="450889"/>
                  </a:lnTo>
                  <a:cubicBezTo>
                    <a:pt x="1120996" y="472162"/>
                    <a:pt x="1139286" y="488636"/>
                    <a:pt x="1161467" y="488636"/>
                  </a:cubicBezTo>
                  <a:cubicBezTo>
                    <a:pt x="1185854" y="488636"/>
                    <a:pt x="1205700" y="468789"/>
                    <a:pt x="1205700" y="444403"/>
                  </a:cubicBezTo>
                  <a:cubicBezTo>
                    <a:pt x="1205700" y="420017"/>
                    <a:pt x="1185854" y="400170"/>
                    <a:pt x="1161467" y="400170"/>
                  </a:cubicBezTo>
                  <a:cubicBezTo>
                    <a:pt x="1139286" y="400170"/>
                    <a:pt x="1121126" y="416644"/>
                    <a:pt x="1117883" y="437917"/>
                  </a:cubicBezTo>
                  <a:lnTo>
                    <a:pt x="853654" y="437917"/>
                  </a:lnTo>
                  <a:lnTo>
                    <a:pt x="0" y="0"/>
                  </a:lnTo>
                  <a:lnTo>
                    <a:pt x="0" y="14528"/>
                  </a:lnTo>
                  <a:lnTo>
                    <a:pt x="849114" y="450110"/>
                  </a:lnTo>
                  <a:lnTo>
                    <a:pt x="850411" y="450889"/>
                  </a:lnTo>
                  <a:close/>
                  <a:moveTo>
                    <a:pt x="1128390" y="437917"/>
                  </a:moveTo>
                  <a:cubicBezTo>
                    <a:pt x="1131373" y="422351"/>
                    <a:pt x="1145123" y="410547"/>
                    <a:pt x="1161597" y="410547"/>
                  </a:cubicBezTo>
                  <a:cubicBezTo>
                    <a:pt x="1180276" y="410547"/>
                    <a:pt x="1195453" y="425724"/>
                    <a:pt x="1195453" y="444403"/>
                  </a:cubicBezTo>
                  <a:cubicBezTo>
                    <a:pt x="1195453" y="463082"/>
                    <a:pt x="1180276" y="478259"/>
                    <a:pt x="1161597" y="478259"/>
                  </a:cubicBezTo>
                  <a:cubicBezTo>
                    <a:pt x="1145123" y="478259"/>
                    <a:pt x="1131503" y="466455"/>
                    <a:pt x="1128390" y="450889"/>
                  </a:cubicBezTo>
                  <a:cubicBezTo>
                    <a:pt x="1128001" y="448813"/>
                    <a:pt x="1127741" y="446608"/>
                    <a:pt x="1127741" y="444403"/>
                  </a:cubicBezTo>
                  <a:cubicBezTo>
                    <a:pt x="1127741" y="442198"/>
                    <a:pt x="1128001" y="439993"/>
                    <a:pt x="1128390" y="43791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0" name="Freeform: Shape 9">
              <a:extLst>
                <a:ext uri="{FF2B5EF4-FFF2-40B4-BE49-F238E27FC236}">
                  <a16:creationId xmlns:a16="http://schemas.microsoft.com/office/drawing/2014/main" id="{742E34EC-4685-4552-BECD-B40EDEA597F2}"/>
                </a:ext>
              </a:extLst>
            </p:cNvPr>
            <p:cNvSpPr/>
            <p:nvPr/>
          </p:nvSpPr>
          <p:spPr>
            <a:xfrm>
              <a:off x="9854878" y="6590528"/>
              <a:ext cx="1205537" cy="225671"/>
            </a:xfrm>
            <a:custGeom>
              <a:avLst/>
              <a:gdLst>
                <a:gd name="connsiteX0" fmla="*/ 950421 w 1205537"/>
                <a:gd name="connsiteY0" fmla="*/ 89114 h 225671"/>
                <a:gd name="connsiteX1" fmla="*/ 861306 w 1205537"/>
                <a:gd name="connsiteY1" fmla="*/ 0 h 225671"/>
                <a:gd name="connsiteX2" fmla="*/ 0 w 1205537"/>
                <a:gd name="connsiteY2" fmla="*/ 0 h 225671"/>
                <a:gd name="connsiteX3" fmla="*/ 0 w 1205537"/>
                <a:gd name="connsiteY3" fmla="*/ 12971 h 225671"/>
                <a:gd name="connsiteX4" fmla="*/ 855859 w 1205537"/>
                <a:gd name="connsiteY4" fmla="*/ 12971 h 225671"/>
                <a:gd name="connsiteX5" fmla="*/ 932001 w 1205537"/>
                <a:gd name="connsiteY5" fmla="*/ 89114 h 225671"/>
                <a:gd name="connsiteX6" fmla="*/ 526902 w 1205537"/>
                <a:gd name="connsiteY6" fmla="*/ 89114 h 225671"/>
                <a:gd name="connsiteX7" fmla="*/ 526902 w 1205537"/>
                <a:gd name="connsiteY7" fmla="*/ 102086 h 225671"/>
                <a:gd name="connsiteX8" fmla="*/ 660248 w 1205537"/>
                <a:gd name="connsiteY8" fmla="*/ 102086 h 225671"/>
                <a:gd name="connsiteX9" fmla="*/ 777381 w 1205537"/>
                <a:gd name="connsiteY9" fmla="*/ 219218 h 225671"/>
                <a:gd name="connsiteX10" fmla="*/ 903075 w 1205537"/>
                <a:gd name="connsiteY10" fmla="*/ 219218 h 225671"/>
                <a:gd name="connsiteX11" fmla="*/ 903075 w 1205537"/>
                <a:gd name="connsiteY11" fmla="*/ 206247 h 225671"/>
                <a:gd name="connsiteX12" fmla="*/ 782829 w 1205537"/>
                <a:gd name="connsiteY12" fmla="*/ 206247 h 225671"/>
                <a:gd name="connsiteX13" fmla="*/ 678668 w 1205537"/>
                <a:gd name="connsiteY13" fmla="*/ 102086 h 225671"/>
                <a:gd name="connsiteX14" fmla="*/ 1072742 w 1205537"/>
                <a:gd name="connsiteY14" fmla="*/ 102086 h 225671"/>
                <a:gd name="connsiteX15" fmla="*/ 1125925 w 1205537"/>
                <a:gd name="connsiteY15" fmla="*/ 155269 h 225671"/>
                <a:gd name="connsiteX16" fmla="*/ 1130076 w 1205537"/>
                <a:gd name="connsiteY16" fmla="*/ 212732 h 225671"/>
                <a:gd name="connsiteX17" fmla="*/ 1192598 w 1205537"/>
                <a:gd name="connsiteY17" fmla="*/ 212732 h 225671"/>
                <a:gd name="connsiteX18" fmla="*/ 1192598 w 1205537"/>
                <a:gd name="connsiteY18" fmla="*/ 150210 h 225671"/>
                <a:gd name="connsiteX19" fmla="*/ 1135134 w 1205537"/>
                <a:gd name="connsiteY19" fmla="*/ 146059 h 225671"/>
                <a:gd name="connsiteX20" fmla="*/ 1080006 w 1205537"/>
                <a:gd name="connsiteY20" fmla="*/ 90930 h 225671"/>
                <a:gd name="connsiteX21" fmla="*/ 1079487 w 1205537"/>
                <a:gd name="connsiteY21" fmla="*/ 91708 h 225671"/>
                <a:gd name="connsiteX22" fmla="*/ 1079487 w 1205537"/>
                <a:gd name="connsiteY22" fmla="*/ 89114 h 225671"/>
                <a:gd name="connsiteX23" fmla="*/ 950421 w 1205537"/>
                <a:gd name="connsiteY23" fmla="*/ 89114 h 225671"/>
                <a:gd name="connsiteX24" fmla="*/ 1133319 w 1205537"/>
                <a:gd name="connsiteY24" fmla="*/ 162662 h 225671"/>
                <a:gd name="connsiteX25" fmla="*/ 1137469 w 1205537"/>
                <a:gd name="connsiteY25" fmla="*/ 157603 h 225671"/>
                <a:gd name="connsiteX26" fmla="*/ 1142528 w 1205537"/>
                <a:gd name="connsiteY26" fmla="*/ 153453 h 225671"/>
                <a:gd name="connsiteX27" fmla="*/ 1185334 w 1205537"/>
                <a:gd name="connsiteY27" fmla="*/ 157603 h 225671"/>
                <a:gd name="connsiteX28" fmla="*/ 1185334 w 1205537"/>
                <a:gd name="connsiteY28" fmla="*/ 205468 h 225671"/>
                <a:gd name="connsiteX29" fmla="*/ 1137469 w 1205537"/>
                <a:gd name="connsiteY29" fmla="*/ 205468 h 225671"/>
                <a:gd name="connsiteX30" fmla="*/ 1133319 w 1205537"/>
                <a:gd name="connsiteY30" fmla="*/ 162662 h 22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05537" h="225671">
                  <a:moveTo>
                    <a:pt x="950421" y="89114"/>
                  </a:moveTo>
                  <a:lnTo>
                    <a:pt x="861306" y="0"/>
                  </a:lnTo>
                  <a:lnTo>
                    <a:pt x="0" y="0"/>
                  </a:lnTo>
                  <a:lnTo>
                    <a:pt x="0" y="12971"/>
                  </a:lnTo>
                  <a:lnTo>
                    <a:pt x="855859" y="12971"/>
                  </a:lnTo>
                  <a:lnTo>
                    <a:pt x="932001" y="89114"/>
                  </a:lnTo>
                  <a:lnTo>
                    <a:pt x="526902" y="89114"/>
                  </a:lnTo>
                  <a:lnTo>
                    <a:pt x="526902" y="102086"/>
                  </a:lnTo>
                  <a:lnTo>
                    <a:pt x="660248" y="102086"/>
                  </a:lnTo>
                  <a:lnTo>
                    <a:pt x="777381" y="219218"/>
                  </a:lnTo>
                  <a:lnTo>
                    <a:pt x="903075" y="219218"/>
                  </a:lnTo>
                  <a:lnTo>
                    <a:pt x="903075" y="206247"/>
                  </a:lnTo>
                  <a:lnTo>
                    <a:pt x="782829" y="206247"/>
                  </a:lnTo>
                  <a:lnTo>
                    <a:pt x="678668" y="102086"/>
                  </a:lnTo>
                  <a:lnTo>
                    <a:pt x="1072742" y="102086"/>
                  </a:lnTo>
                  <a:lnTo>
                    <a:pt x="1125925" y="155269"/>
                  </a:lnTo>
                  <a:cubicBezTo>
                    <a:pt x="1113084" y="172521"/>
                    <a:pt x="1114380" y="197037"/>
                    <a:pt x="1130076" y="212732"/>
                  </a:cubicBezTo>
                  <a:cubicBezTo>
                    <a:pt x="1147328" y="229984"/>
                    <a:pt x="1175347" y="229984"/>
                    <a:pt x="1192598" y="212732"/>
                  </a:cubicBezTo>
                  <a:cubicBezTo>
                    <a:pt x="1209850" y="195480"/>
                    <a:pt x="1209850" y="167462"/>
                    <a:pt x="1192598" y="150210"/>
                  </a:cubicBezTo>
                  <a:cubicBezTo>
                    <a:pt x="1176903" y="134514"/>
                    <a:pt x="1152387" y="133217"/>
                    <a:pt x="1135134" y="146059"/>
                  </a:cubicBezTo>
                  <a:lnTo>
                    <a:pt x="1080006" y="90930"/>
                  </a:lnTo>
                  <a:lnTo>
                    <a:pt x="1079487" y="91708"/>
                  </a:lnTo>
                  <a:lnTo>
                    <a:pt x="1079487" y="89114"/>
                  </a:lnTo>
                  <a:lnTo>
                    <a:pt x="950421" y="89114"/>
                  </a:lnTo>
                  <a:close/>
                  <a:moveTo>
                    <a:pt x="1133319" y="162662"/>
                  </a:moveTo>
                  <a:cubicBezTo>
                    <a:pt x="1134486" y="160846"/>
                    <a:pt x="1135913" y="159160"/>
                    <a:pt x="1137469" y="157603"/>
                  </a:cubicBezTo>
                  <a:cubicBezTo>
                    <a:pt x="1139027" y="156047"/>
                    <a:pt x="1140712" y="154620"/>
                    <a:pt x="1142528" y="153453"/>
                  </a:cubicBezTo>
                  <a:cubicBezTo>
                    <a:pt x="1155630" y="144632"/>
                    <a:pt x="1173660" y="145929"/>
                    <a:pt x="1185334" y="157603"/>
                  </a:cubicBezTo>
                  <a:cubicBezTo>
                    <a:pt x="1198565" y="170834"/>
                    <a:pt x="1198565" y="192237"/>
                    <a:pt x="1185334" y="205468"/>
                  </a:cubicBezTo>
                  <a:cubicBezTo>
                    <a:pt x="1172104" y="218699"/>
                    <a:pt x="1150700" y="218699"/>
                    <a:pt x="1137469" y="205468"/>
                  </a:cubicBezTo>
                  <a:cubicBezTo>
                    <a:pt x="1125925" y="193794"/>
                    <a:pt x="1124498" y="175764"/>
                    <a:pt x="1133319" y="162662"/>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1" name="Freeform: Shape 10">
              <a:extLst>
                <a:ext uri="{FF2B5EF4-FFF2-40B4-BE49-F238E27FC236}">
                  <a16:creationId xmlns:a16="http://schemas.microsoft.com/office/drawing/2014/main" id="{E72E42C7-D0A8-4CA4-8B4E-2B75A62E72C8}"/>
                </a:ext>
              </a:extLst>
            </p:cNvPr>
            <p:cNvSpPr/>
            <p:nvPr/>
          </p:nvSpPr>
          <p:spPr>
            <a:xfrm>
              <a:off x="-600" y="6131597"/>
              <a:ext cx="1616782" cy="471513"/>
            </a:xfrm>
            <a:custGeom>
              <a:avLst/>
              <a:gdLst>
                <a:gd name="connsiteX0" fmla="*/ 0 w 1616782"/>
                <a:gd name="connsiteY0" fmla="*/ 14528 h 471513"/>
                <a:gd name="connsiteX1" fmla="*/ 889455 w 1616782"/>
                <a:gd name="connsiteY1" fmla="*/ 470865 h 471513"/>
                <a:gd name="connsiteX2" fmla="*/ 890882 w 1616782"/>
                <a:gd name="connsiteY2" fmla="*/ 471513 h 471513"/>
                <a:gd name="connsiteX3" fmla="*/ 1503396 w 1616782"/>
                <a:gd name="connsiteY3" fmla="*/ 471513 h 471513"/>
                <a:gd name="connsiteX4" fmla="*/ 1574479 w 1616782"/>
                <a:gd name="connsiteY4" fmla="*/ 384734 h 471513"/>
                <a:gd name="connsiteX5" fmla="*/ 1610151 w 1616782"/>
                <a:gd name="connsiteY5" fmla="*/ 377081 h 471513"/>
                <a:gd name="connsiteX6" fmla="*/ 1606000 w 1616782"/>
                <a:gd name="connsiteY6" fmla="*/ 335961 h 471513"/>
                <a:gd name="connsiteX7" fmla="*/ 1564881 w 1616782"/>
                <a:gd name="connsiteY7" fmla="*/ 340112 h 471513"/>
                <a:gd name="connsiteX8" fmla="*/ 1564491 w 1616782"/>
                <a:gd name="connsiteY8" fmla="*/ 376562 h 471513"/>
                <a:gd name="connsiteX9" fmla="*/ 1497299 w 1616782"/>
                <a:gd name="connsiteY9" fmla="*/ 458672 h 471513"/>
                <a:gd name="connsiteX10" fmla="*/ 893995 w 1616782"/>
                <a:gd name="connsiteY10" fmla="*/ 458672 h 471513"/>
                <a:gd name="connsiteX11" fmla="*/ 737559 w 1616782"/>
                <a:gd name="connsiteY11" fmla="*/ 378378 h 471513"/>
                <a:gd name="connsiteX12" fmla="*/ 1083638 w 1616782"/>
                <a:gd name="connsiteY12" fmla="*/ 378378 h 471513"/>
                <a:gd name="connsiteX13" fmla="*/ 1127223 w 1616782"/>
                <a:gd name="connsiteY13" fmla="*/ 416125 h 471513"/>
                <a:gd name="connsiteX14" fmla="*/ 1171455 w 1616782"/>
                <a:gd name="connsiteY14" fmla="*/ 371892 h 471513"/>
                <a:gd name="connsiteX15" fmla="*/ 1127223 w 1616782"/>
                <a:gd name="connsiteY15" fmla="*/ 327660 h 471513"/>
                <a:gd name="connsiteX16" fmla="*/ 1083638 w 1616782"/>
                <a:gd name="connsiteY16" fmla="*/ 365407 h 471513"/>
                <a:gd name="connsiteX17" fmla="*/ 712135 w 1616782"/>
                <a:gd name="connsiteY17" fmla="*/ 365407 h 471513"/>
                <a:gd name="connsiteX18" fmla="*/ 0 w 1616782"/>
                <a:gd name="connsiteY18" fmla="*/ 0 h 471513"/>
                <a:gd name="connsiteX19" fmla="*/ 0 w 1616782"/>
                <a:gd name="connsiteY19" fmla="*/ 14528 h 471513"/>
                <a:gd name="connsiteX20" fmla="*/ 1093886 w 1616782"/>
                <a:gd name="connsiteY20" fmla="*/ 365407 h 471513"/>
                <a:gd name="connsiteX21" fmla="*/ 1127093 w 1616782"/>
                <a:gd name="connsiteY21" fmla="*/ 338037 h 471513"/>
                <a:gd name="connsiteX22" fmla="*/ 1160948 w 1616782"/>
                <a:gd name="connsiteY22" fmla="*/ 371892 h 471513"/>
                <a:gd name="connsiteX23" fmla="*/ 1127093 w 1616782"/>
                <a:gd name="connsiteY23" fmla="*/ 405748 h 471513"/>
                <a:gd name="connsiteX24" fmla="*/ 1093886 w 1616782"/>
                <a:gd name="connsiteY24" fmla="*/ 378378 h 471513"/>
                <a:gd name="connsiteX25" fmla="*/ 1093237 w 1616782"/>
                <a:gd name="connsiteY25" fmla="*/ 371892 h 471513"/>
                <a:gd name="connsiteX26" fmla="*/ 1093886 w 1616782"/>
                <a:gd name="connsiteY26" fmla="*/ 365407 h 47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6782" h="471513">
                  <a:moveTo>
                    <a:pt x="0" y="14528"/>
                  </a:moveTo>
                  <a:lnTo>
                    <a:pt x="889455" y="470865"/>
                  </a:lnTo>
                  <a:lnTo>
                    <a:pt x="890882" y="471513"/>
                  </a:lnTo>
                  <a:lnTo>
                    <a:pt x="1503396" y="471513"/>
                  </a:lnTo>
                  <a:lnTo>
                    <a:pt x="1574479" y="384734"/>
                  </a:lnTo>
                  <a:cubicBezTo>
                    <a:pt x="1586413" y="390701"/>
                    <a:pt x="1601330" y="387847"/>
                    <a:pt x="1610151" y="377081"/>
                  </a:cubicBezTo>
                  <a:cubicBezTo>
                    <a:pt x="1620398" y="364628"/>
                    <a:pt x="1618582" y="346079"/>
                    <a:pt x="1606000" y="335961"/>
                  </a:cubicBezTo>
                  <a:cubicBezTo>
                    <a:pt x="1593548" y="325714"/>
                    <a:pt x="1574998" y="327530"/>
                    <a:pt x="1564881" y="340112"/>
                  </a:cubicBezTo>
                  <a:cubicBezTo>
                    <a:pt x="1556060" y="350879"/>
                    <a:pt x="1556190" y="366055"/>
                    <a:pt x="1564491" y="376562"/>
                  </a:cubicBezTo>
                  <a:lnTo>
                    <a:pt x="1497299" y="458672"/>
                  </a:lnTo>
                  <a:lnTo>
                    <a:pt x="893995" y="458672"/>
                  </a:lnTo>
                  <a:lnTo>
                    <a:pt x="737559" y="378378"/>
                  </a:lnTo>
                  <a:lnTo>
                    <a:pt x="1083638" y="378378"/>
                  </a:lnTo>
                  <a:cubicBezTo>
                    <a:pt x="1086751" y="399651"/>
                    <a:pt x="1105041" y="416125"/>
                    <a:pt x="1127223" y="416125"/>
                  </a:cubicBezTo>
                  <a:cubicBezTo>
                    <a:pt x="1151609" y="416125"/>
                    <a:pt x="1171455" y="396279"/>
                    <a:pt x="1171455" y="371892"/>
                  </a:cubicBezTo>
                  <a:cubicBezTo>
                    <a:pt x="1171455" y="347506"/>
                    <a:pt x="1151609" y="327660"/>
                    <a:pt x="1127223" y="327660"/>
                  </a:cubicBezTo>
                  <a:cubicBezTo>
                    <a:pt x="1105041" y="327660"/>
                    <a:pt x="1086881" y="344133"/>
                    <a:pt x="1083638" y="365407"/>
                  </a:cubicBezTo>
                  <a:lnTo>
                    <a:pt x="712135" y="365407"/>
                  </a:lnTo>
                  <a:lnTo>
                    <a:pt x="0" y="0"/>
                  </a:lnTo>
                  <a:lnTo>
                    <a:pt x="0" y="14528"/>
                  </a:lnTo>
                  <a:close/>
                  <a:moveTo>
                    <a:pt x="1093886" y="365407"/>
                  </a:moveTo>
                  <a:cubicBezTo>
                    <a:pt x="1096869" y="349841"/>
                    <a:pt x="1110619" y="338037"/>
                    <a:pt x="1127093" y="338037"/>
                  </a:cubicBezTo>
                  <a:cubicBezTo>
                    <a:pt x="1145772" y="338037"/>
                    <a:pt x="1160948" y="353213"/>
                    <a:pt x="1160948" y="371892"/>
                  </a:cubicBezTo>
                  <a:cubicBezTo>
                    <a:pt x="1160948" y="390571"/>
                    <a:pt x="1145772" y="405748"/>
                    <a:pt x="1127093" y="405748"/>
                  </a:cubicBezTo>
                  <a:cubicBezTo>
                    <a:pt x="1110619" y="405748"/>
                    <a:pt x="1096999" y="393944"/>
                    <a:pt x="1093886" y="378378"/>
                  </a:cubicBezTo>
                  <a:cubicBezTo>
                    <a:pt x="1093497" y="376303"/>
                    <a:pt x="1093237" y="374098"/>
                    <a:pt x="1093237" y="371892"/>
                  </a:cubicBezTo>
                  <a:cubicBezTo>
                    <a:pt x="1093237" y="369558"/>
                    <a:pt x="1093497" y="367482"/>
                    <a:pt x="1093886" y="36540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2" name="Freeform: Shape 11">
              <a:extLst>
                <a:ext uri="{FF2B5EF4-FFF2-40B4-BE49-F238E27FC236}">
                  <a16:creationId xmlns:a16="http://schemas.microsoft.com/office/drawing/2014/main" id="{9E0E74F4-D15E-4602-8A1A-D1FB34ADB91C}"/>
                </a:ext>
              </a:extLst>
            </p:cNvPr>
            <p:cNvSpPr/>
            <p:nvPr/>
          </p:nvSpPr>
          <p:spPr>
            <a:xfrm>
              <a:off x="11258393" y="6711811"/>
              <a:ext cx="152804" cy="143724"/>
            </a:xfrm>
            <a:custGeom>
              <a:avLst/>
              <a:gdLst>
                <a:gd name="connsiteX0" fmla="*/ 53961 w 152804"/>
                <a:gd name="connsiteY0" fmla="*/ 44752 h 143724"/>
                <a:gd name="connsiteX1" fmla="*/ 49940 w 152804"/>
                <a:gd name="connsiteY1" fmla="*/ 8561 h 143724"/>
                <a:gd name="connsiteX2" fmla="*/ 8561 w 152804"/>
                <a:gd name="connsiteY2" fmla="*/ 8561 h 143724"/>
                <a:gd name="connsiteX3" fmla="*/ 8561 w 152804"/>
                <a:gd name="connsiteY3" fmla="*/ 49940 h 143724"/>
                <a:gd name="connsiteX4" fmla="*/ 44751 w 152804"/>
                <a:gd name="connsiteY4" fmla="*/ 53961 h 143724"/>
                <a:gd name="connsiteX5" fmla="*/ 134514 w 152804"/>
                <a:gd name="connsiteY5" fmla="*/ 143724 h 143724"/>
                <a:gd name="connsiteX6" fmla="*/ 152804 w 152804"/>
                <a:gd name="connsiteY6" fmla="*/ 143724 h 143724"/>
                <a:gd name="connsiteX7" fmla="*/ 53961 w 152804"/>
                <a:gd name="connsiteY7" fmla="*/ 44752 h 14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804" h="143724">
                  <a:moveTo>
                    <a:pt x="53961" y="44752"/>
                  </a:moveTo>
                  <a:cubicBezTo>
                    <a:pt x="61096" y="33466"/>
                    <a:pt x="59799" y="18290"/>
                    <a:pt x="49940" y="8561"/>
                  </a:cubicBezTo>
                  <a:cubicBezTo>
                    <a:pt x="38525" y="-2854"/>
                    <a:pt x="19976" y="-2854"/>
                    <a:pt x="8561" y="8561"/>
                  </a:cubicBezTo>
                  <a:cubicBezTo>
                    <a:pt x="-2854" y="19976"/>
                    <a:pt x="-2854" y="38525"/>
                    <a:pt x="8561" y="49940"/>
                  </a:cubicBezTo>
                  <a:cubicBezTo>
                    <a:pt x="18420" y="59799"/>
                    <a:pt x="33466" y="61096"/>
                    <a:pt x="44751" y="53961"/>
                  </a:cubicBezTo>
                  <a:lnTo>
                    <a:pt x="134514" y="143724"/>
                  </a:lnTo>
                  <a:lnTo>
                    <a:pt x="152804" y="143724"/>
                  </a:lnTo>
                  <a:lnTo>
                    <a:pt x="53961" y="44752"/>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3" name="Freeform: Shape 12">
              <a:extLst>
                <a:ext uri="{FF2B5EF4-FFF2-40B4-BE49-F238E27FC236}">
                  <a16:creationId xmlns:a16="http://schemas.microsoft.com/office/drawing/2014/main" id="{03D2BED7-8A6C-4E69-ABB2-3945B850AE8F}"/>
                </a:ext>
              </a:extLst>
            </p:cNvPr>
            <p:cNvSpPr/>
            <p:nvPr/>
          </p:nvSpPr>
          <p:spPr>
            <a:xfrm>
              <a:off x="10246616" y="6753579"/>
              <a:ext cx="4280" cy="4539"/>
            </a:xfrm>
            <a:custGeom>
              <a:avLst/>
              <a:gdLst>
                <a:gd name="connsiteX0" fmla="*/ 0 w 4280"/>
                <a:gd name="connsiteY0" fmla="*/ 4540 h 4539"/>
                <a:gd name="connsiteX1" fmla="*/ 4281 w 4280"/>
                <a:gd name="connsiteY1" fmla="*/ 0 h 4539"/>
                <a:gd name="connsiteX2" fmla="*/ 0 w 4280"/>
                <a:gd name="connsiteY2" fmla="*/ 4540 h 4539"/>
              </a:gdLst>
              <a:ahLst/>
              <a:cxnLst>
                <a:cxn ang="0">
                  <a:pos x="connsiteX0" y="connsiteY0"/>
                </a:cxn>
                <a:cxn ang="0">
                  <a:pos x="connsiteX1" y="connsiteY1"/>
                </a:cxn>
                <a:cxn ang="0">
                  <a:pos x="connsiteX2" y="connsiteY2"/>
                </a:cxn>
              </a:cxnLst>
              <a:rect l="l" t="t" r="r" b="b"/>
              <a:pathLst>
                <a:path w="4280" h="4539">
                  <a:moveTo>
                    <a:pt x="0" y="4540"/>
                  </a:moveTo>
                  <a:cubicBezTo>
                    <a:pt x="519" y="3891"/>
                    <a:pt x="1816" y="2594"/>
                    <a:pt x="4281" y="0"/>
                  </a:cubicBezTo>
                  <a:cubicBezTo>
                    <a:pt x="2465" y="1946"/>
                    <a:pt x="649" y="3762"/>
                    <a:pt x="0" y="45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4" name="Freeform: Shape 13">
              <a:extLst>
                <a:ext uri="{FF2B5EF4-FFF2-40B4-BE49-F238E27FC236}">
                  <a16:creationId xmlns:a16="http://schemas.microsoft.com/office/drawing/2014/main" id="{7C8736E4-1B8D-4B42-A4EC-3CBD8162B151}"/>
                </a:ext>
              </a:extLst>
            </p:cNvPr>
            <p:cNvSpPr/>
            <p:nvPr/>
          </p:nvSpPr>
          <p:spPr>
            <a:xfrm>
              <a:off x="9244050" y="6678939"/>
              <a:ext cx="1018964" cy="176466"/>
            </a:xfrm>
            <a:custGeom>
              <a:avLst/>
              <a:gdLst>
                <a:gd name="connsiteX0" fmla="*/ 94562 w 1018964"/>
                <a:gd name="connsiteY0" fmla="*/ 100324 h 176466"/>
                <a:gd name="connsiteX1" fmla="*/ 930964 w 1018964"/>
                <a:gd name="connsiteY1" fmla="*/ 100324 h 176466"/>
                <a:gd name="connsiteX2" fmla="*/ 949643 w 1018964"/>
                <a:gd name="connsiteY2" fmla="*/ 80478 h 176466"/>
                <a:gd name="connsiteX3" fmla="*/ 1006977 w 1018964"/>
                <a:gd name="connsiteY3" fmla="*/ 74511 h 176466"/>
                <a:gd name="connsiteX4" fmla="*/ 1005031 w 1018964"/>
                <a:gd name="connsiteY4" fmla="*/ 11988 h 176466"/>
                <a:gd name="connsiteX5" fmla="*/ 942508 w 1018964"/>
                <a:gd name="connsiteY5" fmla="*/ 13934 h 176466"/>
                <a:gd name="connsiteX6" fmla="*/ 940173 w 1018964"/>
                <a:gd name="connsiteY6" fmla="*/ 71527 h 176466"/>
                <a:gd name="connsiteX7" fmla="*/ 925386 w 1018964"/>
                <a:gd name="connsiteY7" fmla="*/ 87223 h 176466"/>
                <a:gd name="connsiteX8" fmla="*/ 89244 w 1018964"/>
                <a:gd name="connsiteY8" fmla="*/ 87223 h 176466"/>
                <a:gd name="connsiteX9" fmla="*/ 0 w 1018964"/>
                <a:gd name="connsiteY9" fmla="*/ 176467 h 176466"/>
                <a:gd name="connsiteX10" fmla="*/ 18289 w 1018964"/>
                <a:gd name="connsiteY10" fmla="*/ 176467 h 176466"/>
                <a:gd name="connsiteX11" fmla="*/ 94562 w 1018964"/>
                <a:gd name="connsiteY11" fmla="*/ 100324 h 176466"/>
                <a:gd name="connsiteX12" fmla="*/ 950032 w 1018964"/>
                <a:gd name="connsiteY12" fmla="*/ 21068 h 176466"/>
                <a:gd name="connsiteX13" fmla="*/ 997897 w 1018964"/>
                <a:gd name="connsiteY13" fmla="*/ 19512 h 176466"/>
                <a:gd name="connsiteX14" fmla="*/ 999453 w 1018964"/>
                <a:gd name="connsiteY14" fmla="*/ 67377 h 176466"/>
                <a:gd name="connsiteX15" fmla="*/ 956777 w 1018964"/>
                <a:gd name="connsiteY15" fmla="*/ 72825 h 176466"/>
                <a:gd name="connsiteX16" fmla="*/ 951588 w 1018964"/>
                <a:gd name="connsiteY16" fmla="*/ 68803 h 176466"/>
                <a:gd name="connsiteX17" fmla="*/ 947307 w 1018964"/>
                <a:gd name="connsiteY17" fmla="*/ 63874 h 176466"/>
                <a:gd name="connsiteX18" fmla="*/ 950032 w 1018964"/>
                <a:gd name="connsiteY18" fmla="*/ 21068 h 17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964" h="176466">
                  <a:moveTo>
                    <a:pt x="94562" y="100324"/>
                  </a:moveTo>
                  <a:lnTo>
                    <a:pt x="930964" y="100324"/>
                  </a:lnTo>
                  <a:lnTo>
                    <a:pt x="949643" y="80478"/>
                  </a:lnTo>
                  <a:cubicBezTo>
                    <a:pt x="967284" y="92801"/>
                    <a:pt x="991800" y="90725"/>
                    <a:pt x="1006977" y="74511"/>
                  </a:cubicBezTo>
                  <a:cubicBezTo>
                    <a:pt x="1023710" y="56740"/>
                    <a:pt x="1022802" y="28722"/>
                    <a:pt x="1005031" y="11988"/>
                  </a:cubicBezTo>
                  <a:cubicBezTo>
                    <a:pt x="987260" y="-4745"/>
                    <a:pt x="959242" y="-3837"/>
                    <a:pt x="942508" y="13934"/>
                  </a:cubicBezTo>
                  <a:cubicBezTo>
                    <a:pt x="927332" y="30019"/>
                    <a:pt x="926813" y="54664"/>
                    <a:pt x="940173" y="71527"/>
                  </a:cubicBezTo>
                  <a:lnTo>
                    <a:pt x="925386" y="87223"/>
                  </a:lnTo>
                  <a:lnTo>
                    <a:pt x="89244" y="87223"/>
                  </a:lnTo>
                  <a:lnTo>
                    <a:pt x="0" y="176467"/>
                  </a:lnTo>
                  <a:lnTo>
                    <a:pt x="18289" y="176467"/>
                  </a:lnTo>
                  <a:lnTo>
                    <a:pt x="94562" y="100324"/>
                  </a:lnTo>
                  <a:close/>
                  <a:moveTo>
                    <a:pt x="950032" y="21068"/>
                  </a:moveTo>
                  <a:cubicBezTo>
                    <a:pt x="962744" y="7448"/>
                    <a:pt x="984277" y="6800"/>
                    <a:pt x="997897" y="19512"/>
                  </a:cubicBezTo>
                  <a:cubicBezTo>
                    <a:pt x="1011517" y="32224"/>
                    <a:pt x="1012165" y="53756"/>
                    <a:pt x="999453" y="67377"/>
                  </a:cubicBezTo>
                  <a:cubicBezTo>
                    <a:pt x="988168" y="79310"/>
                    <a:pt x="970267" y="81256"/>
                    <a:pt x="956777" y="72825"/>
                  </a:cubicBezTo>
                  <a:cubicBezTo>
                    <a:pt x="954961" y="71657"/>
                    <a:pt x="953275" y="70360"/>
                    <a:pt x="951588" y="68803"/>
                  </a:cubicBezTo>
                  <a:cubicBezTo>
                    <a:pt x="949902" y="67247"/>
                    <a:pt x="948605" y="65561"/>
                    <a:pt x="947307" y="63874"/>
                  </a:cubicBezTo>
                  <a:cubicBezTo>
                    <a:pt x="937968" y="51162"/>
                    <a:pt x="938747" y="33132"/>
                    <a:pt x="950032" y="2106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5" name="Freeform: Shape 14">
              <a:extLst>
                <a:ext uri="{FF2B5EF4-FFF2-40B4-BE49-F238E27FC236}">
                  <a16:creationId xmlns:a16="http://schemas.microsoft.com/office/drawing/2014/main" id="{A4E4FF79-E637-4CEE-A1B7-378F5AEFBA96}"/>
                </a:ext>
              </a:extLst>
            </p:cNvPr>
            <p:cNvSpPr/>
            <p:nvPr/>
          </p:nvSpPr>
          <p:spPr>
            <a:xfrm>
              <a:off x="9007321" y="6459126"/>
              <a:ext cx="3185278" cy="396408"/>
            </a:xfrm>
            <a:custGeom>
              <a:avLst/>
              <a:gdLst>
                <a:gd name="connsiteX0" fmla="*/ 3185279 w 3185278"/>
                <a:gd name="connsiteY0" fmla="*/ 228298 h 396408"/>
                <a:gd name="connsiteX1" fmla="*/ 3029751 w 3185278"/>
                <a:gd name="connsiteY1" fmla="*/ 228298 h 396408"/>
                <a:gd name="connsiteX2" fmla="*/ 2839330 w 3185278"/>
                <a:gd name="connsiteY2" fmla="*/ 37747 h 396408"/>
                <a:gd name="connsiteX3" fmla="*/ 87817 w 3185278"/>
                <a:gd name="connsiteY3" fmla="*/ 37747 h 396408"/>
                <a:gd name="connsiteX4" fmla="*/ 44232 w 3185278"/>
                <a:gd name="connsiteY4" fmla="*/ 0 h 396408"/>
                <a:gd name="connsiteX5" fmla="*/ 0 w 3185278"/>
                <a:gd name="connsiteY5" fmla="*/ 44233 h 396408"/>
                <a:gd name="connsiteX6" fmla="*/ 44232 w 3185278"/>
                <a:gd name="connsiteY6" fmla="*/ 88466 h 396408"/>
                <a:gd name="connsiteX7" fmla="*/ 87817 w 3185278"/>
                <a:gd name="connsiteY7" fmla="*/ 50718 h 396408"/>
                <a:gd name="connsiteX8" fmla="*/ 1974650 w 3185278"/>
                <a:gd name="connsiteY8" fmla="*/ 50718 h 396408"/>
                <a:gd name="connsiteX9" fmla="*/ 2088540 w 3185278"/>
                <a:gd name="connsiteY9" fmla="*/ 164738 h 396408"/>
                <a:gd name="connsiteX10" fmla="*/ 2374042 w 3185278"/>
                <a:gd name="connsiteY10" fmla="*/ 164738 h 396408"/>
                <a:gd name="connsiteX11" fmla="*/ 2417626 w 3185278"/>
                <a:gd name="connsiteY11" fmla="*/ 202485 h 396408"/>
                <a:gd name="connsiteX12" fmla="*/ 2461859 w 3185278"/>
                <a:gd name="connsiteY12" fmla="*/ 158252 h 396408"/>
                <a:gd name="connsiteX13" fmla="*/ 2417626 w 3185278"/>
                <a:gd name="connsiteY13" fmla="*/ 114019 h 396408"/>
                <a:gd name="connsiteX14" fmla="*/ 2374042 w 3185278"/>
                <a:gd name="connsiteY14" fmla="*/ 151766 h 396408"/>
                <a:gd name="connsiteX15" fmla="*/ 2093987 w 3185278"/>
                <a:gd name="connsiteY15" fmla="*/ 151766 h 396408"/>
                <a:gd name="connsiteX16" fmla="*/ 1992940 w 3185278"/>
                <a:gd name="connsiteY16" fmla="*/ 50718 h 396408"/>
                <a:gd name="connsiteX17" fmla="*/ 2833881 w 3185278"/>
                <a:gd name="connsiteY17" fmla="*/ 50718 h 396408"/>
                <a:gd name="connsiteX18" fmla="*/ 3011461 w 3185278"/>
                <a:gd name="connsiteY18" fmla="*/ 228298 h 396408"/>
                <a:gd name="connsiteX19" fmla="*/ 2826098 w 3185278"/>
                <a:gd name="connsiteY19" fmla="*/ 228298 h 396408"/>
                <a:gd name="connsiteX20" fmla="*/ 2826098 w 3185278"/>
                <a:gd name="connsiteY20" fmla="*/ 241270 h 396408"/>
                <a:gd name="connsiteX21" fmla="*/ 3024432 w 3185278"/>
                <a:gd name="connsiteY21" fmla="*/ 241270 h 396408"/>
                <a:gd name="connsiteX22" fmla="*/ 3179572 w 3185278"/>
                <a:gd name="connsiteY22" fmla="*/ 396409 h 396408"/>
                <a:gd name="connsiteX23" fmla="*/ 3185279 w 3185278"/>
                <a:gd name="connsiteY23" fmla="*/ 396409 h 396408"/>
                <a:gd name="connsiteX24" fmla="*/ 3185279 w 3185278"/>
                <a:gd name="connsiteY24" fmla="*/ 383696 h 396408"/>
                <a:gd name="connsiteX25" fmla="*/ 3042722 w 3185278"/>
                <a:gd name="connsiteY25" fmla="*/ 241270 h 396408"/>
                <a:gd name="connsiteX26" fmla="*/ 3185279 w 3185278"/>
                <a:gd name="connsiteY26" fmla="*/ 241270 h 396408"/>
                <a:gd name="connsiteX27" fmla="*/ 3185279 w 3185278"/>
                <a:gd name="connsiteY27" fmla="*/ 228298 h 396408"/>
                <a:gd name="connsiteX28" fmla="*/ 77439 w 3185278"/>
                <a:gd name="connsiteY28" fmla="*/ 50718 h 396408"/>
                <a:gd name="connsiteX29" fmla="*/ 44232 w 3185278"/>
                <a:gd name="connsiteY29" fmla="*/ 78088 h 396408"/>
                <a:gd name="connsiteX30" fmla="*/ 10377 w 3185278"/>
                <a:gd name="connsiteY30" fmla="*/ 44233 h 396408"/>
                <a:gd name="connsiteX31" fmla="*/ 44232 w 3185278"/>
                <a:gd name="connsiteY31" fmla="*/ 10377 h 396408"/>
                <a:gd name="connsiteX32" fmla="*/ 77439 w 3185278"/>
                <a:gd name="connsiteY32" fmla="*/ 37747 h 396408"/>
                <a:gd name="connsiteX33" fmla="*/ 78089 w 3185278"/>
                <a:gd name="connsiteY33" fmla="*/ 44233 h 396408"/>
                <a:gd name="connsiteX34" fmla="*/ 77439 w 3185278"/>
                <a:gd name="connsiteY34" fmla="*/ 50718 h 396408"/>
                <a:gd name="connsiteX35" fmla="*/ 2384419 w 3185278"/>
                <a:gd name="connsiteY35" fmla="*/ 151766 h 396408"/>
                <a:gd name="connsiteX36" fmla="*/ 2417626 w 3185278"/>
                <a:gd name="connsiteY36" fmla="*/ 124397 h 396408"/>
                <a:gd name="connsiteX37" fmla="*/ 2451482 w 3185278"/>
                <a:gd name="connsiteY37" fmla="*/ 158252 h 396408"/>
                <a:gd name="connsiteX38" fmla="*/ 2417626 w 3185278"/>
                <a:gd name="connsiteY38" fmla="*/ 192108 h 396408"/>
                <a:gd name="connsiteX39" fmla="*/ 2384419 w 3185278"/>
                <a:gd name="connsiteY39" fmla="*/ 164738 h 396408"/>
                <a:gd name="connsiteX40" fmla="*/ 2383771 w 3185278"/>
                <a:gd name="connsiteY40" fmla="*/ 158252 h 396408"/>
                <a:gd name="connsiteX41" fmla="*/ 2384419 w 3185278"/>
                <a:gd name="connsiteY41" fmla="*/ 151766 h 39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185278" h="396408">
                  <a:moveTo>
                    <a:pt x="3185279" y="228298"/>
                  </a:moveTo>
                  <a:lnTo>
                    <a:pt x="3029751" y="228298"/>
                  </a:lnTo>
                  <a:lnTo>
                    <a:pt x="2839330" y="37747"/>
                  </a:lnTo>
                  <a:lnTo>
                    <a:pt x="87817" y="37747"/>
                  </a:lnTo>
                  <a:cubicBezTo>
                    <a:pt x="84574" y="16474"/>
                    <a:pt x="66414" y="0"/>
                    <a:pt x="44232" y="0"/>
                  </a:cubicBezTo>
                  <a:cubicBezTo>
                    <a:pt x="19846" y="0"/>
                    <a:pt x="0" y="19846"/>
                    <a:pt x="0" y="44233"/>
                  </a:cubicBezTo>
                  <a:cubicBezTo>
                    <a:pt x="0" y="68619"/>
                    <a:pt x="19846" y="88466"/>
                    <a:pt x="44232" y="88466"/>
                  </a:cubicBezTo>
                  <a:cubicBezTo>
                    <a:pt x="66414" y="88466"/>
                    <a:pt x="84574" y="71992"/>
                    <a:pt x="87817" y="50718"/>
                  </a:cubicBezTo>
                  <a:lnTo>
                    <a:pt x="1974650" y="50718"/>
                  </a:lnTo>
                  <a:lnTo>
                    <a:pt x="2088540" y="164738"/>
                  </a:lnTo>
                  <a:lnTo>
                    <a:pt x="2374042" y="164738"/>
                  </a:lnTo>
                  <a:cubicBezTo>
                    <a:pt x="2377285" y="186011"/>
                    <a:pt x="2395445" y="202485"/>
                    <a:pt x="2417626" y="202485"/>
                  </a:cubicBezTo>
                  <a:cubicBezTo>
                    <a:pt x="2442013" y="202485"/>
                    <a:pt x="2461859" y="182639"/>
                    <a:pt x="2461859" y="158252"/>
                  </a:cubicBezTo>
                  <a:cubicBezTo>
                    <a:pt x="2461859" y="133866"/>
                    <a:pt x="2442013" y="114019"/>
                    <a:pt x="2417626" y="114019"/>
                  </a:cubicBezTo>
                  <a:cubicBezTo>
                    <a:pt x="2395445" y="114019"/>
                    <a:pt x="2377285" y="130493"/>
                    <a:pt x="2374042" y="151766"/>
                  </a:cubicBezTo>
                  <a:lnTo>
                    <a:pt x="2093987" y="151766"/>
                  </a:lnTo>
                  <a:lnTo>
                    <a:pt x="1992940" y="50718"/>
                  </a:lnTo>
                  <a:lnTo>
                    <a:pt x="2833881" y="50718"/>
                  </a:lnTo>
                  <a:lnTo>
                    <a:pt x="3011461" y="228298"/>
                  </a:lnTo>
                  <a:lnTo>
                    <a:pt x="2826098" y="228298"/>
                  </a:lnTo>
                  <a:lnTo>
                    <a:pt x="2826098" y="241270"/>
                  </a:lnTo>
                  <a:lnTo>
                    <a:pt x="3024432" y="241270"/>
                  </a:lnTo>
                  <a:lnTo>
                    <a:pt x="3179572" y="396409"/>
                  </a:lnTo>
                  <a:lnTo>
                    <a:pt x="3185279" y="396409"/>
                  </a:lnTo>
                  <a:lnTo>
                    <a:pt x="3185279" y="383696"/>
                  </a:lnTo>
                  <a:lnTo>
                    <a:pt x="3042722" y="241270"/>
                  </a:lnTo>
                  <a:lnTo>
                    <a:pt x="3185279" y="241270"/>
                  </a:lnTo>
                  <a:lnTo>
                    <a:pt x="3185279" y="228298"/>
                  </a:lnTo>
                  <a:close/>
                  <a:moveTo>
                    <a:pt x="77439" y="50718"/>
                  </a:moveTo>
                  <a:cubicBezTo>
                    <a:pt x="74326" y="66284"/>
                    <a:pt x="60706" y="78088"/>
                    <a:pt x="44232" y="78088"/>
                  </a:cubicBezTo>
                  <a:cubicBezTo>
                    <a:pt x="25553" y="78088"/>
                    <a:pt x="10377" y="62912"/>
                    <a:pt x="10377" y="44233"/>
                  </a:cubicBezTo>
                  <a:cubicBezTo>
                    <a:pt x="10377" y="25554"/>
                    <a:pt x="25553" y="10377"/>
                    <a:pt x="44232" y="10377"/>
                  </a:cubicBezTo>
                  <a:cubicBezTo>
                    <a:pt x="60706" y="10377"/>
                    <a:pt x="74326" y="22181"/>
                    <a:pt x="77439" y="37747"/>
                  </a:cubicBezTo>
                  <a:cubicBezTo>
                    <a:pt x="77829" y="39822"/>
                    <a:pt x="78089" y="42028"/>
                    <a:pt x="78089" y="44233"/>
                  </a:cubicBezTo>
                  <a:cubicBezTo>
                    <a:pt x="78089" y="46438"/>
                    <a:pt x="77829" y="48643"/>
                    <a:pt x="77439" y="50718"/>
                  </a:cubicBezTo>
                  <a:close/>
                  <a:moveTo>
                    <a:pt x="2384419" y="151766"/>
                  </a:moveTo>
                  <a:cubicBezTo>
                    <a:pt x="2387403" y="136201"/>
                    <a:pt x="2401152" y="124397"/>
                    <a:pt x="2417626" y="124397"/>
                  </a:cubicBezTo>
                  <a:cubicBezTo>
                    <a:pt x="2436305" y="124397"/>
                    <a:pt x="2451482" y="139573"/>
                    <a:pt x="2451482" y="158252"/>
                  </a:cubicBezTo>
                  <a:cubicBezTo>
                    <a:pt x="2451482" y="176931"/>
                    <a:pt x="2436305" y="192108"/>
                    <a:pt x="2417626" y="192108"/>
                  </a:cubicBezTo>
                  <a:cubicBezTo>
                    <a:pt x="2401152" y="192108"/>
                    <a:pt x="2387532" y="180304"/>
                    <a:pt x="2384419" y="164738"/>
                  </a:cubicBezTo>
                  <a:cubicBezTo>
                    <a:pt x="2384030" y="162662"/>
                    <a:pt x="2383771" y="160457"/>
                    <a:pt x="2383771" y="158252"/>
                  </a:cubicBezTo>
                  <a:cubicBezTo>
                    <a:pt x="2383771" y="156047"/>
                    <a:pt x="2384030" y="153842"/>
                    <a:pt x="2384419" y="151766"/>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6" name="Freeform: Shape 15">
              <a:extLst>
                <a:ext uri="{FF2B5EF4-FFF2-40B4-BE49-F238E27FC236}">
                  <a16:creationId xmlns:a16="http://schemas.microsoft.com/office/drawing/2014/main" id="{B4BF5D6E-CF3F-4CE9-92FD-503AF6830236}"/>
                </a:ext>
              </a:extLst>
            </p:cNvPr>
            <p:cNvSpPr/>
            <p:nvPr/>
          </p:nvSpPr>
          <p:spPr>
            <a:xfrm>
              <a:off x="11480594" y="6760195"/>
              <a:ext cx="104680" cy="95340"/>
            </a:xfrm>
            <a:custGeom>
              <a:avLst/>
              <a:gdLst>
                <a:gd name="connsiteX0" fmla="*/ 9210 w 104680"/>
                <a:gd name="connsiteY0" fmla="*/ 0 h 95340"/>
                <a:gd name="connsiteX1" fmla="*/ 0 w 104680"/>
                <a:gd name="connsiteY1" fmla="*/ 9080 h 95340"/>
                <a:gd name="connsiteX2" fmla="*/ 86261 w 104680"/>
                <a:gd name="connsiteY2" fmla="*/ 95340 h 95340"/>
                <a:gd name="connsiteX3" fmla="*/ 104680 w 104680"/>
                <a:gd name="connsiteY3" fmla="*/ 95340 h 95340"/>
              </a:gdLst>
              <a:ahLst/>
              <a:cxnLst>
                <a:cxn ang="0">
                  <a:pos x="connsiteX0" y="connsiteY0"/>
                </a:cxn>
                <a:cxn ang="0">
                  <a:pos x="connsiteX1" y="connsiteY1"/>
                </a:cxn>
                <a:cxn ang="0">
                  <a:pos x="connsiteX2" y="connsiteY2"/>
                </a:cxn>
                <a:cxn ang="0">
                  <a:pos x="connsiteX3" y="connsiteY3"/>
                </a:cxn>
              </a:cxnLst>
              <a:rect l="l" t="t" r="r" b="b"/>
              <a:pathLst>
                <a:path w="104680" h="95340">
                  <a:moveTo>
                    <a:pt x="9210" y="0"/>
                  </a:moveTo>
                  <a:lnTo>
                    <a:pt x="0" y="9080"/>
                  </a:lnTo>
                  <a:lnTo>
                    <a:pt x="86261" y="95340"/>
                  </a:lnTo>
                  <a:lnTo>
                    <a:pt x="104680" y="95340"/>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7" name="Freeform: Shape 16">
              <a:extLst>
                <a:ext uri="{FF2B5EF4-FFF2-40B4-BE49-F238E27FC236}">
                  <a16:creationId xmlns:a16="http://schemas.microsoft.com/office/drawing/2014/main" id="{585595AE-80B8-49D7-88B6-990FF6104CB7}"/>
                </a:ext>
              </a:extLst>
            </p:cNvPr>
            <p:cNvSpPr/>
            <p:nvPr/>
          </p:nvSpPr>
          <p:spPr>
            <a:xfrm>
              <a:off x="10250897" y="6748909"/>
              <a:ext cx="4280" cy="4539"/>
            </a:xfrm>
            <a:custGeom>
              <a:avLst/>
              <a:gdLst>
                <a:gd name="connsiteX0" fmla="*/ 0 w 4280"/>
                <a:gd name="connsiteY0" fmla="*/ 4540 h 4539"/>
                <a:gd name="connsiteX1" fmla="*/ 4281 w 4280"/>
                <a:gd name="connsiteY1" fmla="*/ 0 h 4539"/>
                <a:gd name="connsiteX2" fmla="*/ 0 w 4280"/>
                <a:gd name="connsiteY2" fmla="*/ 4540 h 4539"/>
              </a:gdLst>
              <a:ahLst/>
              <a:cxnLst>
                <a:cxn ang="0">
                  <a:pos x="connsiteX0" y="connsiteY0"/>
                </a:cxn>
                <a:cxn ang="0">
                  <a:pos x="connsiteX1" y="connsiteY1"/>
                </a:cxn>
                <a:cxn ang="0">
                  <a:pos x="connsiteX2" y="connsiteY2"/>
                </a:cxn>
              </a:cxnLst>
              <a:rect l="l" t="t" r="r" b="b"/>
              <a:pathLst>
                <a:path w="4280" h="4539">
                  <a:moveTo>
                    <a:pt x="0" y="4540"/>
                  </a:moveTo>
                  <a:cubicBezTo>
                    <a:pt x="2594" y="1816"/>
                    <a:pt x="3761" y="519"/>
                    <a:pt x="4281" y="0"/>
                  </a:cubicBezTo>
                  <a:cubicBezTo>
                    <a:pt x="3503" y="778"/>
                    <a:pt x="1816" y="2724"/>
                    <a:pt x="0" y="45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8" name="Freeform: Shape 17">
              <a:extLst>
                <a:ext uri="{FF2B5EF4-FFF2-40B4-BE49-F238E27FC236}">
                  <a16:creationId xmlns:a16="http://schemas.microsoft.com/office/drawing/2014/main" id="{10DA40E4-BAE5-4E67-9959-6364AD0B809E}"/>
                </a:ext>
              </a:extLst>
            </p:cNvPr>
            <p:cNvSpPr/>
            <p:nvPr/>
          </p:nvSpPr>
          <p:spPr>
            <a:xfrm>
              <a:off x="7090913" y="6501284"/>
              <a:ext cx="1525447" cy="354380"/>
            </a:xfrm>
            <a:custGeom>
              <a:avLst/>
              <a:gdLst>
                <a:gd name="connsiteX0" fmla="*/ 1071315 w 1525447"/>
                <a:gd name="connsiteY0" fmla="*/ 191329 h 354380"/>
                <a:gd name="connsiteX1" fmla="*/ 1397030 w 1525447"/>
                <a:gd name="connsiteY1" fmla="*/ 191329 h 354380"/>
                <a:gd name="connsiteX2" fmla="*/ 1471486 w 1525447"/>
                <a:gd name="connsiteY2" fmla="*/ 265786 h 354380"/>
                <a:gd name="connsiteX3" fmla="*/ 1475507 w 1525447"/>
                <a:gd name="connsiteY3" fmla="*/ 301976 h 354380"/>
                <a:gd name="connsiteX4" fmla="*/ 1516886 w 1525447"/>
                <a:gd name="connsiteY4" fmla="*/ 301976 h 354380"/>
                <a:gd name="connsiteX5" fmla="*/ 1516886 w 1525447"/>
                <a:gd name="connsiteY5" fmla="*/ 260597 h 354380"/>
                <a:gd name="connsiteX6" fmla="*/ 1480695 w 1525447"/>
                <a:gd name="connsiteY6" fmla="*/ 256576 h 354380"/>
                <a:gd name="connsiteX7" fmla="*/ 1404423 w 1525447"/>
                <a:gd name="connsiteY7" fmla="*/ 180304 h 354380"/>
                <a:gd name="connsiteX8" fmla="*/ 1403774 w 1525447"/>
                <a:gd name="connsiteY8" fmla="*/ 180952 h 354380"/>
                <a:gd name="connsiteX9" fmla="*/ 1403774 w 1525447"/>
                <a:gd name="connsiteY9" fmla="*/ 178358 h 354380"/>
                <a:gd name="connsiteX10" fmla="*/ 1055879 w 1525447"/>
                <a:gd name="connsiteY10" fmla="*/ 178358 h 354380"/>
                <a:gd name="connsiteX11" fmla="*/ 1049004 w 1525447"/>
                <a:gd name="connsiteY11" fmla="*/ 178358 h 354380"/>
                <a:gd name="connsiteX12" fmla="*/ 150469 w 1525447"/>
                <a:gd name="connsiteY12" fmla="*/ 178358 h 354380"/>
                <a:gd name="connsiteX13" fmla="*/ 315855 w 1525447"/>
                <a:gd name="connsiteY13" fmla="*/ 12971 h 354380"/>
                <a:gd name="connsiteX14" fmla="*/ 590981 w 1525447"/>
                <a:gd name="connsiteY14" fmla="*/ 12971 h 354380"/>
                <a:gd name="connsiteX15" fmla="*/ 590981 w 1525447"/>
                <a:gd name="connsiteY15" fmla="*/ 0 h 354380"/>
                <a:gd name="connsiteX16" fmla="*/ 310538 w 1525447"/>
                <a:gd name="connsiteY16" fmla="*/ 0 h 354380"/>
                <a:gd name="connsiteX17" fmla="*/ 132180 w 1525447"/>
                <a:gd name="connsiteY17" fmla="*/ 178358 h 354380"/>
                <a:gd name="connsiteX18" fmla="*/ 0 w 1525447"/>
                <a:gd name="connsiteY18" fmla="*/ 178358 h 354380"/>
                <a:gd name="connsiteX19" fmla="*/ 0 w 1525447"/>
                <a:gd name="connsiteY19" fmla="*/ 191329 h 354380"/>
                <a:gd name="connsiteX20" fmla="*/ 1049004 w 1525447"/>
                <a:gd name="connsiteY20" fmla="*/ 191329 h 354380"/>
                <a:gd name="connsiteX21" fmla="*/ 1053155 w 1525447"/>
                <a:gd name="connsiteY21" fmla="*/ 191329 h 354380"/>
                <a:gd name="connsiteX22" fmla="*/ 1212575 w 1525447"/>
                <a:gd name="connsiteY22" fmla="*/ 354381 h 354380"/>
                <a:gd name="connsiteX23" fmla="*/ 1230735 w 1525447"/>
                <a:gd name="connsiteY23" fmla="*/ 354381 h 354380"/>
                <a:gd name="connsiteX24" fmla="*/ 1071315 w 1525447"/>
                <a:gd name="connsiteY24" fmla="*/ 191329 h 3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5447" h="354380">
                  <a:moveTo>
                    <a:pt x="1071315" y="191329"/>
                  </a:moveTo>
                  <a:lnTo>
                    <a:pt x="1397030" y="191329"/>
                  </a:lnTo>
                  <a:lnTo>
                    <a:pt x="1471486" y="265786"/>
                  </a:lnTo>
                  <a:cubicBezTo>
                    <a:pt x="1464352" y="277071"/>
                    <a:pt x="1465649" y="292247"/>
                    <a:pt x="1475507" y="301976"/>
                  </a:cubicBezTo>
                  <a:cubicBezTo>
                    <a:pt x="1486922" y="313391"/>
                    <a:pt x="1505471" y="313391"/>
                    <a:pt x="1516886" y="301976"/>
                  </a:cubicBezTo>
                  <a:cubicBezTo>
                    <a:pt x="1528301" y="290561"/>
                    <a:pt x="1528301" y="272012"/>
                    <a:pt x="1516886" y="260597"/>
                  </a:cubicBezTo>
                  <a:cubicBezTo>
                    <a:pt x="1507028" y="250739"/>
                    <a:pt x="1491980" y="249442"/>
                    <a:pt x="1480695" y="256576"/>
                  </a:cubicBezTo>
                  <a:lnTo>
                    <a:pt x="1404423" y="180304"/>
                  </a:lnTo>
                  <a:lnTo>
                    <a:pt x="1403774" y="180952"/>
                  </a:lnTo>
                  <a:lnTo>
                    <a:pt x="1403774" y="178358"/>
                  </a:lnTo>
                  <a:lnTo>
                    <a:pt x="1055879" y="178358"/>
                  </a:lnTo>
                  <a:lnTo>
                    <a:pt x="1049004" y="178358"/>
                  </a:lnTo>
                  <a:lnTo>
                    <a:pt x="150469" y="178358"/>
                  </a:lnTo>
                  <a:lnTo>
                    <a:pt x="315855" y="12971"/>
                  </a:lnTo>
                  <a:lnTo>
                    <a:pt x="590981" y="12971"/>
                  </a:lnTo>
                  <a:lnTo>
                    <a:pt x="590981" y="0"/>
                  </a:lnTo>
                  <a:lnTo>
                    <a:pt x="310538" y="0"/>
                  </a:lnTo>
                  <a:lnTo>
                    <a:pt x="132180" y="178358"/>
                  </a:lnTo>
                  <a:lnTo>
                    <a:pt x="0" y="178358"/>
                  </a:lnTo>
                  <a:lnTo>
                    <a:pt x="0" y="191329"/>
                  </a:lnTo>
                  <a:lnTo>
                    <a:pt x="1049004" y="191329"/>
                  </a:lnTo>
                  <a:lnTo>
                    <a:pt x="1053155" y="191329"/>
                  </a:lnTo>
                  <a:lnTo>
                    <a:pt x="1212575" y="354381"/>
                  </a:lnTo>
                  <a:lnTo>
                    <a:pt x="1230735" y="354381"/>
                  </a:lnTo>
                  <a:lnTo>
                    <a:pt x="1071315" y="191329"/>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9" name="Freeform: Shape 18">
              <a:extLst>
                <a:ext uri="{FF2B5EF4-FFF2-40B4-BE49-F238E27FC236}">
                  <a16:creationId xmlns:a16="http://schemas.microsoft.com/office/drawing/2014/main" id="{B6D8AFF5-0B55-4226-A60C-1FBC17579E84}"/>
                </a:ext>
              </a:extLst>
            </p:cNvPr>
            <p:cNvSpPr/>
            <p:nvPr/>
          </p:nvSpPr>
          <p:spPr>
            <a:xfrm>
              <a:off x="5132737" y="6728544"/>
              <a:ext cx="923181" cy="126990"/>
            </a:xfrm>
            <a:custGeom>
              <a:avLst/>
              <a:gdLst>
                <a:gd name="connsiteX0" fmla="*/ 878948 w 923181"/>
                <a:gd name="connsiteY0" fmla="*/ 88466 h 126990"/>
                <a:gd name="connsiteX1" fmla="*/ 923181 w 923181"/>
                <a:gd name="connsiteY1" fmla="*/ 44233 h 126990"/>
                <a:gd name="connsiteX2" fmla="*/ 878948 w 923181"/>
                <a:gd name="connsiteY2" fmla="*/ 0 h 126990"/>
                <a:gd name="connsiteX3" fmla="*/ 835364 w 923181"/>
                <a:gd name="connsiteY3" fmla="*/ 37747 h 126990"/>
                <a:gd name="connsiteX4" fmla="*/ 89244 w 923181"/>
                <a:gd name="connsiteY4" fmla="*/ 37747 h 126990"/>
                <a:gd name="connsiteX5" fmla="*/ 0 w 923181"/>
                <a:gd name="connsiteY5" fmla="*/ 126991 h 126990"/>
                <a:gd name="connsiteX6" fmla="*/ 18290 w 923181"/>
                <a:gd name="connsiteY6" fmla="*/ 126991 h 126990"/>
                <a:gd name="connsiteX7" fmla="*/ 94562 w 923181"/>
                <a:gd name="connsiteY7" fmla="*/ 50718 h 126990"/>
                <a:gd name="connsiteX8" fmla="*/ 835364 w 923181"/>
                <a:gd name="connsiteY8" fmla="*/ 50718 h 126990"/>
                <a:gd name="connsiteX9" fmla="*/ 878948 w 923181"/>
                <a:gd name="connsiteY9" fmla="*/ 88466 h 126990"/>
                <a:gd name="connsiteX10" fmla="*/ 845741 w 923181"/>
                <a:gd name="connsiteY10" fmla="*/ 37747 h 126990"/>
                <a:gd name="connsiteX11" fmla="*/ 878948 w 923181"/>
                <a:gd name="connsiteY11" fmla="*/ 10377 h 126990"/>
                <a:gd name="connsiteX12" fmla="*/ 912804 w 923181"/>
                <a:gd name="connsiteY12" fmla="*/ 44233 h 126990"/>
                <a:gd name="connsiteX13" fmla="*/ 878948 w 923181"/>
                <a:gd name="connsiteY13" fmla="*/ 78088 h 126990"/>
                <a:gd name="connsiteX14" fmla="*/ 845741 w 923181"/>
                <a:gd name="connsiteY14" fmla="*/ 50718 h 126990"/>
                <a:gd name="connsiteX15" fmla="*/ 845093 w 923181"/>
                <a:gd name="connsiteY15" fmla="*/ 44233 h 126990"/>
                <a:gd name="connsiteX16" fmla="*/ 845741 w 923181"/>
                <a:gd name="connsiteY16" fmla="*/ 37747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3181" h="126990">
                  <a:moveTo>
                    <a:pt x="878948" y="88466"/>
                  </a:moveTo>
                  <a:cubicBezTo>
                    <a:pt x="903335" y="88466"/>
                    <a:pt x="923181" y="68619"/>
                    <a:pt x="923181" y="44233"/>
                  </a:cubicBezTo>
                  <a:cubicBezTo>
                    <a:pt x="923181" y="19846"/>
                    <a:pt x="903335" y="0"/>
                    <a:pt x="878948" y="0"/>
                  </a:cubicBezTo>
                  <a:cubicBezTo>
                    <a:pt x="856767" y="0"/>
                    <a:pt x="838607" y="16474"/>
                    <a:pt x="835364" y="37747"/>
                  </a:cubicBezTo>
                  <a:lnTo>
                    <a:pt x="89244" y="37747"/>
                  </a:lnTo>
                  <a:lnTo>
                    <a:pt x="0" y="126991"/>
                  </a:lnTo>
                  <a:lnTo>
                    <a:pt x="18290" y="126991"/>
                  </a:lnTo>
                  <a:lnTo>
                    <a:pt x="94562" y="50718"/>
                  </a:lnTo>
                  <a:lnTo>
                    <a:pt x="835364" y="50718"/>
                  </a:lnTo>
                  <a:cubicBezTo>
                    <a:pt x="838607" y="71992"/>
                    <a:pt x="856767" y="88466"/>
                    <a:pt x="878948" y="88466"/>
                  </a:cubicBezTo>
                  <a:close/>
                  <a:moveTo>
                    <a:pt x="845741" y="37747"/>
                  </a:moveTo>
                  <a:cubicBezTo>
                    <a:pt x="848725" y="22181"/>
                    <a:pt x="862475" y="10377"/>
                    <a:pt x="878948" y="10377"/>
                  </a:cubicBezTo>
                  <a:cubicBezTo>
                    <a:pt x="897627" y="10377"/>
                    <a:pt x="912804" y="25554"/>
                    <a:pt x="912804" y="44233"/>
                  </a:cubicBezTo>
                  <a:cubicBezTo>
                    <a:pt x="912804" y="62912"/>
                    <a:pt x="897627" y="78088"/>
                    <a:pt x="878948" y="78088"/>
                  </a:cubicBezTo>
                  <a:cubicBezTo>
                    <a:pt x="862475" y="78088"/>
                    <a:pt x="848854" y="66284"/>
                    <a:pt x="845741" y="50718"/>
                  </a:cubicBezTo>
                  <a:cubicBezTo>
                    <a:pt x="845352" y="48643"/>
                    <a:pt x="845093" y="46438"/>
                    <a:pt x="845093" y="44233"/>
                  </a:cubicBezTo>
                  <a:cubicBezTo>
                    <a:pt x="845093" y="42028"/>
                    <a:pt x="845352" y="39822"/>
                    <a:pt x="845741" y="3774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0" name="Freeform: Shape 19">
              <a:extLst>
                <a:ext uri="{FF2B5EF4-FFF2-40B4-BE49-F238E27FC236}">
                  <a16:creationId xmlns:a16="http://schemas.microsoft.com/office/drawing/2014/main" id="{5B46EDA3-D7E2-485F-BB6E-EFBDECB0B3F2}"/>
                </a:ext>
              </a:extLst>
            </p:cNvPr>
            <p:cNvSpPr/>
            <p:nvPr/>
          </p:nvSpPr>
          <p:spPr>
            <a:xfrm>
              <a:off x="3659565" y="6463537"/>
              <a:ext cx="3485568" cy="391998"/>
            </a:xfrm>
            <a:custGeom>
              <a:avLst/>
              <a:gdLst>
                <a:gd name="connsiteX0" fmla="*/ 2911581 w 3485568"/>
                <a:gd name="connsiteY0" fmla="*/ 229076 h 391998"/>
                <a:gd name="connsiteX1" fmla="*/ 3147792 w 3485568"/>
                <a:gd name="connsiteY1" fmla="*/ 229076 h 391998"/>
                <a:gd name="connsiteX2" fmla="*/ 3191376 w 3485568"/>
                <a:gd name="connsiteY2" fmla="*/ 266823 h 391998"/>
                <a:gd name="connsiteX3" fmla="*/ 3235608 w 3485568"/>
                <a:gd name="connsiteY3" fmla="*/ 222591 h 391998"/>
                <a:gd name="connsiteX4" fmla="*/ 3191376 w 3485568"/>
                <a:gd name="connsiteY4" fmla="*/ 178358 h 391998"/>
                <a:gd name="connsiteX5" fmla="*/ 3147792 w 3485568"/>
                <a:gd name="connsiteY5" fmla="*/ 216105 h 391998"/>
                <a:gd name="connsiteX6" fmla="*/ 2898609 w 3485568"/>
                <a:gd name="connsiteY6" fmla="*/ 216105 h 391998"/>
                <a:gd name="connsiteX7" fmla="*/ 2822466 w 3485568"/>
                <a:gd name="connsiteY7" fmla="*/ 139962 h 391998"/>
                <a:gd name="connsiteX8" fmla="*/ 2520620 w 3485568"/>
                <a:gd name="connsiteY8" fmla="*/ 139962 h 391998"/>
                <a:gd name="connsiteX9" fmla="*/ 2492083 w 3485568"/>
                <a:gd name="connsiteY9" fmla="*/ 117132 h 391998"/>
                <a:gd name="connsiteX10" fmla="*/ 2462767 w 3485568"/>
                <a:gd name="connsiteY10" fmla="*/ 146448 h 391998"/>
                <a:gd name="connsiteX11" fmla="*/ 2492083 w 3485568"/>
                <a:gd name="connsiteY11" fmla="*/ 175764 h 391998"/>
                <a:gd name="connsiteX12" fmla="*/ 2520620 w 3485568"/>
                <a:gd name="connsiteY12" fmla="*/ 152934 h 391998"/>
                <a:gd name="connsiteX13" fmla="*/ 2817148 w 3485568"/>
                <a:gd name="connsiteY13" fmla="*/ 152934 h 391998"/>
                <a:gd name="connsiteX14" fmla="*/ 2880319 w 3485568"/>
                <a:gd name="connsiteY14" fmla="*/ 216105 h 391998"/>
                <a:gd name="connsiteX15" fmla="*/ 1913424 w 3485568"/>
                <a:gd name="connsiteY15" fmla="*/ 216105 h 391998"/>
                <a:gd name="connsiteX16" fmla="*/ 2078681 w 3485568"/>
                <a:gd name="connsiteY16" fmla="*/ 50718 h 391998"/>
                <a:gd name="connsiteX17" fmla="*/ 3397752 w 3485568"/>
                <a:gd name="connsiteY17" fmla="*/ 50718 h 391998"/>
                <a:gd name="connsiteX18" fmla="*/ 3441336 w 3485568"/>
                <a:gd name="connsiteY18" fmla="*/ 88466 h 391998"/>
                <a:gd name="connsiteX19" fmla="*/ 3485569 w 3485568"/>
                <a:gd name="connsiteY19" fmla="*/ 44233 h 391998"/>
                <a:gd name="connsiteX20" fmla="*/ 3441336 w 3485568"/>
                <a:gd name="connsiteY20" fmla="*/ 0 h 391998"/>
                <a:gd name="connsiteX21" fmla="*/ 3397752 w 3485568"/>
                <a:gd name="connsiteY21" fmla="*/ 37747 h 391998"/>
                <a:gd name="connsiteX22" fmla="*/ 2073363 w 3485568"/>
                <a:gd name="connsiteY22" fmla="*/ 37747 h 391998"/>
                <a:gd name="connsiteX23" fmla="*/ 1971277 w 3485568"/>
                <a:gd name="connsiteY23" fmla="*/ 139833 h 391998"/>
                <a:gd name="connsiteX24" fmla="*/ 1349424 w 3485568"/>
                <a:gd name="connsiteY24" fmla="*/ 139833 h 391998"/>
                <a:gd name="connsiteX25" fmla="*/ 1349424 w 3485568"/>
                <a:gd name="connsiteY25" fmla="*/ 152804 h 391998"/>
                <a:gd name="connsiteX26" fmla="*/ 1958306 w 3485568"/>
                <a:gd name="connsiteY26" fmla="*/ 152804 h 391998"/>
                <a:gd name="connsiteX27" fmla="*/ 1895134 w 3485568"/>
                <a:gd name="connsiteY27" fmla="*/ 215975 h 391998"/>
                <a:gd name="connsiteX28" fmla="*/ 0 w 3485568"/>
                <a:gd name="connsiteY28" fmla="*/ 215975 h 391998"/>
                <a:gd name="connsiteX29" fmla="*/ 0 w 3485568"/>
                <a:gd name="connsiteY29" fmla="*/ 228947 h 391998"/>
                <a:gd name="connsiteX30" fmla="*/ 1135005 w 3485568"/>
                <a:gd name="connsiteY30" fmla="*/ 228947 h 391998"/>
                <a:gd name="connsiteX31" fmla="*/ 1030844 w 3485568"/>
                <a:gd name="connsiteY31" fmla="*/ 333108 h 391998"/>
                <a:gd name="connsiteX32" fmla="*/ 626912 w 3485568"/>
                <a:gd name="connsiteY32" fmla="*/ 333108 h 391998"/>
                <a:gd name="connsiteX33" fmla="*/ 626912 w 3485568"/>
                <a:gd name="connsiteY33" fmla="*/ 346079 h 391998"/>
                <a:gd name="connsiteX34" fmla="*/ 1036162 w 3485568"/>
                <a:gd name="connsiteY34" fmla="*/ 346079 h 391998"/>
                <a:gd name="connsiteX35" fmla="*/ 1153295 w 3485568"/>
                <a:gd name="connsiteY35" fmla="*/ 228947 h 391998"/>
                <a:gd name="connsiteX36" fmla="*/ 2893291 w 3485568"/>
                <a:gd name="connsiteY36" fmla="*/ 228947 h 391998"/>
                <a:gd name="connsiteX37" fmla="*/ 3056342 w 3485568"/>
                <a:gd name="connsiteY37" fmla="*/ 391998 h 391998"/>
                <a:gd name="connsiteX38" fmla="*/ 3074632 w 3485568"/>
                <a:gd name="connsiteY38" fmla="*/ 391998 h 391998"/>
                <a:gd name="connsiteX39" fmla="*/ 2911581 w 3485568"/>
                <a:gd name="connsiteY39" fmla="*/ 229076 h 391998"/>
                <a:gd name="connsiteX40" fmla="*/ 3158169 w 3485568"/>
                <a:gd name="connsiteY40" fmla="*/ 216105 h 391998"/>
                <a:gd name="connsiteX41" fmla="*/ 3191376 w 3485568"/>
                <a:gd name="connsiteY41" fmla="*/ 188735 h 391998"/>
                <a:gd name="connsiteX42" fmla="*/ 3225231 w 3485568"/>
                <a:gd name="connsiteY42" fmla="*/ 222591 h 391998"/>
                <a:gd name="connsiteX43" fmla="*/ 3191376 w 3485568"/>
                <a:gd name="connsiteY43" fmla="*/ 256446 h 391998"/>
                <a:gd name="connsiteX44" fmla="*/ 3158169 w 3485568"/>
                <a:gd name="connsiteY44" fmla="*/ 229076 h 391998"/>
                <a:gd name="connsiteX45" fmla="*/ 3157520 w 3485568"/>
                <a:gd name="connsiteY45" fmla="*/ 222591 h 391998"/>
                <a:gd name="connsiteX46" fmla="*/ 3158169 w 3485568"/>
                <a:gd name="connsiteY46" fmla="*/ 216105 h 391998"/>
                <a:gd name="connsiteX47" fmla="*/ 3408129 w 3485568"/>
                <a:gd name="connsiteY47" fmla="*/ 37747 h 391998"/>
                <a:gd name="connsiteX48" fmla="*/ 3441336 w 3485568"/>
                <a:gd name="connsiteY48" fmla="*/ 10377 h 391998"/>
                <a:gd name="connsiteX49" fmla="*/ 3475192 w 3485568"/>
                <a:gd name="connsiteY49" fmla="*/ 44233 h 391998"/>
                <a:gd name="connsiteX50" fmla="*/ 3441336 w 3485568"/>
                <a:gd name="connsiteY50" fmla="*/ 78088 h 391998"/>
                <a:gd name="connsiteX51" fmla="*/ 3408129 w 3485568"/>
                <a:gd name="connsiteY51" fmla="*/ 50718 h 391998"/>
                <a:gd name="connsiteX52" fmla="*/ 3407480 w 3485568"/>
                <a:gd name="connsiteY52" fmla="*/ 44233 h 391998"/>
                <a:gd name="connsiteX53" fmla="*/ 3408129 w 3485568"/>
                <a:gd name="connsiteY53" fmla="*/ 37747 h 3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85568" h="391998">
                  <a:moveTo>
                    <a:pt x="2911581" y="229076"/>
                  </a:moveTo>
                  <a:lnTo>
                    <a:pt x="3147792" y="229076"/>
                  </a:lnTo>
                  <a:cubicBezTo>
                    <a:pt x="3150905" y="250350"/>
                    <a:pt x="3169194" y="266823"/>
                    <a:pt x="3191376" y="266823"/>
                  </a:cubicBezTo>
                  <a:cubicBezTo>
                    <a:pt x="3215762" y="266823"/>
                    <a:pt x="3235608" y="246977"/>
                    <a:pt x="3235608" y="222591"/>
                  </a:cubicBezTo>
                  <a:cubicBezTo>
                    <a:pt x="3235608" y="198204"/>
                    <a:pt x="3215762" y="178358"/>
                    <a:pt x="3191376" y="178358"/>
                  </a:cubicBezTo>
                  <a:cubicBezTo>
                    <a:pt x="3169194" y="178358"/>
                    <a:pt x="3151034" y="194832"/>
                    <a:pt x="3147792" y="216105"/>
                  </a:cubicBezTo>
                  <a:lnTo>
                    <a:pt x="2898609" y="216105"/>
                  </a:lnTo>
                  <a:lnTo>
                    <a:pt x="2822466" y="139962"/>
                  </a:lnTo>
                  <a:lnTo>
                    <a:pt x="2520620" y="139962"/>
                  </a:lnTo>
                  <a:cubicBezTo>
                    <a:pt x="2517636" y="126991"/>
                    <a:pt x="2506092" y="117132"/>
                    <a:pt x="2492083" y="117132"/>
                  </a:cubicBezTo>
                  <a:cubicBezTo>
                    <a:pt x="2475868" y="117132"/>
                    <a:pt x="2462767" y="130234"/>
                    <a:pt x="2462767" y="146448"/>
                  </a:cubicBezTo>
                  <a:cubicBezTo>
                    <a:pt x="2462767" y="162662"/>
                    <a:pt x="2475868" y="175764"/>
                    <a:pt x="2492083" y="175764"/>
                  </a:cubicBezTo>
                  <a:cubicBezTo>
                    <a:pt x="2505962" y="175764"/>
                    <a:pt x="2517636" y="166035"/>
                    <a:pt x="2520620" y="152934"/>
                  </a:cubicBezTo>
                  <a:lnTo>
                    <a:pt x="2817148" y="152934"/>
                  </a:lnTo>
                  <a:lnTo>
                    <a:pt x="2880319" y="216105"/>
                  </a:lnTo>
                  <a:lnTo>
                    <a:pt x="1913424" y="216105"/>
                  </a:lnTo>
                  <a:lnTo>
                    <a:pt x="2078681" y="50718"/>
                  </a:lnTo>
                  <a:lnTo>
                    <a:pt x="3397752" y="50718"/>
                  </a:lnTo>
                  <a:cubicBezTo>
                    <a:pt x="3400865" y="71992"/>
                    <a:pt x="3419155" y="88466"/>
                    <a:pt x="3441336" y="88466"/>
                  </a:cubicBezTo>
                  <a:cubicBezTo>
                    <a:pt x="3465722" y="88466"/>
                    <a:pt x="3485569" y="68619"/>
                    <a:pt x="3485569" y="44233"/>
                  </a:cubicBezTo>
                  <a:cubicBezTo>
                    <a:pt x="3485569" y="19846"/>
                    <a:pt x="3465722" y="0"/>
                    <a:pt x="3441336" y="0"/>
                  </a:cubicBezTo>
                  <a:cubicBezTo>
                    <a:pt x="3419155" y="0"/>
                    <a:pt x="3400995" y="16474"/>
                    <a:pt x="3397752" y="37747"/>
                  </a:cubicBezTo>
                  <a:lnTo>
                    <a:pt x="2073363" y="37747"/>
                  </a:lnTo>
                  <a:lnTo>
                    <a:pt x="1971277" y="139833"/>
                  </a:lnTo>
                  <a:lnTo>
                    <a:pt x="1349424" y="139833"/>
                  </a:lnTo>
                  <a:lnTo>
                    <a:pt x="1349424" y="152804"/>
                  </a:lnTo>
                  <a:lnTo>
                    <a:pt x="1958306" y="152804"/>
                  </a:lnTo>
                  <a:lnTo>
                    <a:pt x="1895134" y="215975"/>
                  </a:lnTo>
                  <a:lnTo>
                    <a:pt x="0" y="215975"/>
                  </a:lnTo>
                  <a:lnTo>
                    <a:pt x="0" y="228947"/>
                  </a:lnTo>
                  <a:lnTo>
                    <a:pt x="1135005" y="228947"/>
                  </a:lnTo>
                  <a:lnTo>
                    <a:pt x="1030844" y="333108"/>
                  </a:lnTo>
                  <a:lnTo>
                    <a:pt x="626912" y="333108"/>
                  </a:lnTo>
                  <a:lnTo>
                    <a:pt x="626912" y="346079"/>
                  </a:lnTo>
                  <a:lnTo>
                    <a:pt x="1036162" y="346079"/>
                  </a:lnTo>
                  <a:lnTo>
                    <a:pt x="1153295" y="228947"/>
                  </a:lnTo>
                  <a:lnTo>
                    <a:pt x="2893291" y="228947"/>
                  </a:lnTo>
                  <a:lnTo>
                    <a:pt x="3056342" y="391998"/>
                  </a:lnTo>
                  <a:lnTo>
                    <a:pt x="3074632" y="391998"/>
                  </a:lnTo>
                  <a:lnTo>
                    <a:pt x="2911581" y="229076"/>
                  </a:lnTo>
                  <a:close/>
                  <a:moveTo>
                    <a:pt x="3158169" y="216105"/>
                  </a:moveTo>
                  <a:cubicBezTo>
                    <a:pt x="3161152" y="200539"/>
                    <a:pt x="3174902" y="188735"/>
                    <a:pt x="3191376" y="188735"/>
                  </a:cubicBezTo>
                  <a:cubicBezTo>
                    <a:pt x="3210055" y="188735"/>
                    <a:pt x="3225231" y="203912"/>
                    <a:pt x="3225231" y="222591"/>
                  </a:cubicBezTo>
                  <a:cubicBezTo>
                    <a:pt x="3225231" y="241270"/>
                    <a:pt x="3210055" y="256446"/>
                    <a:pt x="3191376" y="256446"/>
                  </a:cubicBezTo>
                  <a:cubicBezTo>
                    <a:pt x="3174902" y="256446"/>
                    <a:pt x="3161282" y="244642"/>
                    <a:pt x="3158169" y="229076"/>
                  </a:cubicBezTo>
                  <a:cubicBezTo>
                    <a:pt x="3157779" y="227001"/>
                    <a:pt x="3157520" y="224796"/>
                    <a:pt x="3157520" y="222591"/>
                  </a:cubicBezTo>
                  <a:cubicBezTo>
                    <a:pt x="3157390" y="220386"/>
                    <a:pt x="3157649" y="218180"/>
                    <a:pt x="3158169" y="216105"/>
                  </a:cubicBezTo>
                  <a:close/>
                  <a:moveTo>
                    <a:pt x="3408129" y="37747"/>
                  </a:moveTo>
                  <a:cubicBezTo>
                    <a:pt x="3411113" y="22181"/>
                    <a:pt x="3424862" y="10377"/>
                    <a:pt x="3441336" y="10377"/>
                  </a:cubicBezTo>
                  <a:cubicBezTo>
                    <a:pt x="3460015" y="10377"/>
                    <a:pt x="3475192" y="25554"/>
                    <a:pt x="3475192" y="44233"/>
                  </a:cubicBezTo>
                  <a:cubicBezTo>
                    <a:pt x="3475192" y="62912"/>
                    <a:pt x="3460015" y="78088"/>
                    <a:pt x="3441336" y="78088"/>
                  </a:cubicBezTo>
                  <a:cubicBezTo>
                    <a:pt x="3424862" y="78088"/>
                    <a:pt x="3411243" y="66284"/>
                    <a:pt x="3408129" y="50718"/>
                  </a:cubicBezTo>
                  <a:cubicBezTo>
                    <a:pt x="3407740" y="48643"/>
                    <a:pt x="3407480" y="46438"/>
                    <a:pt x="3407480" y="44233"/>
                  </a:cubicBezTo>
                  <a:cubicBezTo>
                    <a:pt x="3407480" y="42028"/>
                    <a:pt x="3407740" y="39952"/>
                    <a:pt x="3408129" y="3774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1" name="Freeform: Shape 20">
              <a:extLst>
                <a:ext uri="{FF2B5EF4-FFF2-40B4-BE49-F238E27FC236}">
                  <a16:creationId xmlns:a16="http://schemas.microsoft.com/office/drawing/2014/main" id="{0B22716D-F9EA-4DC4-8B86-004BE44F0458}"/>
                </a:ext>
              </a:extLst>
            </p:cNvPr>
            <p:cNvSpPr/>
            <p:nvPr/>
          </p:nvSpPr>
          <p:spPr>
            <a:xfrm>
              <a:off x="8634293" y="6572919"/>
              <a:ext cx="291826" cy="282745"/>
            </a:xfrm>
            <a:custGeom>
              <a:avLst/>
              <a:gdLst>
                <a:gd name="connsiteX0" fmla="*/ 79613 w 291826"/>
                <a:gd name="connsiteY0" fmla="*/ 70403 h 282745"/>
                <a:gd name="connsiteX1" fmla="*/ 75462 w 291826"/>
                <a:gd name="connsiteY1" fmla="*/ 12939 h 282745"/>
                <a:gd name="connsiteX2" fmla="*/ 12939 w 291826"/>
                <a:gd name="connsiteY2" fmla="*/ 12939 h 282745"/>
                <a:gd name="connsiteX3" fmla="*/ 12939 w 291826"/>
                <a:gd name="connsiteY3" fmla="*/ 75462 h 282745"/>
                <a:gd name="connsiteX4" fmla="*/ 70403 w 291826"/>
                <a:gd name="connsiteY4" fmla="*/ 79612 h 282745"/>
                <a:gd name="connsiteX5" fmla="*/ 273537 w 291826"/>
                <a:gd name="connsiteY5" fmla="*/ 282746 h 282745"/>
                <a:gd name="connsiteX6" fmla="*/ 291826 w 291826"/>
                <a:gd name="connsiteY6" fmla="*/ 282746 h 282745"/>
                <a:gd name="connsiteX7" fmla="*/ 79613 w 291826"/>
                <a:gd name="connsiteY7" fmla="*/ 70403 h 282745"/>
                <a:gd name="connsiteX8" fmla="*/ 72349 w 291826"/>
                <a:gd name="connsiteY8" fmla="*/ 63009 h 282745"/>
                <a:gd name="connsiteX9" fmla="*/ 68198 w 291826"/>
                <a:gd name="connsiteY9" fmla="*/ 68068 h 282745"/>
                <a:gd name="connsiteX10" fmla="*/ 63139 w 291826"/>
                <a:gd name="connsiteY10" fmla="*/ 72219 h 282745"/>
                <a:gd name="connsiteX11" fmla="*/ 20333 w 291826"/>
                <a:gd name="connsiteY11" fmla="*/ 68068 h 282745"/>
                <a:gd name="connsiteX12" fmla="*/ 20333 w 291826"/>
                <a:gd name="connsiteY12" fmla="*/ 20203 h 282745"/>
                <a:gd name="connsiteX13" fmla="*/ 68198 w 291826"/>
                <a:gd name="connsiteY13" fmla="*/ 20203 h 282745"/>
                <a:gd name="connsiteX14" fmla="*/ 72349 w 291826"/>
                <a:gd name="connsiteY14" fmla="*/ 63009 h 28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1826" h="282745">
                  <a:moveTo>
                    <a:pt x="79613" y="70403"/>
                  </a:moveTo>
                  <a:cubicBezTo>
                    <a:pt x="92455" y="53151"/>
                    <a:pt x="91158" y="28635"/>
                    <a:pt x="75462" y="12939"/>
                  </a:cubicBezTo>
                  <a:cubicBezTo>
                    <a:pt x="58210" y="-4313"/>
                    <a:pt x="30192" y="-4313"/>
                    <a:pt x="12939" y="12939"/>
                  </a:cubicBezTo>
                  <a:cubicBezTo>
                    <a:pt x="-4313" y="30191"/>
                    <a:pt x="-4313" y="58210"/>
                    <a:pt x="12939" y="75462"/>
                  </a:cubicBezTo>
                  <a:cubicBezTo>
                    <a:pt x="28635" y="91157"/>
                    <a:pt x="53151" y="92454"/>
                    <a:pt x="70403" y="79612"/>
                  </a:cubicBezTo>
                  <a:lnTo>
                    <a:pt x="273537" y="282746"/>
                  </a:lnTo>
                  <a:lnTo>
                    <a:pt x="291826" y="282746"/>
                  </a:lnTo>
                  <a:lnTo>
                    <a:pt x="79613" y="70403"/>
                  </a:lnTo>
                  <a:close/>
                  <a:moveTo>
                    <a:pt x="72349" y="63009"/>
                  </a:moveTo>
                  <a:cubicBezTo>
                    <a:pt x="71181" y="64825"/>
                    <a:pt x="69754" y="66511"/>
                    <a:pt x="68198" y="68068"/>
                  </a:cubicBezTo>
                  <a:cubicBezTo>
                    <a:pt x="66641" y="69624"/>
                    <a:pt x="64955" y="71051"/>
                    <a:pt x="63139" y="72219"/>
                  </a:cubicBezTo>
                  <a:cubicBezTo>
                    <a:pt x="50037" y="81039"/>
                    <a:pt x="32008" y="79742"/>
                    <a:pt x="20333" y="68068"/>
                  </a:cubicBezTo>
                  <a:cubicBezTo>
                    <a:pt x="7102" y="54837"/>
                    <a:pt x="7102" y="33434"/>
                    <a:pt x="20333" y="20203"/>
                  </a:cubicBezTo>
                  <a:cubicBezTo>
                    <a:pt x="33564" y="6972"/>
                    <a:pt x="54967" y="6972"/>
                    <a:pt x="68198" y="20203"/>
                  </a:cubicBezTo>
                  <a:cubicBezTo>
                    <a:pt x="79743" y="31877"/>
                    <a:pt x="81169" y="49908"/>
                    <a:pt x="72349" y="63009"/>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2" name="Freeform: Shape 21">
              <a:extLst>
                <a:ext uri="{FF2B5EF4-FFF2-40B4-BE49-F238E27FC236}">
                  <a16:creationId xmlns:a16="http://schemas.microsoft.com/office/drawing/2014/main" id="{8161092B-B64E-4116-AEC0-1107F77C7EC2}"/>
                </a:ext>
              </a:extLst>
            </p:cNvPr>
            <p:cNvSpPr/>
            <p:nvPr/>
          </p:nvSpPr>
          <p:spPr>
            <a:xfrm>
              <a:off x="2299374" y="6728544"/>
              <a:ext cx="923180" cy="126990"/>
            </a:xfrm>
            <a:custGeom>
              <a:avLst/>
              <a:gdLst>
                <a:gd name="connsiteX0" fmla="*/ 833937 w 923180"/>
                <a:gd name="connsiteY0" fmla="*/ 37747 h 126990"/>
                <a:gd name="connsiteX1" fmla="*/ 87817 w 923180"/>
                <a:gd name="connsiteY1" fmla="*/ 37747 h 126990"/>
                <a:gd name="connsiteX2" fmla="*/ 44233 w 923180"/>
                <a:gd name="connsiteY2" fmla="*/ 0 h 126990"/>
                <a:gd name="connsiteX3" fmla="*/ 0 w 923180"/>
                <a:gd name="connsiteY3" fmla="*/ 44233 h 126990"/>
                <a:gd name="connsiteX4" fmla="*/ 44233 w 923180"/>
                <a:gd name="connsiteY4" fmla="*/ 88466 h 126990"/>
                <a:gd name="connsiteX5" fmla="*/ 87817 w 923180"/>
                <a:gd name="connsiteY5" fmla="*/ 50718 h 126990"/>
                <a:gd name="connsiteX6" fmla="*/ 828619 w 923180"/>
                <a:gd name="connsiteY6" fmla="*/ 50718 h 126990"/>
                <a:gd name="connsiteX7" fmla="*/ 904891 w 923180"/>
                <a:gd name="connsiteY7" fmla="*/ 126991 h 126990"/>
                <a:gd name="connsiteX8" fmla="*/ 923181 w 923180"/>
                <a:gd name="connsiteY8" fmla="*/ 126991 h 126990"/>
                <a:gd name="connsiteX9" fmla="*/ 833937 w 923180"/>
                <a:gd name="connsiteY9" fmla="*/ 37747 h 126990"/>
                <a:gd name="connsiteX10" fmla="*/ 77440 w 923180"/>
                <a:gd name="connsiteY10" fmla="*/ 50718 h 126990"/>
                <a:gd name="connsiteX11" fmla="*/ 44233 w 923180"/>
                <a:gd name="connsiteY11" fmla="*/ 78088 h 126990"/>
                <a:gd name="connsiteX12" fmla="*/ 10377 w 923180"/>
                <a:gd name="connsiteY12" fmla="*/ 44233 h 126990"/>
                <a:gd name="connsiteX13" fmla="*/ 44233 w 923180"/>
                <a:gd name="connsiteY13" fmla="*/ 10377 h 126990"/>
                <a:gd name="connsiteX14" fmla="*/ 77440 w 923180"/>
                <a:gd name="connsiteY14" fmla="*/ 37747 h 126990"/>
                <a:gd name="connsiteX15" fmla="*/ 78088 w 923180"/>
                <a:gd name="connsiteY15" fmla="*/ 44233 h 126990"/>
                <a:gd name="connsiteX16" fmla="*/ 77440 w 923180"/>
                <a:gd name="connsiteY16" fmla="*/ 50718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3180" h="126990">
                  <a:moveTo>
                    <a:pt x="833937" y="37747"/>
                  </a:moveTo>
                  <a:lnTo>
                    <a:pt x="87817" y="37747"/>
                  </a:lnTo>
                  <a:cubicBezTo>
                    <a:pt x="84704" y="16474"/>
                    <a:pt x="66414" y="0"/>
                    <a:pt x="44233" y="0"/>
                  </a:cubicBezTo>
                  <a:cubicBezTo>
                    <a:pt x="19846" y="0"/>
                    <a:pt x="0" y="19846"/>
                    <a:pt x="0" y="44233"/>
                  </a:cubicBezTo>
                  <a:cubicBezTo>
                    <a:pt x="0" y="68619"/>
                    <a:pt x="19846" y="88466"/>
                    <a:pt x="44233" y="88466"/>
                  </a:cubicBezTo>
                  <a:cubicBezTo>
                    <a:pt x="66414" y="88466"/>
                    <a:pt x="84574" y="71992"/>
                    <a:pt x="87817" y="50718"/>
                  </a:cubicBezTo>
                  <a:lnTo>
                    <a:pt x="828619" y="50718"/>
                  </a:lnTo>
                  <a:lnTo>
                    <a:pt x="904891" y="126991"/>
                  </a:lnTo>
                  <a:lnTo>
                    <a:pt x="923181" y="126991"/>
                  </a:lnTo>
                  <a:lnTo>
                    <a:pt x="833937" y="37747"/>
                  </a:lnTo>
                  <a:close/>
                  <a:moveTo>
                    <a:pt x="77440" y="50718"/>
                  </a:moveTo>
                  <a:cubicBezTo>
                    <a:pt x="74456" y="66284"/>
                    <a:pt x="60707" y="78088"/>
                    <a:pt x="44233" y="78088"/>
                  </a:cubicBezTo>
                  <a:cubicBezTo>
                    <a:pt x="25554" y="78088"/>
                    <a:pt x="10377" y="62912"/>
                    <a:pt x="10377" y="44233"/>
                  </a:cubicBezTo>
                  <a:cubicBezTo>
                    <a:pt x="10377" y="25554"/>
                    <a:pt x="25554" y="10377"/>
                    <a:pt x="44233" y="10377"/>
                  </a:cubicBezTo>
                  <a:cubicBezTo>
                    <a:pt x="60707" y="10377"/>
                    <a:pt x="74327" y="22181"/>
                    <a:pt x="77440" y="37747"/>
                  </a:cubicBezTo>
                  <a:cubicBezTo>
                    <a:pt x="77829" y="39822"/>
                    <a:pt x="78088" y="42028"/>
                    <a:pt x="78088" y="44233"/>
                  </a:cubicBezTo>
                  <a:cubicBezTo>
                    <a:pt x="78088" y="46438"/>
                    <a:pt x="77829" y="48643"/>
                    <a:pt x="77440" y="5071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3" name="Freeform: Shape 22">
              <a:extLst>
                <a:ext uri="{FF2B5EF4-FFF2-40B4-BE49-F238E27FC236}">
                  <a16:creationId xmlns:a16="http://schemas.microsoft.com/office/drawing/2014/main" id="{6356098D-AC29-4A19-B122-B72FC11A13CA}"/>
                </a:ext>
              </a:extLst>
            </p:cNvPr>
            <p:cNvSpPr/>
            <p:nvPr/>
          </p:nvSpPr>
          <p:spPr>
            <a:xfrm>
              <a:off x="2012445" y="6562509"/>
              <a:ext cx="2225647" cy="270066"/>
            </a:xfrm>
            <a:custGeom>
              <a:avLst/>
              <a:gdLst>
                <a:gd name="connsiteX0" fmla="*/ 2225648 w 2225647"/>
                <a:gd name="connsiteY0" fmla="*/ 12971 h 270066"/>
                <a:gd name="connsiteX1" fmla="*/ 2225648 w 2225647"/>
                <a:gd name="connsiteY1" fmla="*/ 0 h 270066"/>
                <a:gd name="connsiteX2" fmla="*/ 1355910 w 2225647"/>
                <a:gd name="connsiteY2" fmla="*/ 0 h 270066"/>
                <a:gd name="connsiteX3" fmla="*/ 1238777 w 2225647"/>
                <a:gd name="connsiteY3" fmla="*/ 117132 h 270066"/>
                <a:gd name="connsiteX4" fmla="*/ 31261 w 2225647"/>
                <a:gd name="connsiteY4" fmla="*/ 117132 h 270066"/>
                <a:gd name="connsiteX5" fmla="*/ 135422 w 2225647"/>
                <a:gd name="connsiteY5" fmla="*/ 12971 h 270066"/>
                <a:gd name="connsiteX6" fmla="*/ 758702 w 2225647"/>
                <a:gd name="connsiteY6" fmla="*/ 12971 h 270066"/>
                <a:gd name="connsiteX7" fmla="*/ 758702 w 2225647"/>
                <a:gd name="connsiteY7" fmla="*/ 0 h 270066"/>
                <a:gd name="connsiteX8" fmla="*/ 130104 w 2225647"/>
                <a:gd name="connsiteY8" fmla="*/ 0 h 270066"/>
                <a:gd name="connsiteX9" fmla="*/ 0 w 2225647"/>
                <a:gd name="connsiteY9" fmla="*/ 130104 h 270066"/>
                <a:gd name="connsiteX10" fmla="*/ 1238777 w 2225647"/>
                <a:gd name="connsiteY10" fmla="*/ 130104 h 270066"/>
                <a:gd name="connsiteX11" fmla="*/ 1355910 w 2225647"/>
                <a:gd name="connsiteY11" fmla="*/ 247236 h 270066"/>
                <a:gd name="connsiteX12" fmla="*/ 1926785 w 2225647"/>
                <a:gd name="connsiteY12" fmla="*/ 247236 h 270066"/>
                <a:gd name="connsiteX13" fmla="*/ 1955322 w 2225647"/>
                <a:gd name="connsiteY13" fmla="*/ 270066 h 270066"/>
                <a:gd name="connsiteX14" fmla="*/ 1984638 w 2225647"/>
                <a:gd name="connsiteY14" fmla="*/ 240751 h 270066"/>
                <a:gd name="connsiteX15" fmla="*/ 1955322 w 2225647"/>
                <a:gd name="connsiteY15" fmla="*/ 211435 h 270066"/>
                <a:gd name="connsiteX16" fmla="*/ 1926785 w 2225647"/>
                <a:gd name="connsiteY16" fmla="*/ 234265 h 270066"/>
                <a:gd name="connsiteX17" fmla="*/ 1361358 w 2225647"/>
                <a:gd name="connsiteY17" fmla="*/ 234265 h 270066"/>
                <a:gd name="connsiteX18" fmla="*/ 1250711 w 2225647"/>
                <a:gd name="connsiteY18" fmla="*/ 123618 h 270066"/>
                <a:gd name="connsiteX19" fmla="*/ 1361358 w 2225647"/>
                <a:gd name="connsiteY19" fmla="*/ 12971 h 270066"/>
                <a:gd name="connsiteX20" fmla="*/ 2225648 w 2225647"/>
                <a:gd name="connsiteY20" fmla="*/ 12971 h 27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5647" h="270066">
                  <a:moveTo>
                    <a:pt x="2225648" y="12971"/>
                  </a:moveTo>
                  <a:lnTo>
                    <a:pt x="2225648" y="0"/>
                  </a:lnTo>
                  <a:lnTo>
                    <a:pt x="1355910" y="0"/>
                  </a:lnTo>
                  <a:lnTo>
                    <a:pt x="1238777" y="117132"/>
                  </a:lnTo>
                  <a:lnTo>
                    <a:pt x="31261" y="117132"/>
                  </a:lnTo>
                  <a:lnTo>
                    <a:pt x="135422" y="12971"/>
                  </a:lnTo>
                  <a:lnTo>
                    <a:pt x="758702" y="12971"/>
                  </a:lnTo>
                  <a:lnTo>
                    <a:pt x="758702" y="0"/>
                  </a:lnTo>
                  <a:lnTo>
                    <a:pt x="130104" y="0"/>
                  </a:lnTo>
                  <a:lnTo>
                    <a:pt x="0" y="130104"/>
                  </a:lnTo>
                  <a:lnTo>
                    <a:pt x="1238777" y="130104"/>
                  </a:lnTo>
                  <a:lnTo>
                    <a:pt x="1355910" y="247236"/>
                  </a:lnTo>
                  <a:lnTo>
                    <a:pt x="1926785" y="247236"/>
                  </a:lnTo>
                  <a:cubicBezTo>
                    <a:pt x="1929768" y="260208"/>
                    <a:pt x="1941313" y="270066"/>
                    <a:pt x="1955322" y="270066"/>
                  </a:cubicBezTo>
                  <a:cubicBezTo>
                    <a:pt x="1971537" y="270066"/>
                    <a:pt x="1984638" y="256965"/>
                    <a:pt x="1984638" y="240751"/>
                  </a:cubicBezTo>
                  <a:cubicBezTo>
                    <a:pt x="1984638" y="224536"/>
                    <a:pt x="1971537" y="211435"/>
                    <a:pt x="1955322" y="211435"/>
                  </a:cubicBezTo>
                  <a:cubicBezTo>
                    <a:pt x="1941443" y="211435"/>
                    <a:pt x="1929768" y="221164"/>
                    <a:pt x="1926785" y="234265"/>
                  </a:cubicBezTo>
                  <a:lnTo>
                    <a:pt x="1361358" y="234265"/>
                  </a:lnTo>
                  <a:lnTo>
                    <a:pt x="1250711" y="123618"/>
                  </a:lnTo>
                  <a:lnTo>
                    <a:pt x="1361358" y="12971"/>
                  </a:lnTo>
                  <a:lnTo>
                    <a:pt x="2225648" y="12971"/>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4" name="Freeform: Shape 23">
              <a:extLst>
                <a:ext uri="{FF2B5EF4-FFF2-40B4-BE49-F238E27FC236}">
                  <a16:creationId xmlns:a16="http://schemas.microsoft.com/office/drawing/2014/main" id="{DE5BB82F-A567-434D-9570-E7EB421C025F}"/>
                </a:ext>
              </a:extLst>
            </p:cNvPr>
            <p:cNvSpPr/>
            <p:nvPr/>
          </p:nvSpPr>
          <p:spPr>
            <a:xfrm>
              <a:off x="7309352" y="6728544"/>
              <a:ext cx="815128" cy="126990"/>
            </a:xfrm>
            <a:custGeom>
              <a:avLst/>
              <a:gdLst>
                <a:gd name="connsiteX0" fmla="*/ 736392 w 815128"/>
                <a:gd name="connsiteY0" fmla="*/ 37747 h 126990"/>
                <a:gd name="connsiteX1" fmla="*/ 87817 w 815128"/>
                <a:gd name="connsiteY1" fmla="*/ 37747 h 126990"/>
                <a:gd name="connsiteX2" fmla="*/ 44233 w 815128"/>
                <a:gd name="connsiteY2" fmla="*/ 0 h 126990"/>
                <a:gd name="connsiteX3" fmla="*/ 0 w 815128"/>
                <a:gd name="connsiteY3" fmla="*/ 44233 h 126990"/>
                <a:gd name="connsiteX4" fmla="*/ 44233 w 815128"/>
                <a:gd name="connsiteY4" fmla="*/ 88466 h 126990"/>
                <a:gd name="connsiteX5" fmla="*/ 87817 w 815128"/>
                <a:gd name="connsiteY5" fmla="*/ 50718 h 126990"/>
                <a:gd name="connsiteX6" fmla="*/ 730554 w 815128"/>
                <a:gd name="connsiteY6" fmla="*/ 50718 h 126990"/>
                <a:gd name="connsiteX7" fmla="*/ 797876 w 815128"/>
                <a:gd name="connsiteY7" fmla="*/ 126991 h 126990"/>
                <a:gd name="connsiteX8" fmla="*/ 815129 w 815128"/>
                <a:gd name="connsiteY8" fmla="*/ 126991 h 126990"/>
                <a:gd name="connsiteX9" fmla="*/ 736392 w 815128"/>
                <a:gd name="connsiteY9" fmla="*/ 37747 h 126990"/>
                <a:gd name="connsiteX10" fmla="*/ 77440 w 815128"/>
                <a:gd name="connsiteY10" fmla="*/ 50718 h 126990"/>
                <a:gd name="connsiteX11" fmla="*/ 44233 w 815128"/>
                <a:gd name="connsiteY11" fmla="*/ 78088 h 126990"/>
                <a:gd name="connsiteX12" fmla="*/ 10378 w 815128"/>
                <a:gd name="connsiteY12" fmla="*/ 44233 h 126990"/>
                <a:gd name="connsiteX13" fmla="*/ 44233 w 815128"/>
                <a:gd name="connsiteY13" fmla="*/ 10377 h 126990"/>
                <a:gd name="connsiteX14" fmla="*/ 77440 w 815128"/>
                <a:gd name="connsiteY14" fmla="*/ 37747 h 126990"/>
                <a:gd name="connsiteX15" fmla="*/ 78089 w 815128"/>
                <a:gd name="connsiteY15" fmla="*/ 44233 h 126990"/>
                <a:gd name="connsiteX16" fmla="*/ 77440 w 815128"/>
                <a:gd name="connsiteY16" fmla="*/ 50718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128" h="126990">
                  <a:moveTo>
                    <a:pt x="736392" y="37747"/>
                  </a:moveTo>
                  <a:lnTo>
                    <a:pt x="87817" y="37747"/>
                  </a:lnTo>
                  <a:cubicBezTo>
                    <a:pt x="84704" y="16474"/>
                    <a:pt x="66414" y="0"/>
                    <a:pt x="44233" y="0"/>
                  </a:cubicBezTo>
                  <a:cubicBezTo>
                    <a:pt x="19847" y="0"/>
                    <a:pt x="0" y="19846"/>
                    <a:pt x="0" y="44233"/>
                  </a:cubicBezTo>
                  <a:cubicBezTo>
                    <a:pt x="0" y="68619"/>
                    <a:pt x="19847" y="88466"/>
                    <a:pt x="44233" y="88466"/>
                  </a:cubicBezTo>
                  <a:cubicBezTo>
                    <a:pt x="66414" y="88466"/>
                    <a:pt x="84574" y="71992"/>
                    <a:pt x="87817" y="50718"/>
                  </a:cubicBezTo>
                  <a:lnTo>
                    <a:pt x="730554" y="50718"/>
                  </a:lnTo>
                  <a:lnTo>
                    <a:pt x="797876" y="126991"/>
                  </a:lnTo>
                  <a:lnTo>
                    <a:pt x="815129" y="126991"/>
                  </a:lnTo>
                  <a:lnTo>
                    <a:pt x="736392" y="37747"/>
                  </a:lnTo>
                  <a:close/>
                  <a:moveTo>
                    <a:pt x="77440" y="50718"/>
                  </a:moveTo>
                  <a:cubicBezTo>
                    <a:pt x="74457" y="66284"/>
                    <a:pt x="60706" y="78088"/>
                    <a:pt x="44233" y="78088"/>
                  </a:cubicBezTo>
                  <a:cubicBezTo>
                    <a:pt x="25554" y="78088"/>
                    <a:pt x="10378" y="62912"/>
                    <a:pt x="10378" y="44233"/>
                  </a:cubicBezTo>
                  <a:cubicBezTo>
                    <a:pt x="10378" y="25554"/>
                    <a:pt x="25554" y="10377"/>
                    <a:pt x="44233" y="10377"/>
                  </a:cubicBezTo>
                  <a:cubicBezTo>
                    <a:pt x="60706" y="10377"/>
                    <a:pt x="74327" y="22181"/>
                    <a:pt x="77440" y="37747"/>
                  </a:cubicBezTo>
                  <a:cubicBezTo>
                    <a:pt x="77829" y="39822"/>
                    <a:pt x="78089" y="42028"/>
                    <a:pt x="78089" y="44233"/>
                  </a:cubicBezTo>
                  <a:cubicBezTo>
                    <a:pt x="78089" y="46438"/>
                    <a:pt x="77829" y="48643"/>
                    <a:pt x="77440" y="5071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grpSp>
      <p:sp>
        <p:nvSpPr>
          <p:cNvPr id="25" name="Oval 24">
            <a:extLst>
              <a:ext uri="{FF2B5EF4-FFF2-40B4-BE49-F238E27FC236}">
                <a16:creationId xmlns:a16="http://schemas.microsoft.com/office/drawing/2014/main" id="{DD11C0BA-CDFD-4F50-8913-6B7857DB2D55}"/>
              </a:ext>
            </a:extLst>
          </p:cNvPr>
          <p:cNvSpPr/>
          <p:nvPr userDrawn="1"/>
        </p:nvSpPr>
        <p:spPr>
          <a:xfrm>
            <a:off x="11614611" y="6584613"/>
            <a:ext cx="216000" cy="21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53C737AB-EE1E-4D4D-BC51-FA223C2FA503}" type="slidenum">
              <a:rPr kumimoji="0" lang="en-US" sz="700" b="0" i="0" u="none" strike="noStrike" kern="1200" cap="none" spc="0" normalizeH="0" baseline="0" noProof="0" smtClean="0">
                <a:ln>
                  <a:noFill/>
                </a:ln>
                <a:solidFill>
                  <a:schemeClr val="bg1"/>
                </a:solidFill>
                <a:effectLst/>
                <a:uLnTx/>
                <a:uFillTx/>
                <a:latin typeface="Montserrat" panose="00000500000000000000" pitchFamily="5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solidFill>
                <a:schemeClr val="bg1"/>
              </a:solidFill>
              <a:effectLst/>
              <a:uLnTx/>
              <a:uFillTx/>
              <a:latin typeface="Montserrat" panose="00000500000000000000" pitchFamily="50" charset="0"/>
            </a:endParaRPr>
          </a:p>
        </p:txBody>
      </p:sp>
      <p:sp>
        <p:nvSpPr>
          <p:cNvPr id="27" name="Title 4">
            <a:extLst>
              <a:ext uri="{FF2B5EF4-FFF2-40B4-BE49-F238E27FC236}">
                <a16:creationId xmlns:a16="http://schemas.microsoft.com/office/drawing/2014/main" id="{A5A32941-F180-472D-97AC-2E12B0A2A39E}"/>
              </a:ext>
            </a:extLst>
          </p:cNvPr>
          <p:cNvSpPr>
            <a:spLocks noGrp="1"/>
          </p:cNvSpPr>
          <p:nvPr>
            <p:ph type="title" hasCustomPrompt="1"/>
          </p:nvPr>
        </p:nvSpPr>
        <p:spPr>
          <a:xfrm>
            <a:off x="674689" y="1413115"/>
            <a:ext cx="5421311" cy="3988784"/>
          </a:xfrm>
        </p:spPr>
        <p:txBody>
          <a:bodyPr anchor="ctr"/>
          <a:lstStyle>
            <a:lvl1pPr>
              <a:defRPr lang="en-US" sz="3600" b="0" kern="1200" dirty="0">
                <a:solidFill>
                  <a:schemeClr val="bg1"/>
                </a:solidFill>
                <a:latin typeface="Arial Nova" panose="020B0504020202020204" pitchFamily="34" charset="0"/>
                <a:ea typeface="Open Sans" panose="020B0606030504020204" pitchFamily="34" charset="0"/>
                <a:cs typeface="Open Sans" panose="020B0606030504020204" pitchFamily="34" charset="0"/>
              </a:defRPr>
            </a:lvl1pPr>
          </a:lstStyle>
          <a:p>
            <a:br>
              <a:rPr lang="en-US"/>
            </a:br>
            <a:br>
              <a:rPr lang="en-US"/>
            </a:br>
            <a:br>
              <a:rPr lang="en-US"/>
            </a:br>
            <a:r>
              <a:rPr lang="en-US"/>
              <a:t>Click to edit Master title style</a:t>
            </a:r>
            <a:br>
              <a:rPr lang="en-US"/>
            </a:br>
            <a:br>
              <a:rPr lang="en-US"/>
            </a:br>
            <a:br>
              <a:rPr lang="en-US"/>
            </a:br>
            <a:endParaRPr lang="en-US"/>
          </a:p>
        </p:txBody>
      </p:sp>
    </p:spTree>
    <p:extLst>
      <p:ext uri="{BB962C8B-B14F-4D97-AF65-F5344CB8AC3E}">
        <p14:creationId xmlns:p14="http://schemas.microsoft.com/office/powerpoint/2010/main" val="28239711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hank You 1">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00432-8BCB-410E-8B8D-46754713357F}"/>
              </a:ext>
            </a:extLst>
          </p:cNvPr>
          <p:cNvSpPr>
            <a:spLocks noGrp="1"/>
          </p:cNvSpPr>
          <p:nvPr>
            <p:ph type="title"/>
          </p:nvPr>
        </p:nvSpPr>
        <p:spPr>
          <a:xfrm>
            <a:off x="1294185" y="3264022"/>
            <a:ext cx="9603630" cy="1329595"/>
          </a:xfrm>
        </p:spPr>
        <p:txBody>
          <a:bodyPr anchor="t">
            <a:noAutofit/>
          </a:bodyPr>
          <a:lstStyle>
            <a:lvl1pPr algn="ctr">
              <a:defRPr kumimoji="0" lang="en-US" sz="4800" b="0" i="0" u="none" strike="noStrike" kern="1200" cap="none" spc="0" normalizeH="0" baseline="0" dirty="0">
                <a:ln>
                  <a:noFill/>
                </a:ln>
                <a:solidFill>
                  <a:srgbClr val="FEFDFF"/>
                </a:solidFill>
                <a:effectLst/>
                <a:uLnTx/>
                <a:uFillTx/>
                <a:latin typeface="Arial Nova"/>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sz="4200" b="0">
                <a:solidFill>
                  <a:srgbClr val="FEFDFF"/>
                </a:solidFill>
                <a:latin typeface="+mj-lt"/>
                <a:ea typeface="+mj-ea"/>
                <a:cs typeface="+mj-cs"/>
                <a:sym typeface="Helvetica"/>
              </a:defRPr>
            </a:pPr>
            <a:r>
              <a:rPr lang="en-US"/>
              <a:t>Click to edit Master title style</a:t>
            </a:r>
          </a:p>
        </p:txBody>
      </p:sp>
      <p:sp>
        <p:nvSpPr>
          <p:cNvPr id="3" name="Freeform: Shape 2">
            <a:extLst>
              <a:ext uri="{FF2B5EF4-FFF2-40B4-BE49-F238E27FC236}">
                <a16:creationId xmlns:a16="http://schemas.microsoft.com/office/drawing/2014/main" id="{EE9CBADD-CA0A-48FB-BF09-7BD20CAC5CD1}"/>
              </a:ext>
            </a:extLst>
          </p:cNvPr>
          <p:cNvSpPr/>
          <p:nvPr userDrawn="1"/>
        </p:nvSpPr>
        <p:spPr>
          <a:xfrm>
            <a:off x="0" y="1816549"/>
            <a:ext cx="3116353" cy="3164207"/>
          </a:xfrm>
          <a:custGeom>
            <a:avLst/>
            <a:gdLst>
              <a:gd name="connsiteX0" fmla="*/ 6763 w 2704433"/>
              <a:gd name="connsiteY0" fmla="*/ 363284 h 2745962"/>
              <a:gd name="connsiteX1" fmla="*/ 0 w 2704433"/>
              <a:gd name="connsiteY1" fmla="*/ 356616 h 2745962"/>
              <a:gd name="connsiteX2" fmla="*/ 148400 w 2704433"/>
              <a:gd name="connsiteY2" fmla="*/ 208217 h 2745962"/>
              <a:gd name="connsiteX3" fmla="*/ 1683068 w 2704433"/>
              <a:gd name="connsiteY3" fmla="*/ 208217 h 2745962"/>
              <a:gd name="connsiteX4" fmla="*/ 1836992 w 2704433"/>
              <a:gd name="connsiteY4" fmla="*/ 54293 h 2745962"/>
              <a:gd name="connsiteX5" fmla="*/ 1840039 w 2704433"/>
              <a:gd name="connsiteY5" fmla="*/ 17526 h 2745962"/>
              <a:gd name="connsiteX6" fmla="*/ 1880521 w 2704433"/>
              <a:gd name="connsiteY6" fmla="*/ 17526 h 2745962"/>
              <a:gd name="connsiteX7" fmla="*/ 1880521 w 2704433"/>
              <a:gd name="connsiteY7" fmla="*/ 58007 h 2745962"/>
              <a:gd name="connsiteX8" fmla="*/ 1843754 w 2704433"/>
              <a:gd name="connsiteY8" fmla="*/ 61055 h 2745962"/>
              <a:gd name="connsiteX9" fmla="*/ 1686973 w 2704433"/>
              <a:gd name="connsiteY9" fmla="*/ 217837 h 2745962"/>
              <a:gd name="connsiteX10" fmla="*/ 152305 w 2704433"/>
              <a:gd name="connsiteY10" fmla="*/ 217837 h 2745962"/>
              <a:gd name="connsiteX11" fmla="*/ 6763 w 2704433"/>
              <a:gd name="connsiteY11" fmla="*/ 363284 h 2745962"/>
              <a:gd name="connsiteX12" fmla="*/ 2704433 w 2704433"/>
              <a:gd name="connsiteY12" fmla="*/ 28575 h 2745962"/>
              <a:gd name="connsiteX13" fmla="*/ 2675763 w 2704433"/>
              <a:gd name="connsiteY13" fmla="*/ 57245 h 2745962"/>
              <a:gd name="connsiteX14" fmla="*/ 2647569 w 2704433"/>
              <a:gd name="connsiteY14" fmla="*/ 33338 h 2745962"/>
              <a:gd name="connsiteX15" fmla="*/ 2142839 w 2704433"/>
              <a:gd name="connsiteY15" fmla="*/ 33338 h 2745962"/>
              <a:gd name="connsiteX16" fmla="*/ 1763363 w 2704433"/>
              <a:gd name="connsiteY16" fmla="*/ 412814 h 2745962"/>
              <a:gd name="connsiteX17" fmla="*/ 191929 w 2704433"/>
              <a:gd name="connsiteY17" fmla="*/ 412814 h 2745962"/>
              <a:gd name="connsiteX18" fmla="*/ 159830 w 2704433"/>
              <a:gd name="connsiteY18" fmla="*/ 440531 h 2745962"/>
              <a:gd name="connsiteX19" fmla="*/ 127349 w 2704433"/>
              <a:gd name="connsiteY19" fmla="*/ 408051 h 2745962"/>
              <a:gd name="connsiteX20" fmla="*/ 159830 w 2704433"/>
              <a:gd name="connsiteY20" fmla="*/ 375666 h 2745962"/>
              <a:gd name="connsiteX21" fmla="*/ 191929 w 2704433"/>
              <a:gd name="connsiteY21" fmla="*/ 403289 h 2745962"/>
              <a:gd name="connsiteX22" fmla="*/ 1759458 w 2704433"/>
              <a:gd name="connsiteY22" fmla="*/ 403289 h 2745962"/>
              <a:gd name="connsiteX23" fmla="*/ 2138934 w 2704433"/>
              <a:gd name="connsiteY23" fmla="*/ 23813 h 2745962"/>
              <a:gd name="connsiteX24" fmla="*/ 2647569 w 2704433"/>
              <a:gd name="connsiteY24" fmla="*/ 23813 h 2745962"/>
              <a:gd name="connsiteX25" fmla="*/ 2675763 w 2704433"/>
              <a:gd name="connsiteY25" fmla="*/ 0 h 2745962"/>
              <a:gd name="connsiteX26" fmla="*/ 2704433 w 2704433"/>
              <a:gd name="connsiteY26" fmla="*/ 28575 h 2745962"/>
              <a:gd name="connsiteX27" fmla="*/ 184690 w 2704433"/>
              <a:gd name="connsiteY27" fmla="*/ 408051 h 2745962"/>
              <a:gd name="connsiteX28" fmla="*/ 184214 w 2704433"/>
              <a:gd name="connsiteY28" fmla="*/ 403289 h 2745962"/>
              <a:gd name="connsiteX29" fmla="*/ 159830 w 2704433"/>
              <a:gd name="connsiteY29" fmla="*/ 383286 h 2745962"/>
              <a:gd name="connsiteX30" fmla="*/ 134969 w 2704433"/>
              <a:gd name="connsiteY30" fmla="*/ 408051 h 2745962"/>
              <a:gd name="connsiteX31" fmla="*/ 159830 w 2704433"/>
              <a:gd name="connsiteY31" fmla="*/ 432911 h 2745962"/>
              <a:gd name="connsiteX32" fmla="*/ 184214 w 2704433"/>
              <a:gd name="connsiteY32" fmla="*/ 412814 h 2745962"/>
              <a:gd name="connsiteX33" fmla="*/ 184690 w 2704433"/>
              <a:gd name="connsiteY33" fmla="*/ 408051 h 2745962"/>
              <a:gd name="connsiteX34" fmla="*/ 3334 w 2704433"/>
              <a:gd name="connsiteY34" fmla="*/ 748856 h 2745962"/>
              <a:gd name="connsiteX35" fmla="*/ 48959 w 2704433"/>
              <a:gd name="connsiteY35" fmla="*/ 748856 h 2745962"/>
              <a:gd name="connsiteX36" fmla="*/ 296704 w 2704433"/>
              <a:gd name="connsiteY36" fmla="*/ 501015 h 2745962"/>
              <a:gd name="connsiteX37" fmla="*/ 1815941 w 2704433"/>
              <a:gd name="connsiteY37" fmla="*/ 501015 h 2745962"/>
              <a:gd name="connsiteX38" fmla="*/ 1848041 w 2704433"/>
              <a:gd name="connsiteY38" fmla="*/ 473297 h 2745962"/>
              <a:gd name="connsiteX39" fmla="*/ 1880521 w 2704433"/>
              <a:gd name="connsiteY39" fmla="*/ 505778 h 2745962"/>
              <a:gd name="connsiteX40" fmla="*/ 1848041 w 2704433"/>
              <a:gd name="connsiteY40" fmla="*/ 538258 h 2745962"/>
              <a:gd name="connsiteX41" fmla="*/ 1815941 w 2704433"/>
              <a:gd name="connsiteY41" fmla="*/ 510540 h 2745962"/>
              <a:gd name="connsiteX42" fmla="*/ 300609 w 2704433"/>
              <a:gd name="connsiteY42" fmla="*/ 510540 h 2745962"/>
              <a:gd name="connsiteX43" fmla="*/ 52864 w 2704433"/>
              <a:gd name="connsiteY43" fmla="*/ 758381 h 2745962"/>
              <a:gd name="connsiteX44" fmla="*/ 3334 w 2704433"/>
              <a:gd name="connsiteY44" fmla="*/ 758381 h 2745962"/>
              <a:gd name="connsiteX45" fmla="*/ 3334 w 2704433"/>
              <a:gd name="connsiteY45" fmla="*/ 748856 h 2745962"/>
              <a:gd name="connsiteX46" fmla="*/ 1823657 w 2704433"/>
              <a:gd name="connsiteY46" fmla="*/ 501015 h 2745962"/>
              <a:gd name="connsiteX47" fmla="*/ 1823180 w 2704433"/>
              <a:gd name="connsiteY47" fmla="*/ 505778 h 2745962"/>
              <a:gd name="connsiteX48" fmla="*/ 1823657 w 2704433"/>
              <a:gd name="connsiteY48" fmla="*/ 510540 h 2745962"/>
              <a:gd name="connsiteX49" fmla="*/ 1848041 w 2704433"/>
              <a:gd name="connsiteY49" fmla="*/ 530638 h 2745962"/>
              <a:gd name="connsiteX50" fmla="*/ 1872901 w 2704433"/>
              <a:gd name="connsiteY50" fmla="*/ 505778 h 2745962"/>
              <a:gd name="connsiteX51" fmla="*/ 1848041 w 2704433"/>
              <a:gd name="connsiteY51" fmla="*/ 480917 h 2745962"/>
              <a:gd name="connsiteX52" fmla="*/ 1823657 w 2704433"/>
              <a:gd name="connsiteY52" fmla="*/ 501015 h 2745962"/>
              <a:gd name="connsiteX53" fmla="*/ 2086737 w 2704433"/>
              <a:gd name="connsiteY53" fmla="*/ 866585 h 2745962"/>
              <a:gd name="connsiteX54" fmla="*/ 2058543 w 2704433"/>
              <a:gd name="connsiteY54" fmla="*/ 890492 h 2745962"/>
              <a:gd name="connsiteX55" fmla="*/ 422815 w 2704433"/>
              <a:gd name="connsiteY55" fmla="*/ 890492 h 2745962"/>
              <a:gd name="connsiteX56" fmla="*/ 173641 w 2704433"/>
              <a:gd name="connsiteY56" fmla="*/ 1139666 h 2745962"/>
              <a:gd name="connsiteX57" fmla="*/ 3334 w 2704433"/>
              <a:gd name="connsiteY57" fmla="*/ 1139666 h 2745962"/>
              <a:gd name="connsiteX58" fmla="*/ 3334 w 2704433"/>
              <a:gd name="connsiteY58" fmla="*/ 1149191 h 2745962"/>
              <a:gd name="connsiteX59" fmla="*/ 177451 w 2704433"/>
              <a:gd name="connsiteY59" fmla="*/ 1149191 h 2745962"/>
              <a:gd name="connsiteX60" fmla="*/ 426720 w 2704433"/>
              <a:gd name="connsiteY60" fmla="*/ 899922 h 2745962"/>
              <a:gd name="connsiteX61" fmla="*/ 2058638 w 2704433"/>
              <a:gd name="connsiteY61" fmla="*/ 899922 h 2745962"/>
              <a:gd name="connsiteX62" fmla="*/ 2086832 w 2704433"/>
              <a:gd name="connsiteY62" fmla="*/ 923830 h 2745962"/>
              <a:gd name="connsiteX63" fmla="*/ 2115503 w 2704433"/>
              <a:gd name="connsiteY63" fmla="*/ 895160 h 2745962"/>
              <a:gd name="connsiteX64" fmla="*/ 2086737 w 2704433"/>
              <a:gd name="connsiteY64" fmla="*/ 866585 h 2745962"/>
              <a:gd name="connsiteX65" fmla="*/ 1562862 w 2704433"/>
              <a:gd name="connsiteY65" fmla="*/ 1270064 h 2745962"/>
              <a:gd name="connsiteX66" fmla="*/ 1534668 w 2704433"/>
              <a:gd name="connsiteY66" fmla="*/ 1293971 h 2745962"/>
              <a:gd name="connsiteX67" fmla="*/ 463868 w 2704433"/>
              <a:gd name="connsiteY67" fmla="*/ 1293971 h 2745962"/>
              <a:gd name="connsiteX68" fmla="*/ 303848 w 2704433"/>
              <a:gd name="connsiteY68" fmla="*/ 1453991 h 2745962"/>
              <a:gd name="connsiteX69" fmla="*/ 3334 w 2704433"/>
              <a:gd name="connsiteY69" fmla="*/ 1453991 h 2745962"/>
              <a:gd name="connsiteX70" fmla="*/ 3334 w 2704433"/>
              <a:gd name="connsiteY70" fmla="*/ 1463516 h 2745962"/>
              <a:gd name="connsiteX71" fmla="*/ 307753 w 2704433"/>
              <a:gd name="connsiteY71" fmla="*/ 1463516 h 2745962"/>
              <a:gd name="connsiteX72" fmla="*/ 467773 w 2704433"/>
              <a:gd name="connsiteY72" fmla="*/ 1303496 h 2745962"/>
              <a:gd name="connsiteX73" fmla="*/ 1534668 w 2704433"/>
              <a:gd name="connsiteY73" fmla="*/ 1303496 h 2745962"/>
              <a:gd name="connsiteX74" fmla="*/ 1562862 w 2704433"/>
              <a:gd name="connsiteY74" fmla="*/ 1327404 h 2745962"/>
              <a:gd name="connsiteX75" fmla="*/ 1591532 w 2704433"/>
              <a:gd name="connsiteY75" fmla="*/ 1298734 h 2745962"/>
              <a:gd name="connsiteX76" fmla="*/ 1562862 w 2704433"/>
              <a:gd name="connsiteY76" fmla="*/ 1270064 h 2745962"/>
              <a:gd name="connsiteX77" fmla="*/ 942689 w 2704433"/>
              <a:gd name="connsiteY77" fmla="*/ 1679353 h 2745962"/>
              <a:gd name="connsiteX78" fmla="*/ 3334 w 2704433"/>
              <a:gd name="connsiteY78" fmla="*/ 1679353 h 2745962"/>
              <a:gd name="connsiteX79" fmla="*/ 3334 w 2704433"/>
              <a:gd name="connsiteY79" fmla="*/ 1669828 h 2745962"/>
              <a:gd name="connsiteX80" fmla="*/ 942689 w 2704433"/>
              <a:gd name="connsiteY80" fmla="*/ 1669828 h 2745962"/>
              <a:gd name="connsiteX81" fmla="*/ 974693 w 2704433"/>
              <a:gd name="connsiteY81" fmla="*/ 1642110 h 2745962"/>
              <a:gd name="connsiteX82" fmla="*/ 1007174 w 2704433"/>
              <a:gd name="connsiteY82" fmla="*/ 1674590 h 2745962"/>
              <a:gd name="connsiteX83" fmla="*/ 974693 w 2704433"/>
              <a:gd name="connsiteY83" fmla="*/ 1706975 h 2745962"/>
              <a:gd name="connsiteX84" fmla="*/ 942689 w 2704433"/>
              <a:gd name="connsiteY84" fmla="*/ 1679353 h 2745962"/>
              <a:gd name="connsiteX85" fmla="*/ 950405 w 2704433"/>
              <a:gd name="connsiteY85" fmla="*/ 1669828 h 2745962"/>
              <a:gd name="connsiteX86" fmla="*/ 949928 w 2704433"/>
              <a:gd name="connsiteY86" fmla="*/ 1674590 h 2745962"/>
              <a:gd name="connsiteX87" fmla="*/ 950405 w 2704433"/>
              <a:gd name="connsiteY87" fmla="*/ 1679353 h 2745962"/>
              <a:gd name="connsiteX88" fmla="*/ 974693 w 2704433"/>
              <a:gd name="connsiteY88" fmla="*/ 1699355 h 2745962"/>
              <a:gd name="connsiteX89" fmla="*/ 999554 w 2704433"/>
              <a:gd name="connsiteY89" fmla="*/ 1674590 h 2745962"/>
              <a:gd name="connsiteX90" fmla="*/ 974693 w 2704433"/>
              <a:gd name="connsiteY90" fmla="*/ 1649730 h 2745962"/>
              <a:gd name="connsiteX91" fmla="*/ 950405 w 2704433"/>
              <a:gd name="connsiteY91" fmla="*/ 1669828 h 2745962"/>
              <a:gd name="connsiteX92" fmla="*/ 236792 w 2704433"/>
              <a:gd name="connsiteY92" fmla="*/ 1856708 h 2745962"/>
              <a:gd name="connsiteX93" fmla="*/ 3334 w 2704433"/>
              <a:gd name="connsiteY93" fmla="*/ 1856708 h 2745962"/>
              <a:gd name="connsiteX94" fmla="*/ 3334 w 2704433"/>
              <a:gd name="connsiteY94" fmla="*/ 1866233 h 2745962"/>
              <a:gd name="connsiteX95" fmla="*/ 236792 w 2704433"/>
              <a:gd name="connsiteY95" fmla="*/ 1866233 h 2745962"/>
              <a:gd name="connsiteX96" fmla="*/ 264986 w 2704433"/>
              <a:gd name="connsiteY96" fmla="*/ 1890141 h 2745962"/>
              <a:gd name="connsiteX97" fmla="*/ 293656 w 2704433"/>
              <a:gd name="connsiteY97" fmla="*/ 1861471 h 2745962"/>
              <a:gd name="connsiteX98" fmla="*/ 264986 w 2704433"/>
              <a:gd name="connsiteY98" fmla="*/ 1832801 h 2745962"/>
              <a:gd name="connsiteX99" fmla="*/ 236792 w 2704433"/>
              <a:gd name="connsiteY99" fmla="*/ 1856708 h 2745962"/>
              <a:gd name="connsiteX100" fmla="*/ 1297210 w 2704433"/>
              <a:gd name="connsiteY100" fmla="*/ 1728788 h 2745962"/>
              <a:gd name="connsiteX101" fmla="*/ 1269016 w 2704433"/>
              <a:gd name="connsiteY101" fmla="*/ 1752695 h 2745962"/>
              <a:gd name="connsiteX102" fmla="*/ 809054 w 2704433"/>
              <a:gd name="connsiteY102" fmla="*/ 1752695 h 2745962"/>
              <a:gd name="connsiteX103" fmla="*/ 612838 w 2704433"/>
              <a:gd name="connsiteY103" fmla="*/ 1948910 h 2745962"/>
              <a:gd name="connsiteX104" fmla="*/ 3334 w 2704433"/>
              <a:gd name="connsiteY104" fmla="*/ 1948910 h 2745962"/>
              <a:gd name="connsiteX105" fmla="*/ 3334 w 2704433"/>
              <a:gd name="connsiteY105" fmla="*/ 1958435 h 2745962"/>
              <a:gd name="connsiteX106" fmla="*/ 616744 w 2704433"/>
              <a:gd name="connsiteY106" fmla="*/ 1958435 h 2745962"/>
              <a:gd name="connsiteX107" fmla="*/ 812959 w 2704433"/>
              <a:gd name="connsiteY107" fmla="*/ 1762220 h 2745962"/>
              <a:gd name="connsiteX108" fmla="*/ 1269016 w 2704433"/>
              <a:gd name="connsiteY108" fmla="*/ 1762220 h 2745962"/>
              <a:gd name="connsiteX109" fmla="*/ 1297210 w 2704433"/>
              <a:gd name="connsiteY109" fmla="*/ 1786128 h 2745962"/>
              <a:gd name="connsiteX110" fmla="*/ 1325880 w 2704433"/>
              <a:gd name="connsiteY110" fmla="*/ 1757458 h 2745962"/>
              <a:gd name="connsiteX111" fmla="*/ 1297210 w 2704433"/>
              <a:gd name="connsiteY111" fmla="*/ 1728788 h 2745962"/>
              <a:gd name="connsiteX112" fmla="*/ 1041749 w 2704433"/>
              <a:gd name="connsiteY112" fmla="*/ 2327815 h 2745962"/>
              <a:gd name="connsiteX113" fmla="*/ 1013555 w 2704433"/>
              <a:gd name="connsiteY113" fmla="*/ 2351723 h 2745962"/>
              <a:gd name="connsiteX114" fmla="*/ 627317 w 2704433"/>
              <a:gd name="connsiteY114" fmla="*/ 2351723 h 2745962"/>
              <a:gd name="connsiteX115" fmla="*/ 445675 w 2704433"/>
              <a:gd name="connsiteY115" fmla="*/ 2170081 h 2745962"/>
              <a:gd name="connsiteX116" fmla="*/ 3334 w 2704433"/>
              <a:gd name="connsiteY116" fmla="*/ 2170081 h 2745962"/>
              <a:gd name="connsiteX117" fmla="*/ 3334 w 2704433"/>
              <a:gd name="connsiteY117" fmla="*/ 2179606 h 2745962"/>
              <a:gd name="connsiteX118" fmla="*/ 441674 w 2704433"/>
              <a:gd name="connsiteY118" fmla="*/ 2179606 h 2745962"/>
              <a:gd name="connsiteX119" fmla="*/ 623316 w 2704433"/>
              <a:gd name="connsiteY119" fmla="*/ 2361248 h 2745962"/>
              <a:gd name="connsiteX120" fmla="*/ 1013555 w 2704433"/>
              <a:gd name="connsiteY120" fmla="*/ 2361248 h 2745962"/>
              <a:gd name="connsiteX121" fmla="*/ 1041749 w 2704433"/>
              <a:gd name="connsiteY121" fmla="*/ 2385155 h 2745962"/>
              <a:gd name="connsiteX122" fmla="*/ 1070420 w 2704433"/>
              <a:gd name="connsiteY122" fmla="*/ 2356485 h 2745962"/>
              <a:gd name="connsiteX123" fmla="*/ 1041749 w 2704433"/>
              <a:gd name="connsiteY123" fmla="*/ 2327815 h 2745962"/>
              <a:gd name="connsiteX124" fmla="*/ 351854 w 2704433"/>
              <a:gd name="connsiteY124" fmla="*/ 2367344 h 2745962"/>
              <a:gd name="connsiteX125" fmla="*/ 323660 w 2704433"/>
              <a:gd name="connsiteY125" fmla="*/ 2391251 h 2745962"/>
              <a:gd name="connsiteX126" fmla="*/ 3334 w 2704433"/>
              <a:gd name="connsiteY126" fmla="*/ 2391251 h 2745962"/>
              <a:gd name="connsiteX127" fmla="*/ 3334 w 2704433"/>
              <a:gd name="connsiteY127" fmla="*/ 2400776 h 2745962"/>
              <a:gd name="connsiteX128" fmla="*/ 323660 w 2704433"/>
              <a:gd name="connsiteY128" fmla="*/ 2400776 h 2745962"/>
              <a:gd name="connsiteX129" fmla="*/ 351854 w 2704433"/>
              <a:gd name="connsiteY129" fmla="*/ 2424684 h 2745962"/>
              <a:gd name="connsiteX130" fmla="*/ 380524 w 2704433"/>
              <a:gd name="connsiteY130" fmla="*/ 2396014 h 2745962"/>
              <a:gd name="connsiteX131" fmla="*/ 351854 w 2704433"/>
              <a:gd name="connsiteY131" fmla="*/ 2367344 h 2745962"/>
              <a:gd name="connsiteX132" fmla="*/ 328136 w 2704433"/>
              <a:gd name="connsiteY132" fmla="*/ 2688622 h 2745962"/>
              <a:gd name="connsiteX133" fmla="*/ 299942 w 2704433"/>
              <a:gd name="connsiteY133" fmla="*/ 2712530 h 2745962"/>
              <a:gd name="connsiteX134" fmla="*/ 3334 w 2704433"/>
              <a:gd name="connsiteY134" fmla="*/ 2712530 h 2745962"/>
              <a:gd name="connsiteX135" fmla="*/ 3334 w 2704433"/>
              <a:gd name="connsiteY135" fmla="*/ 2722055 h 2745962"/>
              <a:gd name="connsiteX136" fmla="*/ 300038 w 2704433"/>
              <a:gd name="connsiteY136" fmla="*/ 2722055 h 2745962"/>
              <a:gd name="connsiteX137" fmla="*/ 328232 w 2704433"/>
              <a:gd name="connsiteY137" fmla="*/ 2745962 h 2745962"/>
              <a:gd name="connsiteX138" fmla="*/ 356902 w 2704433"/>
              <a:gd name="connsiteY138" fmla="*/ 2717292 h 2745962"/>
              <a:gd name="connsiteX139" fmla="*/ 328136 w 2704433"/>
              <a:gd name="connsiteY139" fmla="*/ 2688622 h 2745962"/>
              <a:gd name="connsiteX140" fmla="*/ 915067 w 2704433"/>
              <a:gd name="connsiteY140" fmla="*/ 2403062 h 2745962"/>
              <a:gd name="connsiteX141" fmla="*/ 913448 w 2704433"/>
              <a:gd name="connsiteY141" fmla="*/ 2401443 h 2745962"/>
              <a:gd name="connsiteX142" fmla="*/ 915067 w 2704433"/>
              <a:gd name="connsiteY142" fmla="*/ 2403062 h 2745962"/>
              <a:gd name="connsiteX143" fmla="*/ 911733 w 2704433"/>
              <a:gd name="connsiteY143" fmla="*/ 2399729 h 2745962"/>
              <a:gd name="connsiteX144" fmla="*/ 911733 w 2704433"/>
              <a:gd name="connsiteY144" fmla="*/ 2399729 h 2745962"/>
              <a:gd name="connsiteX145" fmla="*/ 911733 w 2704433"/>
              <a:gd name="connsiteY145" fmla="*/ 2399729 h 274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704433" h="2745962">
                <a:moveTo>
                  <a:pt x="6763" y="363284"/>
                </a:moveTo>
                <a:lnTo>
                  <a:pt x="0" y="356616"/>
                </a:lnTo>
                <a:lnTo>
                  <a:pt x="148400" y="208217"/>
                </a:lnTo>
                <a:lnTo>
                  <a:pt x="1683068" y="208217"/>
                </a:lnTo>
                <a:lnTo>
                  <a:pt x="1836992" y="54293"/>
                </a:lnTo>
                <a:cubicBezTo>
                  <a:pt x="1828991" y="43148"/>
                  <a:pt x="1829943" y="27527"/>
                  <a:pt x="1840039" y="17526"/>
                </a:cubicBezTo>
                <a:cubicBezTo>
                  <a:pt x="1851184" y="6382"/>
                  <a:pt x="1869377" y="6382"/>
                  <a:pt x="1880521" y="17526"/>
                </a:cubicBezTo>
                <a:cubicBezTo>
                  <a:pt x="1891665" y="28670"/>
                  <a:pt x="1891665" y="46863"/>
                  <a:pt x="1880521" y="58007"/>
                </a:cubicBezTo>
                <a:cubicBezTo>
                  <a:pt x="1870520" y="68009"/>
                  <a:pt x="1854899" y="68961"/>
                  <a:pt x="1843754" y="61055"/>
                </a:cubicBezTo>
                <a:lnTo>
                  <a:pt x="1686973" y="217837"/>
                </a:lnTo>
                <a:lnTo>
                  <a:pt x="152305" y="217837"/>
                </a:lnTo>
                <a:lnTo>
                  <a:pt x="6763" y="363284"/>
                </a:lnTo>
                <a:close/>
                <a:moveTo>
                  <a:pt x="2704433" y="28575"/>
                </a:moveTo>
                <a:cubicBezTo>
                  <a:pt x="2704433" y="44482"/>
                  <a:pt x="2691574" y="57245"/>
                  <a:pt x="2675763" y="57245"/>
                </a:cubicBezTo>
                <a:cubicBezTo>
                  <a:pt x="2661571" y="57245"/>
                  <a:pt x="2649760" y="46958"/>
                  <a:pt x="2647569" y="33338"/>
                </a:cubicBezTo>
                <a:lnTo>
                  <a:pt x="2142839" y="33338"/>
                </a:lnTo>
                <a:lnTo>
                  <a:pt x="1763363" y="412814"/>
                </a:lnTo>
                <a:lnTo>
                  <a:pt x="191929" y="412814"/>
                </a:lnTo>
                <a:cubicBezTo>
                  <a:pt x="189643" y="428435"/>
                  <a:pt x="176117" y="440531"/>
                  <a:pt x="159830" y="440531"/>
                </a:cubicBezTo>
                <a:cubicBezTo>
                  <a:pt x="141923" y="440531"/>
                  <a:pt x="127349" y="425958"/>
                  <a:pt x="127349" y="408051"/>
                </a:cubicBezTo>
                <a:cubicBezTo>
                  <a:pt x="127349" y="390239"/>
                  <a:pt x="141923" y="375666"/>
                  <a:pt x="159830" y="375666"/>
                </a:cubicBezTo>
                <a:cubicBezTo>
                  <a:pt x="176117" y="375666"/>
                  <a:pt x="189643" y="387668"/>
                  <a:pt x="191929" y="403289"/>
                </a:cubicBezTo>
                <a:lnTo>
                  <a:pt x="1759458" y="403289"/>
                </a:lnTo>
                <a:lnTo>
                  <a:pt x="2138934" y="23813"/>
                </a:lnTo>
                <a:lnTo>
                  <a:pt x="2647569" y="23813"/>
                </a:lnTo>
                <a:cubicBezTo>
                  <a:pt x="2649760" y="10287"/>
                  <a:pt x="2661571" y="0"/>
                  <a:pt x="2675763" y="0"/>
                </a:cubicBezTo>
                <a:cubicBezTo>
                  <a:pt x="2691574" y="0"/>
                  <a:pt x="2704433" y="12764"/>
                  <a:pt x="2704433" y="28575"/>
                </a:cubicBezTo>
                <a:close/>
                <a:moveTo>
                  <a:pt x="184690" y="408051"/>
                </a:moveTo>
                <a:cubicBezTo>
                  <a:pt x="184690" y="406432"/>
                  <a:pt x="184499" y="404813"/>
                  <a:pt x="184214" y="403289"/>
                </a:cubicBezTo>
                <a:cubicBezTo>
                  <a:pt x="182023" y="391954"/>
                  <a:pt x="171926" y="383286"/>
                  <a:pt x="159830" y="383286"/>
                </a:cubicBezTo>
                <a:cubicBezTo>
                  <a:pt x="146114" y="383286"/>
                  <a:pt x="134969" y="394430"/>
                  <a:pt x="134969" y="408051"/>
                </a:cubicBezTo>
                <a:cubicBezTo>
                  <a:pt x="134969" y="421767"/>
                  <a:pt x="146114" y="432911"/>
                  <a:pt x="159830" y="432911"/>
                </a:cubicBezTo>
                <a:cubicBezTo>
                  <a:pt x="171926" y="432911"/>
                  <a:pt x="182023" y="424244"/>
                  <a:pt x="184214" y="412814"/>
                </a:cubicBezTo>
                <a:cubicBezTo>
                  <a:pt x="184499" y="411290"/>
                  <a:pt x="184690" y="409670"/>
                  <a:pt x="184690" y="408051"/>
                </a:cubicBezTo>
                <a:close/>
                <a:moveTo>
                  <a:pt x="3334" y="748856"/>
                </a:moveTo>
                <a:lnTo>
                  <a:pt x="48959" y="748856"/>
                </a:lnTo>
                <a:lnTo>
                  <a:pt x="296704" y="501015"/>
                </a:lnTo>
                <a:lnTo>
                  <a:pt x="1815941" y="501015"/>
                </a:lnTo>
                <a:cubicBezTo>
                  <a:pt x="1818227" y="485394"/>
                  <a:pt x="1831753" y="473297"/>
                  <a:pt x="1848041" y="473297"/>
                </a:cubicBezTo>
                <a:cubicBezTo>
                  <a:pt x="1865948" y="473297"/>
                  <a:pt x="1880521" y="487871"/>
                  <a:pt x="1880521" y="505778"/>
                </a:cubicBezTo>
                <a:cubicBezTo>
                  <a:pt x="1880521" y="523685"/>
                  <a:pt x="1865948" y="538258"/>
                  <a:pt x="1848041" y="538258"/>
                </a:cubicBezTo>
                <a:cubicBezTo>
                  <a:pt x="1831753" y="538258"/>
                  <a:pt x="1818227" y="526161"/>
                  <a:pt x="1815941" y="510540"/>
                </a:cubicBezTo>
                <a:lnTo>
                  <a:pt x="300609" y="510540"/>
                </a:lnTo>
                <a:lnTo>
                  <a:pt x="52864" y="758381"/>
                </a:lnTo>
                <a:lnTo>
                  <a:pt x="3334" y="758381"/>
                </a:lnTo>
                <a:lnTo>
                  <a:pt x="3334" y="748856"/>
                </a:lnTo>
                <a:close/>
                <a:moveTo>
                  <a:pt x="1823657" y="501015"/>
                </a:moveTo>
                <a:cubicBezTo>
                  <a:pt x="1823371" y="502539"/>
                  <a:pt x="1823180" y="504158"/>
                  <a:pt x="1823180" y="505778"/>
                </a:cubicBezTo>
                <a:cubicBezTo>
                  <a:pt x="1823180" y="507397"/>
                  <a:pt x="1823371" y="509016"/>
                  <a:pt x="1823657" y="510540"/>
                </a:cubicBezTo>
                <a:cubicBezTo>
                  <a:pt x="1825847" y="521970"/>
                  <a:pt x="1835944" y="530638"/>
                  <a:pt x="1848041" y="530638"/>
                </a:cubicBezTo>
                <a:cubicBezTo>
                  <a:pt x="1861757" y="530638"/>
                  <a:pt x="1872901" y="519494"/>
                  <a:pt x="1872901" y="505778"/>
                </a:cubicBezTo>
                <a:cubicBezTo>
                  <a:pt x="1872901" y="492062"/>
                  <a:pt x="1861757" y="480917"/>
                  <a:pt x="1848041" y="480917"/>
                </a:cubicBezTo>
                <a:cubicBezTo>
                  <a:pt x="1835944" y="480917"/>
                  <a:pt x="1825847" y="489585"/>
                  <a:pt x="1823657" y="501015"/>
                </a:cubicBezTo>
                <a:close/>
                <a:moveTo>
                  <a:pt x="2086737" y="866585"/>
                </a:moveTo>
                <a:cubicBezTo>
                  <a:pt x="2072545" y="866585"/>
                  <a:pt x="2060829" y="876967"/>
                  <a:pt x="2058543" y="890492"/>
                </a:cubicBezTo>
                <a:lnTo>
                  <a:pt x="422815" y="890492"/>
                </a:lnTo>
                <a:lnTo>
                  <a:pt x="173641" y="1139666"/>
                </a:lnTo>
                <a:lnTo>
                  <a:pt x="3334" y="1139666"/>
                </a:lnTo>
                <a:lnTo>
                  <a:pt x="3334" y="1149191"/>
                </a:lnTo>
                <a:lnTo>
                  <a:pt x="177451" y="1149191"/>
                </a:lnTo>
                <a:lnTo>
                  <a:pt x="426720" y="899922"/>
                </a:lnTo>
                <a:lnTo>
                  <a:pt x="2058638" y="899922"/>
                </a:lnTo>
                <a:cubicBezTo>
                  <a:pt x="2060924" y="913448"/>
                  <a:pt x="2072640" y="923830"/>
                  <a:pt x="2086832" y="923830"/>
                </a:cubicBezTo>
                <a:cubicBezTo>
                  <a:pt x="2102644" y="923830"/>
                  <a:pt x="2115503" y="910971"/>
                  <a:pt x="2115503" y="895160"/>
                </a:cubicBezTo>
                <a:cubicBezTo>
                  <a:pt x="2115407" y="879348"/>
                  <a:pt x="2102549" y="866585"/>
                  <a:pt x="2086737" y="866585"/>
                </a:cubicBezTo>
                <a:close/>
                <a:moveTo>
                  <a:pt x="1562862" y="1270064"/>
                </a:moveTo>
                <a:cubicBezTo>
                  <a:pt x="1548670" y="1270064"/>
                  <a:pt x="1536954" y="1280446"/>
                  <a:pt x="1534668" y="1293971"/>
                </a:cubicBezTo>
                <a:lnTo>
                  <a:pt x="463868" y="1293971"/>
                </a:lnTo>
                <a:lnTo>
                  <a:pt x="303848" y="1453991"/>
                </a:lnTo>
                <a:lnTo>
                  <a:pt x="3334" y="1453991"/>
                </a:lnTo>
                <a:lnTo>
                  <a:pt x="3334" y="1463516"/>
                </a:lnTo>
                <a:lnTo>
                  <a:pt x="307753" y="1463516"/>
                </a:lnTo>
                <a:lnTo>
                  <a:pt x="467773" y="1303496"/>
                </a:lnTo>
                <a:lnTo>
                  <a:pt x="1534668" y="1303496"/>
                </a:lnTo>
                <a:cubicBezTo>
                  <a:pt x="1536954" y="1317022"/>
                  <a:pt x="1548670" y="1327404"/>
                  <a:pt x="1562862" y="1327404"/>
                </a:cubicBezTo>
                <a:cubicBezTo>
                  <a:pt x="1578674" y="1327404"/>
                  <a:pt x="1591532" y="1314545"/>
                  <a:pt x="1591532" y="1298734"/>
                </a:cubicBezTo>
                <a:cubicBezTo>
                  <a:pt x="1591532" y="1282922"/>
                  <a:pt x="1578674" y="1270064"/>
                  <a:pt x="1562862" y="1270064"/>
                </a:cubicBezTo>
                <a:close/>
                <a:moveTo>
                  <a:pt x="942689" y="1679353"/>
                </a:moveTo>
                <a:lnTo>
                  <a:pt x="3334" y="1679353"/>
                </a:lnTo>
                <a:lnTo>
                  <a:pt x="3334" y="1669828"/>
                </a:lnTo>
                <a:lnTo>
                  <a:pt x="942689" y="1669828"/>
                </a:lnTo>
                <a:cubicBezTo>
                  <a:pt x="944975" y="1654207"/>
                  <a:pt x="958406" y="1642110"/>
                  <a:pt x="974693" y="1642110"/>
                </a:cubicBezTo>
                <a:cubicBezTo>
                  <a:pt x="992600" y="1642110"/>
                  <a:pt x="1007174" y="1656683"/>
                  <a:pt x="1007174" y="1674590"/>
                </a:cubicBezTo>
                <a:cubicBezTo>
                  <a:pt x="1007174" y="1692402"/>
                  <a:pt x="992600" y="1706975"/>
                  <a:pt x="974693" y="1706975"/>
                </a:cubicBezTo>
                <a:cubicBezTo>
                  <a:pt x="958406" y="1706975"/>
                  <a:pt x="944975" y="1694974"/>
                  <a:pt x="942689" y="1679353"/>
                </a:cubicBezTo>
                <a:close/>
                <a:moveTo>
                  <a:pt x="950405" y="1669828"/>
                </a:moveTo>
                <a:cubicBezTo>
                  <a:pt x="950119" y="1671352"/>
                  <a:pt x="949928" y="1672971"/>
                  <a:pt x="949928" y="1674590"/>
                </a:cubicBezTo>
                <a:cubicBezTo>
                  <a:pt x="949928" y="1676210"/>
                  <a:pt x="950119" y="1677829"/>
                  <a:pt x="950405" y="1679353"/>
                </a:cubicBezTo>
                <a:cubicBezTo>
                  <a:pt x="952595" y="1690688"/>
                  <a:pt x="962597" y="1699355"/>
                  <a:pt x="974693" y="1699355"/>
                </a:cubicBezTo>
                <a:cubicBezTo>
                  <a:pt x="988409" y="1699355"/>
                  <a:pt x="999554" y="1688211"/>
                  <a:pt x="999554" y="1674590"/>
                </a:cubicBezTo>
                <a:cubicBezTo>
                  <a:pt x="999554" y="1660874"/>
                  <a:pt x="988409" y="1649730"/>
                  <a:pt x="974693" y="1649730"/>
                </a:cubicBezTo>
                <a:cubicBezTo>
                  <a:pt x="962597" y="1649730"/>
                  <a:pt x="952595" y="1658398"/>
                  <a:pt x="950405" y="1669828"/>
                </a:cubicBezTo>
                <a:close/>
                <a:moveTo>
                  <a:pt x="236792" y="1856708"/>
                </a:moveTo>
                <a:lnTo>
                  <a:pt x="3334" y="1856708"/>
                </a:lnTo>
                <a:lnTo>
                  <a:pt x="3334" y="1866233"/>
                </a:lnTo>
                <a:lnTo>
                  <a:pt x="236792" y="1866233"/>
                </a:lnTo>
                <a:cubicBezTo>
                  <a:pt x="239078" y="1879759"/>
                  <a:pt x="250793" y="1890141"/>
                  <a:pt x="264986" y="1890141"/>
                </a:cubicBezTo>
                <a:cubicBezTo>
                  <a:pt x="280797" y="1890141"/>
                  <a:pt x="293656" y="1877282"/>
                  <a:pt x="293656" y="1861471"/>
                </a:cubicBezTo>
                <a:cubicBezTo>
                  <a:pt x="293656" y="1845659"/>
                  <a:pt x="280797" y="1832801"/>
                  <a:pt x="264986" y="1832801"/>
                </a:cubicBezTo>
                <a:cubicBezTo>
                  <a:pt x="250793" y="1832896"/>
                  <a:pt x="239078" y="1843183"/>
                  <a:pt x="236792" y="1856708"/>
                </a:cubicBezTo>
                <a:close/>
                <a:moveTo>
                  <a:pt x="1297210" y="1728788"/>
                </a:moveTo>
                <a:cubicBezTo>
                  <a:pt x="1283018" y="1728788"/>
                  <a:pt x="1271302" y="1739170"/>
                  <a:pt x="1269016" y="1752695"/>
                </a:cubicBezTo>
                <a:lnTo>
                  <a:pt x="809054" y="1752695"/>
                </a:lnTo>
                <a:lnTo>
                  <a:pt x="612838" y="1948910"/>
                </a:lnTo>
                <a:lnTo>
                  <a:pt x="3334" y="1948910"/>
                </a:lnTo>
                <a:lnTo>
                  <a:pt x="3334" y="1958435"/>
                </a:lnTo>
                <a:lnTo>
                  <a:pt x="616744" y="1958435"/>
                </a:lnTo>
                <a:lnTo>
                  <a:pt x="812959" y="1762220"/>
                </a:lnTo>
                <a:lnTo>
                  <a:pt x="1269016" y="1762220"/>
                </a:lnTo>
                <a:cubicBezTo>
                  <a:pt x="1271302" y="1775746"/>
                  <a:pt x="1283018" y="1786128"/>
                  <a:pt x="1297210" y="1786128"/>
                </a:cubicBezTo>
                <a:cubicBezTo>
                  <a:pt x="1313021" y="1786128"/>
                  <a:pt x="1325880" y="1773269"/>
                  <a:pt x="1325880" y="1757458"/>
                </a:cubicBezTo>
                <a:cubicBezTo>
                  <a:pt x="1325880" y="1741646"/>
                  <a:pt x="1313021" y="1728788"/>
                  <a:pt x="1297210" y="1728788"/>
                </a:cubicBezTo>
                <a:close/>
                <a:moveTo>
                  <a:pt x="1041749" y="2327815"/>
                </a:moveTo>
                <a:cubicBezTo>
                  <a:pt x="1027557" y="2327815"/>
                  <a:pt x="1015841" y="2338197"/>
                  <a:pt x="1013555" y="2351723"/>
                </a:cubicBezTo>
                <a:lnTo>
                  <a:pt x="627317" y="2351723"/>
                </a:lnTo>
                <a:lnTo>
                  <a:pt x="445675" y="2170081"/>
                </a:lnTo>
                <a:lnTo>
                  <a:pt x="3334" y="2170081"/>
                </a:lnTo>
                <a:lnTo>
                  <a:pt x="3334" y="2179606"/>
                </a:lnTo>
                <a:lnTo>
                  <a:pt x="441674" y="2179606"/>
                </a:lnTo>
                <a:lnTo>
                  <a:pt x="623316" y="2361248"/>
                </a:lnTo>
                <a:lnTo>
                  <a:pt x="1013555" y="2361248"/>
                </a:lnTo>
                <a:cubicBezTo>
                  <a:pt x="1015841" y="2374773"/>
                  <a:pt x="1027557" y="2385155"/>
                  <a:pt x="1041749" y="2385155"/>
                </a:cubicBezTo>
                <a:cubicBezTo>
                  <a:pt x="1057561" y="2385155"/>
                  <a:pt x="1070420" y="2372297"/>
                  <a:pt x="1070420" y="2356485"/>
                </a:cubicBezTo>
                <a:cubicBezTo>
                  <a:pt x="1070420" y="2340674"/>
                  <a:pt x="1057561" y="2327815"/>
                  <a:pt x="1041749" y="2327815"/>
                </a:cubicBezTo>
                <a:close/>
                <a:moveTo>
                  <a:pt x="351854" y="2367344"/>
                </a:moveTo>
                <a:cubicBezTo>
                  <a:pt x="337661" y="2367344"/>
                  <a:pt x="325946" y="2377726"/>
                  <a:pt x="323660" y="2391251"/>
                </a:cubicBezTo>
                <a:lnTo>
                  <a:pt x="3334" y="2391251"/>
                </a:lnTo>
                <a:lnTo>
                  <a:pt x="3334" y="2400776"/>
                </a:lnTo>
                <a:lnTo>
                  <a:pt x="323660" y="2400776"/>
                </a:lnTo>
                <a:cubicBezTo>
                  <a:pt x="325946" y="2414302"/>
                  <a:pt x="337661" y="2424684"/>
                  <a:pt x="351854" y="2424684"/>
                </a:cubicBezTo>
                <a:cubicBezTo>
                  <a:pt x="367665" y="2424684"/>
                  <a:pt x="380524" y="2411825"/>
                  <a:pt x="380524" y="2396014"/>
                </a:cubicBezTo>
                <a:cubicBezTo>
                  <a:pt x="380524" y="2380202"/>
                  <a:pt x="367665" y="2367344"/>
                  <a:pt x="351854" y="2367344"/>
                </a:cubicBezTo>
                <a:close/>
                <a:moveTo>
                  <a:pt x="328136" y="2688622"/>
                </a:moveTo>
                <a:cubicBezTo>
                  <a:pt x="313944" y="2688622"/>
                  <a:pt x="302228" y="2699004"/>
                  <a:pt x="299942" y="2712530"/>
                </a:cubicBezTo>
                <a:lnTo>
                  <a:pt x="3334" y="2712530"/>
                </a:lnTo>
                <a:lnTo>
                  <a:pt x="3334" y="2722055"/>
                </a:lnTo>
                <a:lnTo>
                  <a:pt x="300038" y="2722055"/>
                </a:lnTo>
                <a:cubicBezTo>
                  <a:pt x="302324" y="2735580"/>
                  <a:pt x="314039" y="2745962"/>
                  <a:pt x="328232" y="2745962"/>
                </a:cubicBezTo>
                <a:cubicBezTo>
                  <a:pt x="344043" y="2745962"/>
                  <a:pt x="356902" y="2733104"/>
                  <a:pt x="356902" y="2717292"/>
                </a:cubicBezTo>
                <a:cubicBezTo>
                  <a:pt x="356807" y="2701481"/>
                  <a:pt x="344043" y="2688622"/>
                  <a:pt x="328136" y="2688622"/>
                </a:cubicBezTo>
                <a:close/>
                <a:moveTo>
                  <a:pt x="915067" y="2403062"/>
                </a:moveTo>
                <a:cubicBezTo>
                  <a:pt x="914686" y="2402681"/>
                  <a:pt x="914114" y="2402110"/>
                  <a:pt x="913448" y="2401443"/>
                </a:cubicBezTo>
                <a:cubicBezTo>
                  <a:pt x="914019" y="2402015"/>
                  <a:pt x="914590" y="2402586"/>
                  <a:pt x="915067" y="2403062"/>
                </a:cubicBezTo>
                <a:close/>
                <a:moveTo>
                  <a:pt x="911733" y="2399729"/>
                </a:moveTo>
                <a:cubicBezTo>
                  <a:pt x="910114" y="2398109"/>
                  <a:pt x="910590" y="2398586"/>
                  <a:pt x="911733" y="2399729"/>
                </a:cubicBezTo>
                <a:lnTo>
                  <a:pt x="911733" y="2399729"/>
                </a:lnTo>
                <a:close/>
              </a:path>
            </a:pathLst>
          </a:custGeom>
          <a:solidFill>
            <a:schemeClr val="bg1">
              <a:alpha val="52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4" name="Freeform: Shape 3">
            <a:extLst>
              <a:ext uri="{FF2B5EF4-FFF2-40B4-BE49-F238E27FC236}">
                <a16:creationId xmlns:a16="http://schemas.microsoft.com/office/drawing/2014/main" id="{B8C0AE98-9B1C-4E86-9EC6-584787DD2A21}"/>
              </a:ext>
            </a:extLst>
          </p:cNvPr>
          <p:cNvSpPr/>
          <p:nvPr userDrawn="1"/>
        </p:nvSpPr>
        <p:spPr>
          <a:xfrm>
            <a:off x="3841" y="2447765"/>
            <a:ext cx="4179027" cy="2593686"/>
          </a:xfrm>
          <a:custGeom>
            <a:avLst/>
            <a:gdLst>
              <a:gd name="connsiteX0" fmla="*/ 992886 w 3626643"/>
              <a:gd name="connsiteY0" fmla="*/ 124206 h 2250852"/>
              <a:gd name="connsiteX1" fmla="*/ 1322546 w 3626643"/>
              <a:gd name="connsiteY1" fmla="*/ 124206 h 2250852"/>
              <a:gd name="connsiteX2" fmla="*/ 1354646 w 3626643"/>
              <a:gd name="connsiteY2" fmla="*/ 151924 h 2250852"/>
              <a:gd name="connsiteX3" fmla="*/ 1387031 w 3626643"/>
              <a:gd name="connsiteY3" fmla="*/ 119444 h 2250852"/>
              <a:gd name="connsiteX4" fmla="*/ 1354646 w 3626643"/>
              <a:gd name="connsiteY4" fmla="*/ 86963 h 2250852"/>
              <a:gd name="connsiteX5" fmla="*/ 1322546 w 3626643"/>
              <a:gd name="connsiteY5" fmla="*/ 114681 h 2250852"/>
              <a:gd name="connsiteX6" fmla="*/ 996791 w 3626643"/>
              <a:gd name="connsiteY6" fmla="*/ 114681 h 2250852"/>
              <a:gd name="connsiteX7" fmla="*/ 882110 w 3626643"/>
              <a:gd name="connsiteY7" fmla="*/ 0 h 2250852"/>
              <a:gd name="connsiteX8" fmla="*/ 0 w 3626643"/>
              <a:gd name="connsiteY8" fmla="*/ 0 h 2250852"/>
              <a:gd name="connsiteX9" fmla="*/ 0 w 3626643"/>
              <a:gd name="connsiteY9" fmla="*/ 9525 h 2250852"/>
              <a:gd name="connsiteX10" fmla="*/ 878205 w 3626643"/>
              <a:gd name="connsiteY10" fmla="*/ 9525 h 2250852"/>
              <a:gd name="connsiteX11" fmla="*/ 992886 w 3626643"/>
              <a:gd name="connsiteY11" fmla="*/ 124206 h 2250852"/>
              <a:gd name="connsiteX12" fmla="*/ 1330262 w 3626643"/>
              <a:gd name="connsiteY12" fmla="*/ 114681 h 2250852"/>
              <a:gd name="connsiteX13" fmla="*/ 1354646 w 3626643"/>
              <a:gd name="connsiteY13" fmla="*/ 94583 h 2250852"/>
              <a:gd name="connsiteX14" fmla="*/ 1379411 w 3626643"/>
              <a:gd name="connsiteY14" fmla="*/ 119444 h 2250852"/>
              <a:gd name="connsiteX15" fmla="*/ 1354646 w 3626643"/>
              <a:gd name="connsiteY15" fmla="*/ 144304 h 2250852"/>
              <a:gd name="connsiteX16" fmla="*/ 1330262 w 3626643"/>
              <a:gd name="connsiteY16" fmla="*/ 124206 h 2250852"/>
              <a:gd name="connsiteX17" fmla="*/ 1329785 w 3626643"/>
              <a:gd name="connsiteY17" fmla="*/ 119444 h 2250852"/>
              <a:gd name="connsiteX18" fmla="*/ 1330262 w 3626643"/>
              <a:gd name="connsiteY18" fmla="*/ 114681 h 2250852"/>
              <a:gd name="connsiteX19" fmla="*/ 188976 w 3626643"/>
              <a:gd name="connsiteY19" fmla="*/ 298323 h 2250852"/>
              <a:gd name="connsiteX20" fmla="*/ 0 w 3626643"/>
              <a:gd name="connsiteY20" fmla="*/ 298323 h 2250852"/>
              <a:gd name="connsiteX21" fmla="*/ 0 w 3626643"/>
              <a:gd name="connsiteY21" fmla="*/ 288798 h 2250852"/>
              <a:gd name="connsiteX22" fmla="*/ 188976 w 3626643"/>
              <a:gd name="connsiteY22" fmla="*/ 288798 h 2250852"/>
              <a:gd name="connsiteX23" fmla="*/ 217170 w 3626643"/>
              <a:gd name="connsiteY23" fmla="*/ 264890 h 2250852"/>
              <a:gd name="connsiteX24" fmla="*/ 245840 w 3626643"/>
              <a:gd name="connsiteY24" fmla="*/ 293561 h 2250852"/>
              <a:gd name="connsiteX25" fmla="*/ 217170 w 3626643"/>
              <a:gd name="connsiteY25" fmla="*/ 322231 h 2250852"/>
              <a:gd name="connsiteX26" fmla="*/ 188976 w 3626643"/>
              <a:gd name="connsiteY26" fmla="*/ 298323 h 2250852"/>
              <a:gd name="connsiteX27" fmla="*/ 517017 w 3626643"/>
              <a:gd name="connsiteY27" fmla="*/ 268986 h 2250852"/>
              <a:gd name="connsiteX28" fmla="*/ 485013 w 3626643"/>
              <a:gd name="connsiteY28" fmla="*/ 241364 h 2250852"/>
              <a:gd name="connsiteX29" fmla="*/ 452533 w 3626643"/>
              <a:gd name="connsiteY29" fmla="*/ 273749 h 2250852"/>
              <a:gd name="connsiteX30" fmla="*/ 485013 w 3626643"/>
              <a:gd name="connsiteY30" fmla="*/ 306229 h 2250852"/>
              <a:gd name="connsiteX31" fmla="*/ 517017 w 3626643"/>
              <a:gd name="connsiteY31" fmla="*/ 278511 h 2250852"/>
              <a:gd name="connsiteX32" fmla="*/ 1343692 w 3626643"/>
              <a:gd name="connsiteY32" fmla="*/ 278511 h 2250852"/>
              <a:gd name="connsiteX33" fmla="*/ 1509427 w 3626643"/>
              <a:gd name="connsiteY33" fmla="*/ 112871 h 2250852"/>
              <a:gd name="connsiteX34" fmla="*/ 1845659 w 3626643"/>
              <a:gd name="connsiteY34" fmla="*/ 112871 h 2250852"/>
              <a:gd name="connsiteX35" fmla="*/ 1873853 w 3626643"/>
              <a:gd name="connsiteY35" fmla="*/ 136779 h 2250852"/>
              <a:gd name="connsiteX36" fmla="*/ 1902524 w 3626643"/>
              <a:gd name="connsiteY36" fmla="*/ 108109 h 2250852"/>
              <a:gd name="connsiteX37" fmla="*/ 1873853 w 3626643"/>
              <a:gd name="connsiteY37" fmla="*/ 79439 h 2250852"/>
              <a:gd name="connsiteX38" fmla="*/ 1845659 w 3626643"/>
              <a:gd name="connsiteY38" fmla="*/ 103346 h 2250852"/>
              <a:gd name="connsiteX39" fmla="*/ 1505426 w 3626643"/>
              <a:gd name="connsiteY39" fmla="*/ 103346 h 2250852"/>
              <a:gd name="connsiteX40" fmla="*/ 1339787 w 3626643"/>
              <a:gd name="connsiteY40" fmla="*/ 268986 h 2250852"/>
              <a:gd name="connsiteX41" fmla="*/ 517017 w 3626643"/>
              <a:gd name="connsiteY41" fmla="*/ 268986 h 2250852"/>
              <a:gd name="connsiteX42" fmla="*/ 509302 w 3626643"/>
              <a:gd name="connsiteY42" fmla="*/ 278511 h 2250852"/>
              <a:gd name="connsiteX43" fmla="*/ 485013 w 3626643"/>
              <a:gd name="connsiteY43" fmla="*/ 298609 h 2250852"/>
              <a:gd name="connsiteX44" fmla="*/ 460153 w 3626643"/>
              <a:gd name="connsiteY44" fmla="*/ 273749 h 2250852"/>
              <a:gd name="connsiteX45" fmla="*/ 485013 w 3626643"/>
              <a:gd name="connsiteY45" fmla="*/ 248984 h 2250852"/>
              <a:gd name="connsiteX46" fmla="*/ 509302 w 3626643"/>
              <a:gd name="connsiteY46" fmla="*/ 268986 h 2250852"/>
              <a:gd name="connsiteX47" fmla="*/ 509778 w 3626643"/>
              <a:gd name="connsiteY47" fmla="*/ 273749 h 2250852"/>
              <a:gd name="connsiteX48" fmla="*/ 509302 w 3626643"/>
              <a:gd name="connsiteY48" fmla="*/ 278511 h 2250852"/>
              <a:gd name="connsiteX49" fmla="*/ 1464469 w 3626643"/>
              <a:gd name="connsiteY49" fmla="*/ 476822 h 2250852"/>
              <a:gd name="connsiteX50" fmla="*/ 0 w 3626643"/>
              <a:gd name="connsiteY50" fmla="*/ 476822 h 2250852"/>
              <a:gd name="connsiteX51" fmla="*/ 0 w 3626643"/>
              <a:gd name="connsiteY51" fmla="*/ 467297 h 2250852"/>
              <a:gd name="connsiteX52" fmla="*/ 1468374 w 3626643"/>
              <a:gd name="connsiteY52" fmla="*/ 467297 h 2250852"/>
              <a:gd name="connsiteX53" fmla="*/ 1645349 w 3626643"/>
              <a:gd name="connsiteY53" fmla="*/ 644271 h 2250852"/>
              <a:gd name="connsiteX54" fmla="*/ 2055209 w 3626643"/>
              <a:gd name="connsiteY54" fmla="*/ 644271 h 2250852"/>
              <a:gd name="connsiteX55" fmla="*/ 2083403 w 3626643"/>
              <a:gd name="connsiteY55" fmla="*/ 620363 h 2250852"/>
              <a:gd name="connsiteX56" fmla="*/ 2112074 w 3626643"/>
              <a:gd name="connsiteY56" fmla="*/ 649034 h 2250852"/>
              <a:gd name="connsiteX57" fmla="*/ 2083403 w 3626643"/>
              <a:gd name="connsiteY57" fmla="*/ 677704 h 2250852"/>
              <a:gd name="connsiteX58" fmla="*/ 2055209 w 3626643"/>
              <a:gd name="connsiteY58" fmla="*/ 653796 h 2250852"/>
              <a:gd name="connsiteX59" fmla="*/ 1641348 w 3626643"/>
              <a:gd name="connsiteY59" fmla="*/ 653796 h 2250852"/>
              <a:gd name="connsiteX60" fmla="*/ 1464469 w 3626643"/>
              <a:gd name="connsiteY60" fmla="*/ 476822 h 2250852"/>
              <a:gd name="connsiteX61" fmla="*/ 236506 w 3626643"/>
              <a:gd name="connsiteY61" fmla="*/ 830771 h 2250852"/>
              <a:gd name="connsiteX62" fmla="*/ 0 w 3626643"/>
              <a:gd name="connsiteY62" fmla="*/ 830771 h 2250852"/>
              <a:gd name="connsiteX63" fmla="*/ 0 w 3626643"/>
              <a:gd name="connsiteY63" fmla="*/ 821246 h 2250852"/>
              <a:gd name="connsiteX64" fmla="*/ 232505 w 3626643"/>
              <a:gd name="connsiteY64" fmla="*/ 821246 h 2250852"/>
              <a:gd name="connsiteX65" fmla="*/ 404527 w 3626643"/>
              <a:gd name="connsiteY65" fmla="*/ 649224 h 2250852"/>
              <a:gd name="connsiteX66" fmla="*/ 1165955 w 3626643"/>
              <a:gd name="connsiteY66" fmla="*/ 649224 h 2250852"/>
              <a:gd name="connsiteX67" fmla="*/ 1194149 w 3626643"/>
              <a:gd name="connsiteY67" fmla="*/ 625316 h 2250852"/>
              <a:gd name="connsiteX68" fmla="*/ 1222820 w 3626643"/>
              <a:gd name="connsiteY68" fmla="*/ 653987 h 2250852"/>
              <a:gd name="connsiteX69" fmla="*/ 1194149 w 3626643"/>
              <a:gd name="connsiteY69" fmla="*/ 682657 h 2250852"/>
              <a:gd name="connsiteX70" fmla="*/ 1165955 w 3626643"/>
              <a:gd name="connsiteY70" fmla="*/ 658749 h 2250852"/>
              <a:gd name="connsiteX71" fmla="*/ 408527 w 3626643"/>
              <a:gd name="connsiteY71" fmla="*/ 658749 h 2250852"/>
              <a:gd name="connsiteX72" fmla="*/ 236506 w 3626643"/>
              <a:gd name="connsiteY72" fmla="*/ 830771 h 2250852"/>
              <a:gd name="connsiteX73" fmla="*/ 125540 w 3626643"/>
              <a:gd name="connsiteY73" fmla="*/ 1252633 h 2250852"/>
              <a:gd name="connsiteX74" fmla="*/ 0 w 3626643"/>
              <a:gd name="connsiteY74" fmla="*/ 1252633 h 2250852"/>
              <a:gd name="connsiteX75" fmla="*/ 0 w 3626643"/>
              <a:gd name="connsiteY75" fmla="*/ 1243108 h 2250852"/>
              <a:gd name="connsiteX76" fmla="*/ 125444 w 3626643"/>
              <a:gd name="connsiteY76" fmla="*/ 1243108 h 2250852"/>
              <a:gd name="connsiteX77" fmla="*/ 153638 w 3626643"/>
              <a:gd name="connsiteY77" fmla="*/ 1219200 h 2250852"/>
              <a:gd name="connsiteX78" fmla="*/ 182309 w 3626643"/>
              <a:gd name="connsiteY78" fmla="*/ 1247870 h 2250852"/>
              <a:gd name="connsiteX79" fmla="*/ 153638 w 3626643"/>
              <a:gd name="connsiteY79" fmla="*/ 1276541 h 2250852"/>
              <a:gd name="connsiteX80" fmla="*/ 125540 w 3626643"/>
              <a:gd name="connsiteY80" fmla="*/ 1252633 h 2250852"/>
              <a:gd name="connsiteX81" fmla="*/ 1308640 w 3626643"/>
              <a:gd name="connsiteY81" fmla="*/ 1530191 h 2250852"/>
              <a:gd name="connsiteX82" fmla="*/ 2792921 w 3626643"/>
              <a:gd name="connsiteY82" fmla="*/ 1530191 h 2250852"/>
              <a:gd name="connsiteX83" fmla="*/ 2821115 w 3626643"/>
              <a:gd name="connsiteY83" fmla="*/ 1506284 h 2250852"/>
              <a:gd name="connsiteX84" fmla="*/ 2849785 w 3626643"/>
              <a:gd name="connsiteY84" fmla="*/ 1534954 h 2250852"/>
              <a:gd name="connsiteX85" fmla="*/ 2821115 w 3626643"/>
              <a:gd name="connsiteY85" fmla="*/ 1563624 h 2250852"/>
              <a:gd name="connsiteX86" fmla="*/ 2792921 w 3626643"/>
              <a:gd name="connsiteY86" fmla="*/ 1539716 h 2250852"/>
              <a:gd name="connsiteX87" fmla="*/ 1304735 w 3626643"/>
              <a:gd name="connsiteY87" fmla="*/ 1539716 h 2250852"/>
              <a:gd name="connsiteX88" fmla="*/ 1083564 w 3626643"/>
              <a:gd name="connsiteY88" fmla="*/ 1318546 h 2250852"/>
              <a:gd name="connsiteX89" fmla="*/ 452533 w 3626643"/>
              <a:gd name="connsiteY89" fmla="*/ 1318546 h 2250852"/>
              <a:gd name="connsiteX90" fmla="*/ 452533 w 3626643"/>
              <a:gd name="connsiteY90" fmla="*/ 1309021 h 2250852"/>
              <a:gd name="connsiteX91" fmla="*/ 1087469 w 3626643"/>
              <a:gd name="connsiteY91" fmla="*/ 1309021 h 2250852"/>
              <a:gd name="connsiteX92" fmla="*/ 1308640 w 3626643"/>
              <a:gd name="connsiteY92" fmla="*/ 1530191 h 2250852"/>
              <a:gd name="connsiteX93" fmla="*/ 727424 w 3626643"/>
              <a:gd name="connsiteY93" fmla="*/ 1690307 h 2250852"/>
              <a:gd name="connsiteX94" fmla="*/ 698754 w 3626643"/>
              <a:gd name="connsiteY94" fmla="*/ 1718977 h 2250852"/>
              <a:gd name="connsiteX95" fmla="*/ 670560 w 3626643"/>
              <a:gd name="connsiteY95" fmla="*/ 1695069 h 2250852"/>
              <a:gd name="connsiteX96" fmla="*/ 0 w 3626643"/>
              <a:gd name="connsiteY96" fmla="*/ 1695069 h 2250852"/>
              <a:gd name="connsiteX97" fmla="*/ 0 w 3626643"/>
              <a:gd name="connsiteY97" fmla="*/ 1685544 h 2250852"/>
              <a:gd name="connsiteX98" fmla="*/ 670560 w 3626643"/>
              <a:gd name="connsiteY98" fmla="*/ 1685544 h 2250852"/>
              <a:gd name="connsiteX99" fmla="*/ 698754 w 3626643"/>
              <a:gd name="connsiteY99" fmla="*/ 1661636 h 2250852"/>
              <a:gd name="connsiteX100" fmla="*/ 727424 w 3626643"/>
              <a:gd name="connsiteY100" fmla="*/ 1690307 h 2250852"/>
              <a:gd name="connsiteX101" fmla="*/ 661225 w 3626643"/>
              <a:gd name="connsiteY101" fmla="*/ 1919668 h 2250852"/>
              <a:gd name="connsiteX102" fmla="*/ 632555 w 3626643"/>
              <a:gd name="connsiteY102" fmla="*/ 1948339 h 2250852"/>
              <a:gd name="connsiteX103" fmla="*/ 604361 w 3626643"/>
              <a:gd name="connsiteY103" fmla="*/ 1924431 h 2250852"/>
              <a:gd name="connsiteX104" fmla="*/ 250793 w 3626643"/>
              <a:gd name="connsiteY104" fmla="*/ 1924431 h 2250852"/>
              <a:gd name="connsiteX105" fmla="*/ 93155 w 3626643"/>
              <a:gd name="connsiteY105" fmla="*/ 2082070 h 2250852"/>
              <a:gd name="connsiteX106" fmla="*/ 0 w 3626643"/>
              <a:gd name="connsiteY106" fmla="*/ 2082070 h 2250852"/>
              <a:gd name="connsiteX107" fmla="*/ 0 w 3626643"/>
              <a:gd name="connsiteY107" fmla="*/ 2072545 h 2250852"/>
              <a:gd name="connsiteX108" fmla="*/ 89154 w 3626643"/>
              <a:gd name="connsiteY108" fmla="*/ 2072545 h 2250852"/>
              <a:gd name="connsiteX109" fmla="*/ 246793 w 3626643"/>
              <a:gd name="connsiteY109" fmla="*/ 1914906 h 2250852"/>
              <a:gd name="connsiteX110" fmla="*/ 604361 w 3626643"/>
              <a:gd name="connsiteY110" fmla="*/ 1914906 h 2250852"/>
              <a:gd name="connsiteX111" fmla="*/ 632555 w 3626643"/>
              <a:gd name="connsiteY111" fmla="*/ 1890998 h 2250852"/>
              <a:gd name="connsiteX112" fmla="*/ 661225 w 3626643"/>
              <a:gd name="connsiteY112" fmla="*/ 1919668 h 2250852"/>
              <a:gd name="connsiteX113" fmla="*/ 2619375 w 3626643"/>
              <a:gd name="connsiteY113" fmla="*/ 2195703 h 2250852"/>
              <a:gd name="connsiteX114" fmla="*/ 2485644 w 3626643"/>
              <a:gd name="connsiteY114" fmla="*/ 2062067 h 2250852"/>
              <a:gd name="connsiteX115" fmla="*/ 1090136 w 3626643"/>
              <a:gd name="connsiteY115" fmla="*/ 2062067 h 2250852"/>
              <a:gd name="connsiteX116" fmla="*/ 918591 w 3626643"/>
              <a:gd name="connsiteY116" fmla="*/ 1890427 h 2250852"/>
              <a:gd name="connsiteX117" fmla="*/ 915543 w 3626643"/>
              <a:gd name="connsiteY117" fmla="*/ 1848231 h 2250852"/>
              <a:gd name="connsiteX118" fmla="*/ 869633 w 3626643"/>
              <a:gd name="connsiteY118" fmla="*/ 1848231 h 2250852"/>
              <a:gd name="connsiteX119" fmla="*/ 869633 w 3626643"/>
              <a:gd name="connsiteY119" fmla="*/ 1894142 h 2250852"/>
              <a:gd name="connsiteX120" fmla="*/ 911828 w 3626643"/>
              <a:gd name="connsiteY120" fmla="*/ 1897190 h 2250852"/>
              <a:gd name="connsiteX121" fmla="*/ 1086136 w 3626643"/>
              <a:gd name="connsiteY121" fmla="*/ 2071592 h 2250852"/>
              <a:gd name="connsiteX122" fmla="*/ 2481739 w 3626643"/>
              <a:gd name="connsiteY122" fmla="*/ 2071592 h 2250852"/>
              <a:gd name="connsiteX123" fmla="*/ 2612613 w 3626643"/>
              <a:gd name="connsiteY123" fmla="*/ 2202466 h 2250852"/>
              <a:gd name="connsiteX124" fmla="*/ 2615660 w 3626643"/>
              <a:gd name="connsiteY124" fmla="*/ 2239232 h 2250852"/>
              <a:gd name="connsiteX125" fmla="*/ 2656142 w 3626643"/>
              <a:gd name="connsiteY125" fmla="*/ 2239232 h 2250852"/>
              <a:gd name="connsiteX126" fmla="*/ 2656142 w 3626643"/>
              <a:gd name="connsiteY126" fmla="*/ 2198751 h 2250852"/>
              <a:gd name="connsiteX127" fmla="*/ 2619375 w 3626643"/>
              <a:gd name="connsiteY127" fmla="*/ 2195703 h 2250852"/>
              <a:gd name="connsiteX128" fmla="*/ 913162 w 3626643"/>
              <a:gd name="connsiteY128" fmla="*/ 1885093 h 2250852"/>
              <a:gd name="connsiteX129" fmla="*/ 910114 w 3626643"/>
              <a:gd name="connsiteY129" fmla="*/ 1888808 h 2250852"/>
              <a:gd name="connsiteX130" fmla="*/ 906399 w 3626643"/>
              <a:gd name="connsiteY130" fmla="*/ 1891856 h 2250852"/>
              <a:gd name="connsiteX131" fmla="*/ 874967 w 3626643"/>
              <a:gd name="connsiteY131" fmla="*/ 1888808 h 2250852"/>
              <a:gd name="connsiteX132" fmla="*/ 874967 w 3626643"/>
              <a:gd name="connsiteY132" fmla="*/ 1853660 h 2250852"/>
              <a:gd name="connsiteX133" fmla="*/ 910114 w 3626643"/>
              <a:gd name="connsiteY133" fmla="*/ 1853660 h 2250852"/>
              <a:gd name="connsiteX134" fmla="*/ 913162 w 3626643"/>
              <a:gd name="connsiteY134" fmla="*/ 1885093 h 2250852"/>
              <a:gd name="connsiteX135" fmla="*/ 173736 w 3626643"/>
              <a:gd name="connsiteY135" fmla="*/ 691420 h 2250852"/>
              <a:gd name="connsiteX136" fmla="*/ 206216 w 3626643"/>
              <a:gd name="connsiteY136" fmla="*/ 658940 h 2250852"/>
              <a:gd name="connsiteX137" fmla="*/ 173736 w 3626643"/>
              <a:gd name="connsiteY137" fmla="*/ 626459 h 2250852"/>
              <a:gd name="connsiteX138" fmla="*/ 141732 w 3626643"/>
              <a:gd name="connsiteY138" fmla="*/ 654177 h 2250852"/>
              <a:gd name="connsiteX139" fmla="*/ 0 w 3626643"/>
              <a:gd name="connsiteY139" fmla="*/ 654177 h 2250852"/>
              <a:gd name="connsiteX140" fmla="*/ 0 w 3626643"/>
              <a:gd name="connsiteY140" fmla="*/ 663702 h 2250852"/>
              <a:gd name="connsiteX141" fmla="*/ 141732 w 3626643"/>
              <a:gd name="connsiteY141" fmla="*/ 663702 h 2250852"/>
              <a:gd name="connsiteX142" fmla="*/ 173736 w 3626643"/>
              <a:gd name="connsiteY142" fmla="*/ 691420 h 2250852"/>
              <a:gd name="connsiteX143" fmla="*/ 149352 w 3626643"/>
              <a:gd name="connsiteY143" fmla="*/ 654177 h 2250852"/>
              <a:gd name="connsiteX144" fmla="*/ 173736 w 3626643"/>
              <a:gd name="connsiteY144" fmla="*/ 634079 h 2250852"/>
              <a:gd name="connsiteX145" fmla="*/ 198596 w 3626643"/>
              <a:gd name="connsiteY145" fmla="*/ 658940 h 2250852"/>
              <a:gd name="connsiteX146" fmla="*/ 173736 w 3626643"/>
              <a:gd name="connsiteY146" fmla="*/ 683800 h 2250852"/>
              <a:gd name="connsiteX147" fmla="*/ 149352 w 3626643"/>
              <a:gd name="connsiteY147" fmla="*/ 663702 h 2250852"/>
              <a:gd name="connsiteX148" fmla="*/ 148876 w 3626643"/>
              <a:gd name="connsiteY148" fmla="*/ 658940 h 2250852"/>
              <a:gd name="connsiteX149" fmla="*/ 149352 w 3626643"/>
              <a:gd name="connsiteY149" fmla="*/ 654177 h 2250852"/>
              <a:gd name="connsiteX150" fmla="*/ 580644 w 3626643"/>
              <a:gd name="connsiteY150" fmla="*/ 885349 h 2250852"/>
              <a:gd name="connsiteX151" fmla="*/ 1795272 w 3626643"/>
              <a:gd name="connsiteY151" fmla="*/ 885349 h 2250852"/>
              <a:gd name="connsiteX152" fmla="*/ 1827276 w 3626643"/>
              <a:gd name="connsiteY152" fmla="*/ 913067 h 2250852"/>
              <a:gd name="connsiteX153" fmla="*/ 1859756 w 3626643"/>
              <a:gd name="connsiteY153" fmla="*/ 880586 h 2250852"/>
              <a:gd name="connsiteX154" fmla="*/ 1827276 w 3626643"/>
              <a:gd name="connsiteY154" fmla="*/ 848106 h 2250852"/>
              <a:gd name="connsiteX155" fmla="*/ 1795272 w 3626643"/>
              <a:gd name="connsiteY155" fmla="*/ 875824 h 2250852"/>
              <a:gd name="connsiteX156" fmla="*/ 576644 w 3626643"/>
              <a:gd name="connsiteY156" fmla="*/ 875824 h 2250852"/>
              <a:gd name="connsiteX157" fmla="*/ 401574 w 3626643"/>
              <a:gd name="connsiteY157" fmla="*/ 1050893 h 2250852"/>
              <a:gd name="connsiteX158" fmla="*/ 0 w 3626643"/>
              <a:gd name="connsiteY158" fmla="*/ 1050893 h 2250852"/>
              <a:gd name="connsiteX159" fmla="*/ 0 w 3626643"/>
              <a:gd name="connsiteY159" fmla="*/ 1060418 h 2250852"/>
              <a:gd name="connsiteX160" fmla="*/ 405479 w 3626643"/>
              <a:gd name="connsiteY160" fmla="*/ 1060418 h 2250852"/>
              <a:gd name="connsiteX161" fmla="*/ 580644 w 3626643"/>
              <a:gd name="connsiteY161" fmla="*/ 885349 h 2250852"/>
              <a:gd name="connsiteX162" fmla="*/ 1827181 w 3626643"/>
              <a:gd name="connsiteY162" fmla="*/ 855726 h 2250852"/>
              <a:gd name="connsiteX163" fmla="*/ 1852041 w 3626643"/>
              <a:gd name="connsiteY163" fmla="*/ 880586 h 2250852"/>
              <a:gd name="connsiteX164" fmla="*/ 1827181 w 3626643"/>
              <a:gd name="connsiteY164" fmla="*/ 905447 h 2250852"/>
              <a:gd name="connsiteX165" fmla="*/ 1802797 w 3626643"/>
              <a:gd name="connsiteY165" fmla="*/ 880586 h 2250852"/>
              <a:gd name="connsiteX166" fmla="*/ 1827181 w 3626643"/>
              <a:gd name="connsiteY166" fmla="*/ 855726 h 2250852"/>
              <a:gd name="connsiteX167" fmla="*/ 1414558 w 3626643"/>
              <a:gd name="connsiteY167" fmla="*/ 1050893 h 2250852"/>
              <a:gd name="connsiteX168" fmla="*/ 955072 w 3626643"/>
              <a:gd name="connsiteY168" fmla="*/ 1050893 h 2250852"/>
              <a:gd name="connsiteX169" fmla="*/ 923068 w 3626643"/>
              <a:gd name="connsiteY169" fmla="*/ 1023175 h 2250852"/>
              <a:gd name="connsiteX170" fmla="*/ 890588 w 3626643"/>
              <a:gd name="connsiteY170" fmla="*/ 1055656 h 2250852"/>
              <a:gd name="connsiteX171" fmla="*/ 923068 w 3626643"/>
              <a:gd name="connsiteY171" fmla="*/ 1088136 h 2250852"/>
              <a:gd name="connsiteX172" fmla="*/ 955072 w 3626643"/>
              <a:gd name="connsiteY172" fmla="*/ 1060418 h 2250852"/>
              <a:gd name="connsiteX173" fmla="*/ 1410557 w 3626643"/>
              <a:gd name="connsiteY173" fmla="*/ 1060418 h 2250852"/>
              <a:gd name="connsiteX174" fmla="*/ 1543241 w 3626643"/>
              <a:gd name="connsiteY174" fmla="*/ 1193102 h 2250852"/>
              <a:gd name="connsiteX175" fmla="*/ 2511076 w 3626643"/>
              <a:gd name="connsiteY175" fmla="*/ 1193102 h 2250852"/>
              <a:gd name="connsiteX176" fmla="*/ 2539270 w 3626643"/>
              <a:gd name="connsiteY176" fmla="*/ 1217009 h 2250852"/>
              <a:gd name="connsiteX177" fmla="*/ 2567940 w 3626643"/>
              <a:gd name="connsiteY177" fmla="*/ 1188339 h 2250852"/>
              <a:gd name="connsiteX178" fmla="*/ 2539270 w 3626643"/>
              <a:gd name="connsiteY178" fmla="*/ 1159669 h 2250852"/>
              <a:gd name="connsiteX179" fmla="*/ 2511076 w 3626643"/>
              <a:gd name="connsiteY179" fmla="*/ 1183577 h 2250852"/>
              <a:gd name="connsiteX180" fmla="*/ 1547146 w 3626643"/>
              <a:gd name="connsiteY180" fmla="*/ 1183577 h 2250852"/>
              <a:gd name="connsiteX181" fmla="*/ 1414558 w 3626643"/>
              <a:gd name="connsiteY181" fmla="*/ 1050893 h 2250852"/>
              <a:gd name="connsiteX182" fmla="*/ 947452 w 3626643"/>
              <a:gd name="connsiteY182" fmla="*/ 1060418 h 2250852"/>
              <a:gd name="connsiteX183" fmla="*/ 923068 w 3626643"/>
              <a:gd name="connsiteY183" fmla="*/ 1080516 h 2250852"/>
              <a:gd name="connsiteX184" fmla="*/ 898208 w 3626643"/>
              <a:gd name="connsiteY184" fmla="*/ 1055656 h 2250852"/>
              <a:gd name="connsiteX185" fmla="*/ 923068 w 3626643"/>
              <a:gd name="connsiteY185" fmla="*/ 1030796 h 2250852"/>
              <a:gd name="connsiteX186" fmla="*/ 947452 w 3626643"/>
              <a:gd name="connsiteY186" fmla="*/ 1050893 h 2250852"/>
              <a:gd name="connsiteX187" fmla="*/ 947928 w 3626643"/>
              <a:gd name="connsiteY187" fmla="*/ 1055656 h 2250852"/>
              <a:gd name="connsiteX188" fmla="*/ 947452 w 3626643"/>
              <a:gd name="connsiteY188" fmla="*/ 1060418 h 2250852"/>
              <a:gd name="connsiteX189" fmla="*/ 1209961 w 3626643"/>
              <a:gd name="connsiteY189" fmla="*/ 1694974 h 2250852"/>
              <a:gd name="connsiteX190" fmla="*/ 2593086 w 3626643"/>
              <a:gd name="connsiteY190" fmla="*/ 1694974 h 2250852"/>
              <a:gd name="connsiteX191" fmla="*/ 2625090 w 3626643"/>
              <a:gd name="connsiteY191" fmla="*/ 1722692 h 2250852"/>
              <a:gd name="connsiteX192" fmla="*/ 2657570 w 3626643"/>
              <a:gd name="connsiteY192" fmla="*/ 1690211 h 2250852"/>
              <a:gd name="connsiteX193" fmla="*/ 2625090 w 3626643"/>
              <a:gd name="connsiteY193" fmla="*/ 1657731 h 2250852"/>
              <a:gd name="connsiteX194" fmla="*/ 2593086 w 3626643"/>
              <a:gd name="connsiteY194" fmla="*/ 1685449 h 2250852"/>
              <a:gd name="connsiteX195" fmla="*/ 1213866 w 3626643"/>
              <a:gd name="connsiteY195" fmla="*/ 1685449 h 2250852"/>
              <a:gd name="connsiteX196" fmla="*/ 990029 w 3626643"/>
              <a:gd name="connsiteY196" fmla="*/ 1461611 h 2250852"/>
              <a:gd name="connsiteX197" fmla="*/ 0 w 3626643"/>
              <a:gd name="connsiteY197" fmla="*/ 1461611 h 2250852"/>
              <a:gd name="connsiteX198" fmla="*/ 0 w 3626643"/>
              <a:gd name="connsiteY198" fmla="*/ 1471136 h 2250852"/>
              <a:gd name="connsiteX199" fmla="*/ 986123 w 3626643"/>
              <a:gd name="connsiteY199" fmla="*/ 1471136 h 2250852"/>
              <a:gd name="connsiteX200" fmla="*/ 1209961 w 3626643"/>
              <a:gd name="connsiteY200" fmla="*/ 1694974 h 2250852"/>
              <a:gd name="connsiteX201" fmla="*/ 2600706 w 3626643"/>
              <a:gd name="connsiteY201" fmla="*/ 1685449 h 2250852"/>
              <a:gd name="connsiteX202" fmla="*/ 2625090 w 3626643"/>
              <a:gd name="connsiteY202" fmla="*/ 1665351 h 2250852"/>
              <a:gd name="connsiteX203" fmla="*/ 2649950 w 3626643"/>
              <a:gd name="connsiteY203" fmla="*/ 1690211 h 2250852"/>
              <a:gd name="connsiteX204" fmla="*/ 2625090 w 3626643"/>
              <a:gd name="connsiteY204" fmla="*/ 1715072 h 2250852"/>
              <a:gd name="connsiteX205" fmla="*/ 2600706 w 3626643"/>
              <a:gd name="connsiteY205" fmla="*/ 1694974 h 2250852"/>
              <a:gd name="connsiteX206" fmla="*/ 2600230 w 3626643"/>
              <a:gd name="connsiteY206" fmla="*/ 1690211 h 2250852"/>
              <a:gd name="connsiteX207" fmla="*/ 2600706 w 3626643"/>
              <a:gd name="connsiteY207" fmla="*/ 1685449 h 2250852"/>
              <a:gd name="connsiteX208" fmla="*/ 3597878 w 3626643"/>
              <a:gd name="connsiteY208" fmla="*/ 2193512 h 2250852"/>
              <a:gd name="connsiteX209" fmla="*/ 3569684 w 3626643"/>
              <a:gd name="connsiteY209" fmla="*/ 2217420 h 2250852"/>
              <a:gd name="connsiteX210" fmla="*/ 3115056 w 3626643"/>
              <a:gd name="connsiteY210" fmla="*/ 2217420 h 2250852"/>
              <a:gd name="connsiteX211" fmla="*/ 2777966 w 3626643"/>
              <a:gd name="connsiteY211" fmla="*/ 1880330 h 2250852"/>
              <a:gd name="connsiteX212" fmla="*/ 1357979 w 3626643"/>
              <a:gd name="connsiteY212" fmla="*/ 1880330 h 2250852"/>
              <a:gd name="connsiteX213" fmla="*/ 1325975 w 3626643"/>
              <a:gd name="connsiteY213" fmla="*/ 1852613 h 2250852"/>
              <a:gd name="connsiteX214" fmla="*/ 1293495 w 3626643"/>
              <a:gd name="connsiteY214" fmla="*/ 1885093 h 2250852"/>
              <a:gd name="connsiteX215" fmla="*/ 1325975 w 3626643"/>
              <a:gd name="connsiteY215" fmla="*/ 1917573 h 2250852"/>
              <a:gd name="connsiteX216" fmla="*/ 1357979 w 3626643"/>
              <a:gd name="connsiteY216" fmla="*/ 1889855 h 2250852"/>
              <a:gd name="connsiteX217" fmla="*/ 2774061 w 3626643"/>
              <a:gd name="connsiteY217" fmla="*/ 1889855 h 2250852"/>
              <a:gd name="connsiteX218" fmla="*/ 3111151 w 3626643"/>
              <a:gd name="connsiteY218" fmla="*/ 2226945 h 2250852"/>
              <a:gd name="connsiteX219" fmla="*/ 3569780 w 3626643"/>
              <a:gd name="connsiteY219" fmla="*/ 2226945 h 2250852"/>
              <a:gd name="connsiteX220" fmla="*/ 3597974 w 3626643"/>
              <a:gd name="connsiteY220" fmla="*/ 2250853 h 2250852"/>
              <a:gd name="connsiteX221" fmla="*/ 3626644 w 3626643"/>
              <a:gd name="connsiteY221" fmla="*/ 2222183 h 2250852"/>
              <a:gd name="connsiteX222" fmla="*/ 3597878 w 3626643"/>
              <a:gd name="connsiteY222" fmla="*/ 2193512 h 2250852"/>
              <a:gd name="connsiteX223" fmla="*/ 1350359 w 3626643"/>
              <a:gd name="connsiteY223" fmla="*/ 1889855 h 2250852"/>
              <a:gd name="connsiteX224" fmla="*/ 1325975 w 3626643"/>
              <a:gd name="connsiteY224" fmla="*/ 1909953 h 2250852"/>
              <a:gd name="connsiteX225" fmla="*/ 1301115 w 3626643"/>
              <a:gd name="connsiteY225" fmla="*/ 1885093 h 2250852"/>
              <a:gd name="connsiteX226" fmla="*/ 1325975 w 3626643"/>
              <a:gd name="connsiteY226" fmla="*/ 1860233 h 2250852"/>
              <a:gd name="connsiteX227" fmla="*/ 1350359 w 3626643"/>
              <a:gd name="connsiteY227" fmla="*/ 1880330 h 2250852"/>
              <a:gd name="connsiteX228" fmla="*/ 1350836 w 3626643"/>
              <a:gd name="connsiteY228" fmla="*/ 1885093 h 2250852"/>
              <a:gd name="connsiteX229" fmla="*/ 1350359 w 3626643"/>
              <a:gd name="connsiteY229" fmla="*/ 1889855 h 225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3626643" h="2250852">
                <a:moveTo>
                  <a:pt x="992886" y="124206"/>
                </a:moveTo>
                <a:lnTo>
                  <a:pt x="1322546" y="124206"/>
                </a:lnTo>
                <a:cubicBezTo>
                  <a:pt x="1324832" y="139827"/>
                  <a:pt x="1338358" y="151924"/>
                  <a:pt x="1354646" y="151924"/>
                </a:cubicBezTo>
                <a:cubicBezTo>
                  <a:pt x="1372457" y="151924"/>
                  <a:pt x="1387031" y="137351"/>
                  <a:pt x="1387031" y="119444"/>
                </a:cubicBezTo>
                <a:cubicBezTo>
                  <a:pt x="1387031" y="101537"/>
                  <a:pt x="1372457" y="86963"/>
                  <a:pt x="1354646" y="86963"/>
                </a:cubicBezTo>
                <a:cubicBezTo>
                  <a:pt x="1338358" y="86963"/>
                  <a:pt x="1324832" y="99060"/>
                  <a:pt x="1322546" y="114681"/>
                </a:cubicBezTo>
                <a:lnTo>
                  <a:pt x="996791" y="114681"/>
                </a:lnTo>
                <a:lnTo>
                  <a:pt x="882110" y="0"/>
                </a:lnTo>
                <a:lnTo>
                  <a:pt x="0" y="0"/>
                </a:lnTo>
                <a:lnTo>
                  <a:pt x="0" y="9525"/>
                </a:lnTo>
                <a:lnTo>
                  <a:pt x="878205" y="9525"/>
                </a:lnTo>
                <a:lnTo>
                  <a:pt x="992886" y="124206"/>
                </a:lnTo>
                <a:close/>
                <a:moveTo>
                  <a:pt x="1330262" y="114681"/>
                </a:moveTo>
                <a:cubicBezTo>
                  <a:pt x="1332452" y="103251"/>
                  <a:pt x="1342549" y="94583"/>
                  <a:pt x="1354646" y="94583"/>
                </a:cubicBezTo>
                <a:cubicBezTo>
                  <a:pt x="1368266" y="94583"/>
                  <a:pt x="1379411" y="105728"/>
                  <a:pt x="1379411" y="119444"/>
                </a:cubicBezTo>
                <a:cubicBezTo>
                  <a:pt x="1379411" y="133160"/>
                  <a:pt x="1368266" y="144304"/>
                  <a:pt x="1354646" y="144304"/>
                </a:cubicBezTo>
                <a:cubicBezTo>
                  <a:pt x="1342549" y="144304"/>
                  <a:pt x="1332452" y="135636"/>
                  <a:pt x="1330262" y="124206"/>
                </a:cubicBezTo>
                <a:cubicBezTo>
                  <a:pt x="1329976" y="122682"/>
                  <a:pt x="1329785" y="121063"/>
                  <a:pt x="1329785" y="119444"/>
                </a:cubicBezTo>
                <a:cubicBezTo>
                  <a:pt x="1329785" y="117824"/>
                  <a:pt x="1329976" y="116205"/>
                  <a:pt x="1330262" y="114681"/>
                </a:cubicBezTo>
                <a:close/>
                <a:moveTo>
                  <a:pt x="188976" y="298323"/>
                </a:moveTo>
                <a:lnTo>
                  <a:pt x="0" y="298323"/>
                </a:lnTo>
                <a:lnTo>
                  <a:pt x="0" y="288798"/>
                </a:lnTo>
                <a:lnTo>
                  <a:pt x="188976" y="288798"/>
                </a:lnTo>
                <a:cubicBezTo>
                  <a:pt x="191262" y="275273"/>
                  <a:pt x="202978" y="264890"/>
                  <a:pt x="217170" y="264890"/>
                </a:cubicBezTo>
                <a:cubicBezTo>
                  <a:pt x="232982" y="264890"/>
                  <a:pt x="245840" y="277749"/>
                  <a:pt x="245840" y="293561"/>
                </a:cubicBezTo>
                <a:cubicBezTo>
                  <a:pt x="245840" y="309372"/>
                  <a:pt x="232982" y="322231"/>
                  <a:pt x="217170" y="322231"/>
                </a:cubicBezTo>
                <a:cubicBezTo>
                  <a:pt x="202978" y="322231"/>
                  <a:pt x="191262" y="311944"/>
                  <a:pt x="188976" y="298323"/>
                </a:cubicBezTo>
                <a:close/>
                <a:moveTo>
                  <a:pt x="517017" y="268986"/>
                </a:moveTo>
                <a:cubicBezTo>
                  <a:pt x="514731" y="253365"/>
                  <a:pt x="501301" y="241364"/>
                  <a:pt x="485013" y="241364"/>
                </a:cubicBezTo>
                <a:cubicBezTo>
                  <a:pt x="467106" y="241364"/>
                  <a:pt x="452533" y="255842"/>
                  <a:pt x="452533" y="273749"/>
                </a:cubicBezTo>
                <a:cubicBezTo>
                  <a:pt x="452533" y="291656"/>
                  <a:pt x="467106" y="306229"/>
                  <a:pt x="485013" y="306229"/>
                </a:cubicBezTo>
                <a:cubicBezTo>
                  <a:pt x="501301" y="306229"/>
                  <a:pt x="514731" y="294132"/>
                  <a:pt x="517017" y="278511"/>
                </a:cubicBezTo>
                <a:lnTo>
                  <a:pt x="1343692" y="278511"/>
                </a:lnTo>
                <a:lnTo>
                  <a:pt x="1509427" y="112871"/>
                </a:lnTo>
                <a:lnTo>
                  <a:pt x="1845659" y="112871"/>
                </a:lnTo>
                <a:cubicBezTo>
                  <a:pt x="1847945" y="126397"/>
                  <a:pt x="1859661" y="136779"/>
                  <a:pt x="1873853" y="136779"/>
                </a:cubicBezTo>
                <a:cubicBezTo>
                  <a:pt x="1889665" y="136779"/>
                  <a:pt x="1902524" y="123920"/>
                  <a:pt x="1902524" y="108109"/>
                </a:cubicBezTo>
                <a:cubicBezTo>
                  <a:pt x="1902524" y="92297"/>
                  <a:pt x="1889665" y="79439"/>
                  <a:pt x="1873853" y="79439"/>
                </a:cubicBezTo>
                <a:cubicBezTo>
                  <a:pt x="1859661" y="79439"/>
                  <a:pt x="1847945" y="89821"/>
                  <a:pt x="1845659" y="103346"/>
                </a:cubicBezTo>
                <a:lnTo>
                  <a:pt x="1505426" y="103346"/>
                </a:lnTo>
                <a:lnTo>
                  <a:pt x="1339787" y="268986"/>
                </a:lnTo>
                <a:lnTo>
                  <a:pt x="517017" y="268986"/>
                </a:lnTo>
                <a:close/>
                <a:moveTo>
                  <a:pt x="509302" y="278511"/>
                </a:moveTo>
                <a:cubicBezTo>
                  <a:pt x="507111" y="289941"/>
                  <a:pt x="497110" y="298609"/>
                  <a:pt x="485013" y="298609"/>
                </a:cubicBezTo>
                <a:cubicBezTo>
                  <a:pt x="471297" y="298609"/>
                  <a:pt x="460153" y="287465"/>
                  <a:pt x="460153" y="273749"/>
                </a:cubicBezTo>
                <a:cubicBezTo>
                  <a:pt x="460153" y="260033"/>
                  <a:pt x="471297" y="248984"/>
                  <a:pt x="485013" y="248984"/>
                </a:cubicBezTo>
                <a:cubicBezTo>
                  <a:pt x="497110" y="248984"/>
                  <a:pt x="507111" y="257556"/>
                  <a:pt x="509302" y="268986"/>
                </a:cubicBezTo>
                <a:cubicBezTo>
                  <a:pt x="509588" y="270510"/>
                  <a:pt x="509778" y="272129"/>
                  <a:pt x="509778" y="273749"/>
                </a:cubicBezTo>
                <a:cubicBezTo>
                  <a:pt x="509778" y="275368"/>
                  <a:pt x="509588" y="276987"/>
                  <a:pt x="509302" y="278511"/>
                </a:cubicBezTo>
                <a:close/>
                <a:moveTo>
                  <a:pt x="1464469" y="476822"/>
                </a:moveTo>
                <a:lnTo>
                  <a:pt x="0" y="476822"/>
                </a:lnTo>
                <a:lnTo>
                  <a:pt x="0" y="467297"/>
                </a:lnTo>
                <a:lnTo>
                  <a:pt x="1468374" y="467297"/>
                </a:lnTo>
                <a:lnTo>
                  <a:pt x="1645349" y="644271"/>
                </a:lnTo>
                <a:lnTo>
                  <a:pt x="2055209" y="644271"/>
                </a:lnTo>
                <a:cubicBezTo>
                  <a:pt x="2057495" y="630746"/>
                  <a:pt x="2069211" y="620363"/>
                  <a:pt x="2083403" y="620363"/>
                </a:cubicBezTo>
                <a:cubicBezTo>
                  <a:pt x="2099215" y="620363"/>
                  <a:pt x="2112074" y="633222"/>
                  <a:pt x="2112074" y="649034"/>
                </a:cubicBezTo>
                <a:cubicBezTo>
                  <a:pt x="2112074" y="664845"/>
                  <a:pt x="2099215" y="677704"/>
                  <a:pt x="2083403" y="677704"/>
                </a:cubicBezTo>
                <a:cubicBezTo>
                  <a:pt x="2069211" y="677704"/>
                  <a:pt x="2057495" y="667322"/>
                  <a:pt x="2055209" y="653796"/>
                </a:cubicBezTo>
                <a:lnTo>
                  <a:pt x="1641348" y="653796"/>
                </a:lnTo>
                <a:lnTo>
                  <a:pt x="1464469" y="476822"/>
                </a:lnTo>
                <a:close/>
                <a:moveTo>
                  <a:pt x="236506" y="830771"/>
                </a:moveTo>
                <a:lnTo>
                  <a:pt x="0" y="830771"/>
                </a:lnTo>
                <a:lnTo>
                  <a:pt x="0" y="821246"/>
                </a:lnTo>
                <a:lnTo>
                  <a:pt x="232505" y="821246"/>
                </a:lnTo>
                <a:lnTo>
                  <a:pt x="404527" y="649224"/>
                </a:lnTo>
                <a:lnTo>
                  <a:pt x="1165955" y="649224"/>
                </a:lnTo>
                <a:cubicBezTo>
                  <a:pt x="1168241" y="635699"/>
                  <a:pt x="1179957" y="625316"/>
                  <a:pt x="1194149" y="625316"/>
                </a:cubicBezTo>
                <a:cubicBezTo>
                  <a:pt x="1209961" y="625316"/>
                  <a:pt x="1222820" y="638175"/>
                  <a:pt x="1222820" y="653987"/>
                </a:cubicBezTo>
                <a:cubicBezTo>
                  <a:pt x="1222820" y="669798"/>
                  <a:pt x="1209961" y="682657"/>
                  <a:pt x="1194149" y="682657"/>
                </a:cubicBezTo>
                <a:cubicBezTo>
                  <a:pt x="1179957" y="682657"/>
                  <a:pt x="1168241" y="672275"/>
                  <a:pt x="1165955" y="658749"/>
                </a:cubicBezTo>
                <a:lnTo>
                  <a:pt x="408527" y="658749"/>
                </a:lnTo>
                <a:lnTo>
                  <a:pt x="236506" y="830771"/>
                </a:lnTo>
                <a:close/>
                <a:moveTo>
                  <a:pt x="125540" y="1252633"/>
                </a:moveTo>
                <a:lnTo>
                  <a:pt x="0" y="1252633"/>
                </a:lnTo>
                <a:lnTo>
                  <a:pt x="0" y="1243108"/>
                </a:lnTo>
                <a:lnTo>
                  <a:pt x="125444" y="1243108"/>
                </a:lnTo>
                <a:cubicBezTo>
                  <a:pt x="127730" y="1229582"/>
                  <a:pt x="139446" y="1219200"/>
                  <a:pt x="153638" y="1219200"/>
                </a:cubicBezTo>
                <a:cubicBezTo>
                  <a:pt x="169450" y="1219200"/>
                  <a:pt x="182309" y="1232059"/>
                  <a:pt x="182309" y="1247870"/>
                </a:cubicBezTo>
                <a:cubicBezTo>
                  <a:pt x="182309" y="1263682"/>
                  <a:pt x="169450" y="1276541"/>
                  <a:pt x="153638" y="1276541"/>
                </a:cubicBezTo>
                <a:cubicBezTo>
                  <a:pt x="139541" y="1276541"/>
                  <a:pt x="127826" y="1266158"/>
                  <a:pt x="125540" y="1252633"/>
                </a:cubicBezTo>
                <a:close/>
                <a:moveTo>
                  <a:pt x="1308640" y="1530191"/>
                </a:moveTo>
                <a:lnTo>
                  <a:pt x="2792921" y="1530191"/>
                </a:lnTo>
                <a:cubicBezTo>
                  <a:pt x="2795207" y="1516666"/>
                  <a:pt x="2806922" y="1506284"/>
                  <a:pt x="2821115" y="1506284"/>
                </a:cubicBezTo>
                <a:cubicBezTo>
                  <a:pt x="2836926" y="1506284"/>
                  <a:pt x="2849785" y="1519142"/>
                  <a:pt x="2849785" y="1534954"/>
                </a:cubicBezTo>
                <a:cubicBezTo>
                  <a:pt x="2849785" y="1550765"/>
                  <a:pt x="2836926" y="1563624"/>
                  <a:pt x="2821115" y="1563624"/>
                </a:cubicBezTo>
                <a:cubicBezTo>
                  <a:pt x="2806922" y="1563624"/>
                  <a:pt x="2795207" y="1553242"/>
                  <a:pt x="2792921" y="1539716"/>
                </a:cubicBezTo>
                <a:lnTo>
                  <a:pt x="1304735" y="1539716"/>
                </a:lnTo>
                <a:lnTo>
                  <a:pt x="1083564" y="1318546"/>
                </a:lnTo>
                <a:lnTo>
                  <a:pt x="452533" y="1318546"/>
                </a:lnTo>
                <a:lnTo>
                  <a:pt x="452533" y="1309021"/>
                </a:lnTo>
                <a:lnTo>
                  <a:pt x="1087469" y="1309021"/>
                </a:lnTo>
                <a:lnTo>
                  <a:pt x="1308640" y="1530191"/>
                </a:lnTo>
                <a:close/>
                <a:moveTo>
                  <a:pt x="727424" y="1690307"/>
                </a:moveTo>
                <a:cubicBezTo>
                  <a:pt x="727424" y="1706118"/>
                  <a:pt x="714566" y="1718977"/>
                  <a:pt x="698754" y="1718977"/>
                </a:cubicBezTo>
                <a:cubicBezTo>
                  <a:pt x="684562" y="1718977"/>
                  <a:pt x="672846" y="1708595"/>
                  <a:pt x="670560" y="1695069"/>
                </a:cubicBezTo>
                <a:lnTo>
                  <a:pt x="0" y="1695069"/>
                </a:lnTo>
                <a:lnTo>
                  <a:pt x="0" y="1685544"/>
                </a:lnTo>
                <a:lnTo>
                  <a:pt x="670560" y="1685544"/>
                </a:lnTo>
                <a:cubicBezTo>
                  <a:pt x="672846" y="1672019"/>
                  <a:pt x="684562" y="1661636"/>
                  <a:pt x="698754" y="1661636"/>
                </a:cubicBezTo>
                <a:cubicBezTo>
                  <a:pt x="714566" y="1661636"/>
                  <a:pt x="727424" y="1674400"/>
                  <a:pt x="727424" y="1690307"/>
                </a:cubicBezTo>
                <a:close/>
                <a:moveTo>
                  <a:pt x="661225" y="1919668"/>
                </a:moveTo>
                <a:cubicBezTo>
                  <a:pt x="661225" y="1935480"/>
                  <a:pt x="648367" y="1948339"/>
                  <a:pt x="632555" y="1948339"/>
                </a:cubicBezTo>
                <a:cubicBezTo>
                  <a:pt x="618363" y="1948339"/>
                  <a:pt x="606647" y="1937957"/>
                  <a:pt x="604361" y="1924431"/>
                </a:cubicBezTo>
                <a:lnTo>
                  <a:pt x="250793" y="1924431"/>
                </a:lnTo>
                <a:lnTo>
                  <a:pt x="93155" y="2082070"/>
                </a:lnTo>
                <a:lnTo>
                  <a:pt x="0" y="2082070"/>
                </a:lnTo>
                <a:lnTo>
                  <a:pt x="0" y="2072545"/>
                </a:lnTo>
                <a:lnTo>
                  <a:pt x="89154" y="2072545"/>
                </a:lnTo>
                <a:lnTo>
                  <a:pt x="246793" y="1914906"/>
                </a:lnTo>
                <a:lnTo>
                  <a:pt x="604361" y="1914906"/>
                </a:lnTo>
                <a:cubicBezTo>
                  <a:pt x="606647" y="1901381"/>
                  <a:pt x="618363" y="1890998"/>
                  <a:pt x="632555" y="1890998"/>
                </a:cubicBezTo>
                <a:cubicBezTo>
                  <a:pt x="648462" y="1891093"/>
                  <a:pt x="661225" y="1903857"/>
                  <a:pt x="661225" y="1919668"/>
                </a:cubicBezTo>
                <a:close/>
                <a:moveTo>
                  <a:pt x="2619375" y="2195703"/>
                </a:moveTo>
                <a:lnTo>
                  <a:pt x="2485644" y="2062067"/>
                </a:lnTo>
                <a:lnTo>
                  <a:pt x="1090136" y="2062067"/>
                </a:lnTo>
                <a:lnTo>
                  <a:pt x="918591" y="1890427"/>
                </a:lnTo>
                <a:cubicBezTo>
                  <a:pt x="928021" y="1877759"/>
                  <a:pt x="927068" y="1859756"/>
                  <a:pt x="915543" y="1848231"/>
                </a:cubicBezTo>
                <a:cubicBezTo>
                  <a:pt x="902875" y="1835563"/>
                  <a:pt x="882301" y="1835563"/>
                  <a:pt x="869633" y="1848231"/>
                </a:cubicBezTo>
                <a:cubicBezTo>
                  <a:pt x="856964" y="1860899"/>
                  <a:pt x="856964" y="1881473"/>
                  <a:pt x="869633" y="1894142"/>
                </a:cubicBezTo>
                <a:cubicBezTo>
                  <a:pt x="881158" y="1905667"/>
                  <a:pt x="899160" y="1906619"/>
                  <a:pt x="911828" y="1897190"/>
                </a:cubicBezTo>
                <a:lnTo>
                  <a:pt x="1086136" y="2071592"/>
                </a:lnTo>
                <a:lnTo>
                  <a:pt x="2481739" y="2071592"/>
                </a:lnTo>
                <a:lnTo>
                  <a:pt x="2612613" y="2202466"/>
                </a:lnTo>
                <a:cubicBezTo>
                  <a:pt x="2604611" y="2213610"/>
                  <a:pt x="2605564" y="2229231"/>
                  <a:pt x="2615660" y="2239232"/>
                </a:cubicBezTo>
                <a:cubicBezTo>
                  <a:pt x="2626805" y="2250377"/>
                  <a:pt x="2644997" y="2250377"/>
                  <a:pt x="2656142" y="2239232"/>
                </a:cubicBezTo>
                <a:cubicBezTo>
                  <a:pt x="2667286" y="2228088"/>
                  <a:pt x="2667286" y="2209895"/>
                  <a:pt x="2656142" y="2198751"/>
                </a:cubicBezTo>
                <a:cubicBezTo>
                  <a:pt x="2646140" y="2188750"/>
                  <a:pt x="2630519" y="2187798"/>
                  <a:pt x="2619375" y="2195703"/>
                </a:cubicBezTo>
                <a:close/>
                <a:moveTo>
                  <a:pt x="913162" y="1885093"/>
                </a:moveTo>
                <a:cubicBezTo>
                  <a:pt x="912305" y="1886426"/>
                  <a:pt x="911257" y="1887665"/>
                  <a:pt x="910114" y="1888808"/>
                </a:cubicBezTo>
                <a:cubicBezTo>
                  <a:pt x="908971" y="1889951"/>
                  <a:pt x="907733" y="1890998"/>
                  <a:pt x="906399" y="1891856"/>
                </a:cubicBezTo>
                <a:cubicBezTo>
                  <a:pt x="896779" y="1898333"/>
                  <a:pt x="883539" y="1897380"/>
                  <a:pt x="874967" y="1888808"/>
                </a:cubicBezTo>
                <a:cubicBezTo>
                  <a:pt x="865251" y="1879092"/>
                  <a:pt x="865251" y="1863376"/>
                  <a:pt x="874967" y="1853660"/>
                </a:cubicBezTo>
                <a:cubicBezTo>
                  <a:pt x="884682" y="1843945"/>
                  <a:pt x="900398" y="1843945"/>
                  <a:pt x="910114" y="1853660"/>
                </a:cubicBezTo>
                <a:cubicBezTo>
                  <a:pt x="918686" y="1862138"/>
                  <a:pt x="919639" y="1875377"/>
                  <a:pt x="913162" y="1885093"/>
                </a:cubicBezTo>
                <a:close/>
                <a:moveTo>
                  <a:pt x="173736" y="691420"/>
                </a:moveTo>
                <a:cubicBezTo>
                  <a:pt x="191643" y="691420"/>
                  <a:pt x="206216" y="676847"/>
                  <a:pt x="206216" y="658940"/>
                </a:cubicBezTo>
                <a:cubicBezTo>
                  <a:pt x="206216" y="641033"/>
                  <a:pt x="191643" y="626459"/>
                  <a:pt x="173736" y="626459"/>
                </a:cubicBezTo>
                <a:cubicBezTo>
                  <a:pt x="157448" y="626459"/>
                  <a:pt x="144113" y="638556"/>
                  <a:pt x="141732" y="654177"/>
                </a:cubicBezTo>
                <a:lnTo>
                  <a:pt x="0" y="654177"/>
                </a:lnTo>
                <a:lnTo>
                  <a:pt x="0" y="663702"/>
                </a:lnTo>
                <a:lnTo>
                  <a:pt x="141732" y="663702"/>
                </a:lnTo>
                <a:cubicBezTo>
                  <a:pt x="144113" y="679323"/>
                  <a:pt x="157448" y="691420"/>
                  <a:pt x="173736" y="691420"/>
                </a:cubicBezTo>
                <a:close/>
                <a:moveTo>
                  <a:pt x="149352" y="654177"/>
                </a:moveTo>
                <a:cubicBezTo>
                  <a:pt x="151543" y="642747"/>
                  <a:pt x="161639" y="634079"/>
                  <a:pt x="173736" y="634079"/>
                </a:cubicBezTo>
                <a:cubicBezTo>
                  <a:pt x="187452" y="634079"/>
                  <a:pt x="198596" y="645224"/>
                  <a:pt x="198596" y="658940"/>
                </a:cubicBezTo>
                <a:cubicBezTo>
                  <a:pt x="198596" y="672656"/>
                  <a:pt x="187452" y="683800"/>
                  <a:pt x="173736" y="683800"/>
                </a:cubicBezTo>
                <a:cubicBezTo>
                  <a:pt x="161639" y="683800"/>
                  <a:pt x="151638" y="675132"/>
                  <a:pt x="149352" y="663702"/>
                </a:cubicBezTo>
                <a:cubicBezTo>
                  <a:pt x="149066" y="662178"/>
                  <a:pt x="148876" y="660559"/>
                  <a:pt x="148876" y="658940"/>
                </a:cubicBezTo>
                <a:cubicBezTo>
                  <a:pt x="148876" y="657320"/>
                  <a:pt x="149066" y="655701"/>
                  <a:pt x="149352" y="654177"/>
                </a:cubicBezTo>
                <a:close/>
                <a:moveTo>
                  <a:pt x="580644" y="885349"/>
                </a:moveTo>
                <a:lnTo>
                  <a:pt x="1795272" y="885349"/>
                </a:lnTo>
                <a:cubicBezTo>
                  <a:pt x="1797558" y="900970"/>
                  <a:pt x="1810988" y="913067"/>
                  <a:pt x="1827276" y="913067"/>
                </a:cubicBezTo>
                <a:cubicBezTo>
                  <a:pt x="1845183" y="913067"/>
                  <a:pt x="1859756" y="898493"/>
                  <a:pt x="1859756" y="880586"/>
                </a:cubicBezTo>
                <a:cubicBezTo>
                  <a:pt x="1859756" y="862679"/>
                  <a:pt x="1845183" y="848106"/>
                  <a:pt x="1827276" y="848106"/>
                </a:cubicBezTo>
                <a:cubicBezTo>
                  <a:pt x="1810988" y="848106"/>
                  <a:pt x="1797653" y="860203"/>
                  <a:pt x="1795272" y="875824"/>
                </a:cubicBezTo>
                <a:lnTo>
                  <a:pt x="576644" y="875824"/>
                </a:lnTo>
                <a:lnTo>
                  <a:pt x="401574" y="1050893"/>
                </a:lnTo>
                <a:lnTo>
                  <a:pt x="0" y="1050893"/>
                </a:lnTo>
                <a:lnTo>
                  <a:pt x="0" y="1060418"/>
                </a:lnTo>
                <a:lnTo>
                  <a:pt x="405479" y="1060418"/>
                </a:lnTo>
                <a:lnTo>
                  <a:pt x="580644" y="885349"/>
                </a:lnTo>
                <a:close/>
                <a:moveTo>
                  <a:pt x="1827181" y="855726"/>
                </a:moveTo>
                <a:cubicBezTo>
                  <a:pt x="1840897" y="855726"/>
                  <a:pt x="1852041" y="866870"/>
                  <a:pt x="1852041" y="880586"/>
                </a:cubicBezTo>
                <a:cubicBezTo>
                  <a:pt x="1852041" y="894302"/>
                  <a:pt x="1840897" y="905447"/>
                  <a:pt x="1827181" y="905447"/>
                </a:cubicBezTo>
                <a:cubicBezTo>
                  <a:pt x="1815084" y="905447"/>
                  <a:pt x="1802797" y="893731"/>
                  <a:pt x="1802797" y="880586"/>
                </a:cubicBezTo>
                <a:cubicBezTo>
                  <a:pt x="1802797" y="868204"/>
                  <a:pt x="1815084" y="855726"/>
                  <a:pt x="1827181" y="855726"/>
                </a:cubicBezTo>
                <a:close/>
                <a:moveTo>
                  <a:pt x="1414558" y="1050893"/>
                </a:moveTo>
                <a:lnTo>
                  <a:pt x="955072" y="1050893"/>
                </a:lnTo>
                <a:cubicBezTo>
                  <a:pt x="952786" y="1035272"/>
                  <a:pt x="939356" y="1023175"/>
                  <a:pt x="923068" y="1023175"/>
                </a:cubicBezTo>
                <a:cubicBezTo>
                  <a:pt x="905161" y="1023175"/>
                  <a:pt x="890588" y="1037749"/>
                  <a:pt x="890588" y="1055656"/>
                </a:cubicBezTo>
                <a:cubicBezTo>
                  <a:pt x="890588" y="1073563"/>
                  <a:pt x="905161" y="1088136"/>
                  <a:pt x="923068" y="1088136"/>
                </a:cubicBezTo>
                <a:cubicBezTo>
                  <a:pt x="939356" y="1088136"/>
                  <a:pt x="952691" y="1076039"/>
                  <a:pt x="955072" y="1060418"/>
                </a:cubicBezTo>
                <a:lnTo>
                  <a:pt x="1410557" y="1060418"/>
                </a:lnTo>
                <a:lnTo>
                  <a:pt x="1543241" y="1193102"/>
                </a:lnTo>
                <a:lnTo>
                  <a:pt x="2511076" y="1193102"/>
                </a:lnTo>
                <a:cubicBezTo>
                  <a:pt x="2513362" y="1206627"/>
                  <a:pt x="2525078" y="1217009"/>
                  <a:pt x="2539270" y="1217009"/>
                </a:cubicBezTo>
                <a:cubicBezTo>
                  <a:pt x="2555081" y="1217009"/>
                  <a:pt x="2567940" y="1204151"/>
                  <a:pt x="2567940" y="1188339"/>
                </a:cubicBezTo>
                <a:cubicBezTo>
                  <a:pt x="2567940" y="1172528"/>
                  <a:pt x="2555081" y="1159669"/>
                  <a:pt x="2539270" y="1159669"/>
                </a:cubicBezTo>
                <a:cubicBezTo>
                  <a:pt x="2525078" y="1159669"/>
                  <a:pt x="2513362" y="1170051"/>
                  <a:pt x="2511076" y="1183577"/>
                </a:cubicBezTo>
                <a:lnTo>
                  <a:pt x="1547146" y="1183577"/>
                </a:lnTo>
                <a:lnTo>
                  <a:pt x="1414558" y="1050893"/>
                </a:lnTo>
                <a:close/>
                <a:moveTo>
                  <a:pt x="947452" y="1060418"/>
                </a:moveTo>
                <a:cubicBezTo>
                  <a:pt x="945261" y="1071848"/>
                  <a:pt x="935165" y="1080516"/>
                  <a:pt x="923068" y="1080516"/>
                </a:cubicBezTo>
                <a:cubicBezTo>
                  <a:pt x="909352" y="1080516"/>
                  <a:pt x="898208" y="1069372"/>
                  <a:pt x="898208" y="1055656"/>
                </a:cubicBezTo>
                <a:cubicBezTo>
                  <a:pt x="898208" y="1041940"/>
                  <a:pt x="909352" y="1030796"/>
                  <a:pt x="923068" y="1030796"/>
                </a:cubicBezTo>
                <a:cubicBezTo>
                  <a:pt x="935165" y="1030796"/>
                  <a:pt x="945166" y="1039463"/>
                  <a:pt x="947452" y="1050893"/>
                </a:cubicBezTo>
                <a:cubicBezTo>
                  <a:pt x="947738" y="1052417"/>
                  <a:pt x="947928" y="1054037"/>
                  <a:pt x="947928" y="1055656"/>
                </a:cubicBezTo>
                <a:cubicBezTo>
                  <a:pt x="947928" y="1057275"/>
                  <a:pt x="947738" y="1058894"/>
                  <a:pt x="947452" y="1060418"/>
                </a:cubicBezTo>
                <a:close/>
                <a:moveTo>
                  <a:pt x="1209961" y="1694974"/>
                </a:moveTo>
                <a:lnTo>
                  <a:pt x="2593086" y="1694974"/>
                </a:lnTo>
                <a:cubicBezTo>
                  <a:pt x="2595372" y="1710595"/>
                  <a:pt x="2608802" y="1722692"/>
                  <a:pt x="2625090" y="1722692"/>
                </a:cubicBezTo>
                <a:cubicBezTo>
                  <a:pt x="2642997" y="1722692"/>
                  <a:pt x="2657570" y="1708118"/>
                  <a:pt x="2657570" y="1690211"/>
                </a:cubicBezTo>
                <a:cubicBezTo>
                  <a:pt x="2657570" y="1672304"/>
                  <a:pt x="2642997" y="1657731"/>
                  <a:pt x="2625090" y="1657731"/>
                </a:cubicBezTo>
                <a:cubicBezTo>
                  <a:pt x="2608802" y="1657731"/>
                  <a:pt x="2595467" y="1669828"/>
                  <a:pt x="2593086" y="1685449"/>
                </a:cubicBezTo>
                <a:lnTo>
                  <a:pt x="1213866" y="1685449"/>
                </a:lnTo>
                <a:lnTo>
                  <a:pt x="990029" y="1461611"/>
                </a:lnTo>
                <a:lnTo>
                  <a:pt x="0" y="1461611"/>
                </a:lnTo>
                <a:lnTo>
                  <a:pt x="0" y="1471136"/>
                </a:lnTo>
                <a:lnTo>
                  <a:pt x="986123" y="1471136"/>
                </a:lnTo>
                <a:lnTo>
                  <a:pt x="1209961" y="1694974"/>
                </a:lnTo>
                <a:close/>
                <a:moveTo>
                  <a:pt x="2600706" y="1685449"/>
                </a:moveTo>
                <a:cubicBezTo>
                  <a:pt x="2602897" y="1674019"/>
                  <a:pt x="2612993" y="1665351"/>
                  <a:pt x="2625090" y="1665351"/>
                </a:cubicBezTo>
                <a:cubicBezTo>
                  <a:pt x="2638806" y="1665351"/>
                  <a:pt x="2649950" y="1676495"/>
                  <a:pt x="2649950" y="1690211"/>
                </a:cubicBezTo>
                <a:cubicBezTo>
                  <a:pt x="2649950" y="1703927"/>
                  <a:pt x="2638806" y="1715072"/>
                  <a:pt x="2625090" y="1715072"/>
                </a:cubicBezTo>
                <a:cubicBezTo>
                  <a:pt x="2612993" y="1715072"/>
                  <a:pt x="2602992" y="1706404"/>
                  <a:pt x="2600706" y="1694974"/>
                </a:cubicBezTo>
                <a:cubicBezTo>
                  <a:pt x="2600420" y="1693450"/>
                  <a:pt x="2600230" y="1691831"/>
                  <a:pt x="2600230" y="1690211"/>
                </a:cubicBezTo>
                <a:cubicBezTo>
                  <a:pt x="2600230" y="1688592"/>
                  <a:pt x="2600420" y="1687068"/>
                  <a:pt x="2600706" y="1685449"/>
                </a:cubicBezTo>
                <a:close/>
                <a:moveTo>
                  <a:pt x="3597878" y="2193512"/>
                </a:moveTo>
                <a:cubicBezTo>
                  <a:pt x="3583686" y="2193512"/>
                  <a:pt x="3571970" y="2203895"/>
                  <a:pt x="3569684" y="2217420"/>
                </a:cubicBezTo>
                <a:lnTo>
                  <a:pt x="3115056" y="2217420"/>
                </a:lnTo>
                <a:lnTo>
                  <a:pt x="2777966" y="1880330"/>
                </a:lnTo>
                <a:lnTo>
                  <a:pt x="1357979" y="1880330"/>
                </a:lnTo>
                <a:cubicBezTo>
                  <a:pt x="1355693" y="1864709"/>
                  <a:pt x="1342263" y="1852613"/>
                  <a:pt x="1325975" y="1852613"/>
                </a:cubicBezTo>
                <a:cubicBezTo>
                  <a:pt x="1308068" y="1852613"/>
                  <a:pt x="1293495" y="1867186"/>
                  <a:pt x="1293495" y="1885093"/>
                </a:cubicBezTo>
                <a:cubicBezTo>
                  <a:pt x="1293495" y="1903000"/>
                  <a:pt x="1308068" y="1917573"/>
                  <a:pt x="1325975" y="1917573"/>
                </a:cubicBezTo>
                <a:cubicBezTo>
                  <a:pt x="1342263" y="1917573"/>
                  <a:pt x="1355598" y="1905476"/>
                  <a:pt x="1357979" y="1889855"/>
                </a:cubicBezTo>
                <a:lnTo>
                  <a:pt x="2774061" y="1889855"/>
                </a:lnTo>
                <a:lnTo>
                  <a:pt x="3111151" y="2226945"/>
                </a:lnTo>
                <a:lnTo>
                  <a:pt x="3569780" y="2226945"/>
                </a:lnTo>
                <a:cubicBezTo>
                  <a:pt x="3572066" y="2240471"/>
                  <a:pt x="3583781" y="2250853"/>
                  <a:pt x="3597974" y="2250853"/>
                </a:cubicBezTo>
                <a:cubicBezTo>
                  <a:pt x="3613785" y="2250853"/>
                  <a:pt x="3626644" y="2237994"/>
                  <a:pt x="3626644" y="2222183"/>
                </a:cubicBezTo>
                <a:cubicBezTo>
                  <a:pt x="3626644" y="2206371"/>
                  <a:pt x="3613690" y="2193512"/>
                  <a:pt x="3597878" y="2193512"/>
                </a:cubicBezTo>
                <a:close/>
                <a:moveTo>
                  <a:pt x="1350359" y="1889855"/>
                </a:moveTo>
                <a:cubicBezTo>
                  <a:pt x="1348169" y="1901285"/>
                  <a:pt x="1338072" y="1909953"/>
                  <a:pt x="1325975" y="1909953"/>
                </a:cubicBezTo>
                <a:cubicBezTo>
                  <a:pt x="1312259" y="1909953"/>
                  <a:pt x="1301115" y="1898809"/>
                  <a:pt x="1301115" y="1885093"/>
                </a:cubicBezTo>
                <a:cubicBezTo>
                  <a:pt x="1301115" y="1871377"/>
                  <a:pt x="1312259" y="1860233"/>
                  <a:pt x="1325975" y="1860233"/>
                </a:cubicBezTo>
                <a:cubicBezTo>
                  <a:pt x="1338072" y="1860233"/>
                  <a:pt x="1348073" y="1868900"/>
                  <a:pt x="1350359" y="1880330"/>
                </a:cubicBezTo>
                <a:cubicBezTo>
                  <a:pt x="1350645" y="1881854"/>
                  <a:pt x="1350836" y="1883474"/>
                  <a:pt x="1350836" y="1885093"/>
                </a:cubicBezTo>
                <a:cubicBezTo>
                  <a:pt x="1350836" y="1886712"/>
                  <a:pt x="1350645" y="1888331"/>
                  <a:pt x="1350359" y="1889855"/>
                </a:cubicBezTo>
                <a:close/>
              </a:path>
            </a:pathLst>
          </a:custGeom>
          <a:solidFill>
            <a:schemeClr val="bg1">
              <a:alpha val="1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grpSp>
        <p:nvGrpSpPr>
          <p:cNvPr id="5" name="Group 4">
            <a:extLst>
              <a:ext uri="{FF2B5EF4-FFF2-40B4-BE49-F238E27FC236}">
                <a16:creationId xmlns:a16="http://schemas.microsoft.com/office/drawing/2014/main" id="{82F5EE5E-70F9-4825-BDC2-E51176020204}"/>
              </a:ext>
            </a:extLst>
          </p:cNvPr>
          <p:cNvGrpSpPr/>
          <p:nvPr userDrawn="1"/>
        </p:nvGrpSpPr>
        <p:grpSpPr>
          <a:xfrm>
            <a:off x="587376" y="2309813"/>
            <a:ext cx="2201544" cy="2632128"/>
            <a:chOff x="587376" y="2309813"/>
            <a:chExt cx="2201544" cy="2632128"/>
          </a:xfrm>
          <a:solidFill>
            <a:schemeClr val="accent2">
              <a:alpha val="5000"/>
            </a:schemeClr>
          </a:solidFill>
        </p:grpSpPr>
        <p:pic>
          <p:nvPicPr>
            <p:cNvPr id="6" name="Graphic 5">
              <a:extLst>
                <a:ext uri="{FF2B5EF4-FFF2-40B4-BE49-F238E27FC236}">
                  <a16:creationId xmlns:a16="http://schemas.microsoft.com/office/drawing/2014/main" id="{869F4CB0-520E-4BF2-A87F-417F1D5388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7376" y="2309813"/>
              <a:ext cx="863364" cy="747587"/>
            </a:xfrm>
            <a:prstGeom prst="rect">
              <a:avLst/>
            </a:prstGeom>
          </p:spPr>
        </p:pic>
        <p:pic>
          <p:nvPicPr>
            <p:cNvPr id="7" name="Graphic 6">
              <a:extLst>
                <a:ext uri="{FF2B5EF4-FFF2-40B4-BE49-F238E27FC236}">
                  <a16:creationId xmlns:a16="http://schemas.microsoft.com/office/drawing/2014/main" id="{329267BB-7683-470A-B8D2-36533B72BA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47422" y="3717925"/>
              <a:ext cx="326337" cy="282575"/>
            </a:xfrm>
            <a:prstGeom prst="rect">
              <a:avLst/>
            </a:prstGeom>
          </p:spPr>
        </p:pic>
        <p:pic>
          <p:nvPicPr>
            <p:cNvPr id="8" name="Graphic 7">
              <a:extLst>
                <a:ext uri="{FF2B5EF4-FFF2-40B4-BE49-F238E27FC236}">
                  <a16:creationId xmlns:a16="http://schemas.microsoft.com/office/drawing/2014/main" id="{1B70ECA0-D47D-4E62-A755-A99A9F0069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4403" y="4659366"/>
              <a:ext cx="326337" cy="282575"/>
            </a:xfrm>
            <a:prstGeom prst="rect">
              <a:avLst/>
            </a:prstGeom>
          </p:spPr>
        </p:pic>
        <p:pic>
          <p:nvPicPr>
            <p:cNvPr id="9" name="Graphic 8">
              <a:extLst>
                <a:ext uri="{FF2B5EF4-FFF2-40B4-BE49-F238E27FC236}">
                  <a16:creationId xmlns:a16="http://schemas.microsoft.com/office/drawing/2014/main" id="{0FECF642-7CFB-4C6A-9140-14ED48B0CB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73759" y="4326926"/>
              <a:ext cx="515161" cy="446078"/>
            </a:xfrm>
            <a:prstGeom prst="rect">
              <a:avLst/>
            </a:prstGeom>
          </p:spPr>
        </p:pic>
      </p:grpSp>
      <p:sp>
        <p:nvSpPr>
          <p:cNvPr id="10" name="Freeform: Shape 9">
            <a:extLst>
              <a:ext uri="{FF2B5EF4-FFF2-40B4-BE49-F238E27FC236}">
                <a16:creationId xmlns:a16="http://schemas.microsoft.com/office/drawing/2014/main" id="{22FCB748-6E5F-47B5-92D6-9B740BEBFDCB}"/>
              </a:ext>
            </a:extLst>
          </p:cNvPr>
          <p:cNvSpPr/>
          <p:nvPr userDrawn="1"/>
        </p:nvSpPr>
        <p:spPr>
          <a:xfrm flipH="1" flipV="1">
            <a:off x="9075647" y="1877244"/>
            <a:ext cx="3116353" cy="3164207"/>
          </a:xfrm>
          <a:custGeom>
            <a:avLst/>
            <a:gdLst>
              <a:gd name="connsiteX0" fmla="*/ 6763 w 2704433"/>
              <a:gd name="connsiteY0" fmla="*/ 363284 h 2745962"/>
              <a:gd name="connsiteX1" fmla="*/ 0 w 2704433"/>
              <a:gd name="connsiteY1" fmla="*/ 356616 h 2745962"/>
              <a:gd name="connsiteX2" fmla="*/ 148400 w 2704433"/>
              <a:gd name="connsiteY2" fmla="*/ 208217 h 2745962"/>
              <a:gd name="connsiteX3" fmla="*/ 1683068 w 2704433"/>
              <a:gd name="connsiteY3" fmla="*/ 208217 h 2745962"/>
              <a:gd name="connsiteX4" fmla="*/ 1836992 w 2704433"/>
              <a:gd name="connsiteY4" fmla="*/ 54293 h 2745962"/>
              <a:gd name="connsiteX5" fmla="*/ 1840039 w 2704433"/>
              <a:gd name="connsiteY5" fmla="*/ 17526 h 2745962"/>
              <a:gd name="connsiteX6" fmla="*/ 1880521 w 2704433"/>
              <a:gd name="connsiteY6" fmla="*/ 17526 h 2745962"/>
              <a:gd name="connsiteX7" fmla="*/ 1880521 w 2704433"/>
              <a:gd name="connsiteY7" fmla="*/ 58007 h 2745962"/>
              <a:gd name="connsiteX8" fmla="*/ 1843754 w 2704433"/>
              <a:gd name="connsiteY8" fmla="*/ 61055 h 2745962"/>
              <a:gd name="connsiteX9" fmla="*/ 1686973 w 2704433"/>
              <a:gd name="connsiteY9" fmla="*/ 217837 h 2745962"/>
              <a:gd name="connsiteX10" fmla="*/ 152305 w 2704433"/>
              <a:gd name="connsiteY10" fmla="*/ 217837 h 2745962"/>
              <a:gd name="connsiteX11" fmla="*/ 6763 w 2704433"/>
              <a:gd name="connsiteY11" fmla="*/ 363284 h 2745962"/>
              <a:gd name="connsiteX12" fmla="*/ 2704433 w 2704433"/>
              <a:gd name="connsiteY12" fmla="*/ 28575 h 2745962"/>
              <a:gd name="connsiteX13" fmla="*/ 2675763 w 2704433"/>
              <a:gd name="connsiteY13" fmla="*/ 57245 h 2745962"/>
              <a:gd name="connsiteX14" fmla="*/ 2647569 w 2704433"/>
              <a:gd name="connsiteY14" fmla="*/ 33338 h 2745962"/>
              <a:gd name="connsiteX15" fmla="*/ 2142839 w 2704433"/>
              <a:gd name="connsiteY15" fmla="*/ 33338 h 2745962"/>
              <a:gd name="connsiteX16" fmla="*/ 1763363 w 2704433"/>
              <a:gd name="connsiteY16" fmla="*/ 412814 h 2745962"/>
              <a:gd name="connsiteX17" fmla="*/ 191929 w 2704433"/>
              <a:gd name="connsiteY17" fmla="*/ 412814 h 2745962"/>
              <a:gd name="connsiteX18" fmla="*/ 159830 w 2704433"/>
              <a:gd name="connsiteY18" fmla="*/ 440531 h 2745962"/>
              <a:gd name="connsiteX19" fmla="*/ 127349 w 2704433"/>
              <a:gd name="connsiteY19" fmla="*/ 408051 h 2745962"/>
              <a:gd name="connsiteX20" fmla="*/ 159830 w 2704433"/>
              <a:gd name="connsiteY20" fmla="*/ 375666 h 2745962"/>
              <a:gd name="connsiteX21" fmla="*/ 191929 w 2704433"/>
              <a:gd name="connsiteY21" fmla="*/ 403289 h 2745962"/>
              <a:gd name="connsiteX22" fmla="*/ 1759458 w 2704433"/>
              <a:gd name="connsiteY22" fmla="*/ 403289 h 2745962"/>
              <a:gd name="connsiteX23" fmla="*/ 2138934 w 2704433"/>
              <a:gd name="connsiteY23" fmla="*/ 23813 h 2745962"/>
              <a:gd name="connsiteX24" fmla="*/ 2647569 w 2704433"/>
              <a:gd name="connsiteY24" fmla="*/ 23813 h 2745962"/>
              <a:gd name="connsiteX25" fmla="*/ 2675763 w 2704433"/>
              <a:gd name="connsiteY25" fmla="*/ 0 h 2745962"/>
              <a:gd name="connsiteX26" fmla="*/ 2704433 w 2704433"/>
              <a:gd name="connsiteY26" fmla="*/ 28575 h 2745962"/>
              <a:gd name="connsiteX27" fmla="*/ 184690 w 2704433"/>
              <a:gd name="connsiteY27" fmla="*/ 408051 h 2745962"/>
              <a:gd name="connsiteX28" fmla="*/ 184214 w 2704433"/>
              <a:gd name="connsiteY28" fmla="*/ 403289 h 2745962"/>
              <a:gd name="connsiteX29" fmla="*/ 159830 w 2704433"/>
              <a:gd name="connsiteY29" fmla="*/ 383286 h 2745962"/>
              <a:gd name="connsiteX30" fmla="*/ 134969 w 2704433"/>
              <a:gd name="connsiteY30" fmla="*/ 408051 h 2745962"/>
              <a:gd name="connsiteX31" fmla="*/ 159830 w 2704433"/>
              <a:gd name="connsiteY31" fmla="*/ 432911 h 2745962"/>
              <a:gd name="connsiteX32" fmla="*/ 184214 w 2704433"/>
              <a:gd name="connsiteY32" fmla="*/ 412814 h 2745962"/>
              <a:gd name="connsiteX33" fmla="*/ 184690 w 2704433"/>
              <a:gd name="connsiteY33" fmla="*/ 408051 h 2745962"/>
              <a:gd name="connsiteX34" fmla="*/ 3334 w 2704433"/>
              <a:gd name="connsiteY34" fmla="*/ 748856 h 2745962"/>
              <a:gd name="connsiteX35" fmla="*/ 48959 w 2704433"/>
              <a:gd name="connsiteY35" fmla="*/ 748856 h 2745962"/>
              <a:gd name="connsiteX36" fmla="*/ 296704 w 2704433"/>
              <a:gd name="connsiteY36" fmla="*/ 501015 h 2745962"/>
              <a:gd name="connsiteX37" fmla="*/ 1815941 w 2704433"/>
              <a:gd name="connsiteY37" fmla="*/ 501015 h 2745962"/>
              <a:gd name="connsiteX38" fmla="*/ 1848041 w 2704433"/>
              <a:gd name="connsiteY38" fmla="*/ 473297 h 2745962"/>
              <a:gd name="connsiteX39" fmla="*/ 1880521 w 2704433"/>
              <a:gd name="connsiteY39" fmla="*/ 505778 h 2745962"/>
              <a:gd name="connsiteX40" fmla="*/ 1848041 w 2704433"/>
              <a:gd name="connsiteY40" fmla="*/ 538258 h 2745962"/>
              <a:gd name="connsiteX41" fmla="*/ 1815941 w 2704433"/>
              <a:gd name="connsiteY41" fmla="*/ 510540 h 2745962"/>
              <a:gd name="connsiteX42" fmla="*/ 300609 w 2704433"/>
              <a:gd name="connsiteY42" fmla="*/ 510540 h 2745962"/>
              <a:gd name="connsiteX43" fmla="*/ 52864 w 2704433"/>
              <a:gd name="connsiteY43" fmla="*/ 758381 h 2745962"/>
              <a:gd name="connsiteX44" fmla="*/ 3334 w 2704433"/>
              <a:gd name="connsiteY44" fmla="*/ 758381 h 2745962"/>
              <a:gd name="connsiteX45" fmla="*/ 3334 w 2704433"/>
              <a:gd name="connsiteY45" fmla="*/ 748856 h 2745962"/>
              <a:gd name="connsiteX46" fmla="*/ 1823657 w 2704433"/>
              <a:gd name="connsiteY46" fmla="*/ 501015 h 2745962"/>
              <a:gd name="connsiteX47" fmla="*/ 1823180 w 2704433"/>
              <a:gd name="connsiteY47" fmla="*/ 505778 h 2745962"/>
              <a:gd name="connsiteX48" fmla="*/ 1823657 w 2704433"/>
              <a:gd name="connsiteY48" fmla="*/ 510540 h 2745962"/>
              <a:gd name="connsiteX49" fmla="*/ 1848041 w 2704433"/>
              <a:gd name="connsiteY49" fmla="*/ 530638 h 2745962"/>
              <a:gd name="connsiteX50" fmla="*/ 1872901 w 2704433"/>
              <a:gd name="connsiteY50" fmla="*/ 505778 h 2745962"/>
              <a:gd name="connsiteX51" fmla="*/ 1848041 w 2704433"/>
              <a:gd name="connsiteY51" fmla="*/ 480917 h 2745962"/>
              <a:gd name="connsiteX52" fmla="*/ 1823657 w 2704433"/>
              <a:gd name="connsiteY52" fmla="*/ 501015 h 2745962"/>
              <a:gd name="connsiteX53" fmla="*/ 2086737 w 2704433"/>
              <a:gd name="connsiteY53" fmla="*/ 866585 h 2745962"/>
              <a:gd name="connsiteX54" fmla="*/ 2058543 w 2704433"/>
              <a:gd name="connsiteY54" fmla="*/ 890492 h 2745962"/>
              <a:gd name="connsiteX55" fmla="*/ 422815 w 2704433"/>
              <a:gd name="connsiteY55" fmla="*/ 890492 h 2745962"/>
              <a:gd name="connsiteX56" fmla="*/ 173641 w 2704433"/>
              <a:gd name="connsiteY56" fmla="*/ 1139666 h 2745962"/>
              <a:gd name="connsiteX57" fmla="*/ 3334 w 2704433"/>
              <a:gd name="connsiteY57" fmla="*/ 1139666 h 2745962"/>
              <a:gd name="connsiteX58" fmla="*/ 3334 w 2704433"/>
              <a:gd name="connsiteY58" fmla="*/ 1149191 h 2745962"/>
              <a:gd name="connsiteX59" fmla="*/ 177451 w 2704433"/>
              <a:gd name="connsiteY59" fmla="*/ 1149191 h 2745962"/>
              <a:gd name="connsiteX60" fmla="*/ 426720 w 2704433"/>
              <a:gd name="connsiteY60" fmla="*/ 899922 h 2745962"/>
              <a:gd name="connsiteX61" fmla="*/ 2058638 w 2704433"/>
              <a:gd name="connsiteY61" fmla="*/ 899922 h 2745962"/>
              <a:gd name="connsiteX62" fmla="*/ 2086832 w 2704433"/>
              <a:gd name="connsiteY62" fmla="*/ 923830 h 2745962"/>
              <a:gd name="connsiteX63" fmla="*/ 2115503 w 2704433"/>
              <a:gd name="connsiteY63" fmla="*/ 895160 h 2745962"/>
              <a:gd name="connsiteX64" fmla="*/ 2086737 w 2704433"/>
              <a:gd name="connsiteY64" fmla="*/ 866585 h 2745962"/>
              <a:gd name="connsiteX65" fmla="*/ 1562862 w 2704433"/>
              <a:gd name="connsiteY65" fmla="*/ 1270064 h 2745962"/>
              <a:gd name="connsiteX66" fmla="*/ 1534668 w 2704433"/>
              <a:gd name="connsiteY66" fmla="*/ 1293971 h 2745962"/>
              <a:gd name="connsiteX67" fmla="*/ 463868 w 2704433"/>
              <a:gd name="connsiteY67" fmla="*/ 1293971 h 2745962"/>
              <a:gd name="connsiteX68" fmla="*/ 303848 w 2704433"/>
              <a:gd name="connsiteY68" fmla="*/ 1453991 h 2745962"/>
              <a:gd name="connsiteX69" fmla="*/ 3334 w 2704433"/>
              <a:gd name="connsiteY69" fmla="*/ 1453991 h 2745962"/>
              <a:gd name="connsiteX70" fmla="*/ 3334 w 2704433"/>
              <a:gd name="connsiteY70" fmla="*/ 1463516 h 2745962"/>
              <a:gd name="connsiteX71" fmla="*/ 307753 w 2704433"/>
              <a:gd name="connsiteY71" fmla="*/ 1463516 h 2745962"/>
              <a:gd name="connsiteX72" fmla="*/ 467773 w 2704433"/>
              <a:gd name="connsiteY72" fmla="*/ 1303496 h 2745962"/>
              <a:gd name="connsiteX73" fmla="*/ 1534668 w 2704433"/>
              <a:gd name="connsiteY73" fmla="*/ 1303496 h 2745962"/>
              <a:gd name="connsiteX74" fmla="*/ 1562862 w 2704433"/>
              <a:gd name="connsiteY74" fmla="*/ 1327404 h 2745962"/>
              <a:gd name="connsiteX75" fmla="*/ 1591532 w 2704433"/>
              <a:gd name="connsiteY75" fmla="*/ 1298734 h 2745962"/>
              <a:gd name="connsiteX76" fmla="*/ 1562862 w 2704433"/>
              <a:gd name="connsiteY76" fmla="*/ 1270064 h 2745962"/>
              <a:gd name="connsiteX77" fmla="*/ 942689 w 2704433"/>
              <a:gd name="connsiteY77" fmla="*/ 1679353 h 2745962"/>
              <a:gd name="connsiteX78" fmla="*/ 3334 w 2704433"/>
              <a:gd name="connsiteY78" fmla="*/ 1679353 h 2745962"/>
              <a:gd name="connsiteX79" fmla="*/ 3334 w 2704433"/>
              <a:gd name="connsiteY79" fmla="*/ 1669828 h 2745962"/>
              <a:gd name="connsiteX80" fmla="*/ 942689 w 2704433"/>
              <a:gd name="connsiteY80" fmla="*/ 1669828 h 2745962"/>
              <a:gd name="connsiteX81" fmla="*/ 974693 w 2704433"/>
              <a:gd name="connsiteY81" fmla="*/ 1642110 h 2745962"/>
              <a:gd name="connsiteX82" fmla="*/ 1007174 w 2704433"/>
              <a:gd name="connsiteY82" fmla="*/ 1674590 h 2745962"/>
              <a:gd name="connsiteX83" fmla="*/ 974693 w 2704433"/>
              <a:gd name="connsiteY83" fmla="*/ 1706975 h 2745962"/>
              <a:gd name="connsiteX84" fmla="*/ 942689 w 2704433"/>
              <a:gd name="connsiteY84" fmla="*/ 1679353 h 2745962"/>
              <a:gd name="connsiteX85" fmla="*/ 950405 w 2704433"/>
              <a:gd name="connsiteY85" fmla="*/ 1669828 h 2745962"/>
              <a:gd name="connsiteX86" fmla="*/ 949928 w 2704433"/>
              <a:gd name="connsiteY86" fmla="*/ 1674590 h 2745962"/>
              <a:gd name="connsiteX87" fmla="*/ 950405 w 2704433"/>
              <a:gd name="connsiteY87" fmla="*/ 1679353 h 2745962"/>
              <a:gd name="connsiteX88" fmla="*/ 974693 w 2704433"/>
              <a:gd name="connsiteY88" fmla="*/ 1699355 h 2745962"/>
              <a:gd name="connsiteX89" fmla="*/ 999554 w 2704433"/>
              <a:gd name="connsiteY89" fmla="*/ 1674590 h 2745962"/>
              <a:gd name="connsiteX90" fmla="*/ 974693 w 2704433"/>
              <a:gd name="connsiteY90" fmla="*/ 1649730 h 2745962"/>
              <a:gd name="connsiteX91" fmla="*/ 950405 w 2704433"/>
              <a:gd name="connsiteY91" fmla="*/ 1669828 h 2745962"/>
              <a:gd name="connsiteX92" fmla="*/ 236792 w 2704433"/>
              <a:gd name="connsiteY92" fmla="*/ 1856708 h 2745962"/>
              <a:gd name="connsiteX93" fmla="*/ 3334 w 2704433"/>
              <a:gd name="connsiteY93" fmla="*/ 1856708 h 2745962"/>
              <a:gd name="connsiteX94" fmla="*/ 3334 w 2704433"/>
              <a:gd name="connsiteY94" fmla="*/ 1866233 h 2745962"/>
              <a:gd name="connsiteX95" fmla="*/ 236792 w 2704433"/>
              <a:gd name="connsiteY95" fmla="*/ 1866233 h 2745962"/>
              <a:gd name="connsiteX96" fmla="*/ 264986 w 2704433"/>
              <a:gd name="connsiteY96" fmla="*/ 1890141 h 2745962"/>
              <a:gd name="connsiteX97" fmla="*/ 293656 w 2704433"/>
              <a:gd name="connsiteY97" fmla="*/ 1861471 h 2745962"/>
              <a:gd name="connsiteX98" fmla="*/ 264986 w 2704433"/>
              <a:gd name="connsiteY98" fmla="*/ 1832801 h 2745962"/>
              <a:gd name="connsiteX99" fmla="*/ 236792 w 2704433"/>
              <a:gd name="connsiteY99" fmla="*/ 1856708 h 2745962"/>
              <a:gd name="connsiteX100" fmla="*/ 1297210 w 2704433"/>
              <a:gd name="connsiteY100" fmla="*/ 1728788 h 2745962"/>
              <a:gd name="connsiteX101" fmla="*/ 1269016 w 2704433"/>
              <a:gd name="connsiteY101" fmla="*/ 1752695 h 2745962"/>
              <a:gd name="connsiteX102" fmla="*/ 809054 w 2704433"/>
              <a:gd name="connsiteY102" fmla="*/ 1752695 h 2745962"/>
              <a:gd name="connsiteX103" fmla="*/ 612838 w 2704433"/>
              <a:gd name="connsiteY103" fmla="*/ 1948910 h 2745962"/>
              <a:gd name="connsiteX104" fmla="*/ 3334 w 2704433"/>
              <a:gd name="connsiteY104" fmla="*/ 1948910 h 2745962"/>
              <a:gd name="connsiteX105" fmla="*/ 3334 w 2704433"/>
              <a:gd name="connsiteY105" fmla="*/ 1958435 h 2745962"/>
              <a:gd name="connsiteX106" fmla="*/ 616744 w 2704433"/>
              <a:gd name="connsiteY106" fmla="*/ 1958435 h 2745962"/>
              <a:gd name="connsiteX107" fmla="*/ 812959 w 2704433"/>
              <a:gd name="connsiteY107" fmla="*/ 1762220 h 2745962"/>
              <a:gd name="connsiteX108" fmla="*/ 1269016 w 2704433"/>
              <a:gd name="connsiteY108" fmla="*/ 1762220 h 2745962"/>
              <a:gd name="connsiteX109" fmla="*/ 1297210 w 2704433"/>
              <a:gd name="connsiteY109" fmla="*/ 1786128 h 2745962"/>
              <a:gd name="connsiteX110" fmla="*/ 1325880 w 2704433"/>
              <a:gd name="connsiteY110" fmla="*/ 1757458 h 2745962"/>
              <a:gd name="connsiteX111" fmla="*/ 1297210 w 2704433"/>
              <a:gd name="connsiteY111" fmla="*/ 1728788 h 2745962"/>
              <a:gd name="connsiteX112" fmla="*/ 1041749 w 2704433"/>
              <a:gd name="connsiteY112" fmla="*/ 2327815 h 2745962"/>
              <a:gd name="connsiteX113" fmla="*/ 1013555 w 2704433"/>
              <a:gd name="connsiteY113" fmla="*/ 2351723 h 2745962"/>
              <a:gd name="connsiteX114" fmla="*/ 627317 w 2704433"/>
              <a:gd name="connsiteY114" fmla="*/ 2351723 h 2745962"/>
              <a:gd name="connsiteX115" fmla="*/ 445675 w 2704433"/>
              <a:gd name="connsiteY115" fmla="*/ 2170081 h 2745962"/>
              <a:gd name="connsiteX116" fmla="*/ 3334 w 2704433"/>
              <a:gd name="connsiteY116" fmla="*/ 2170081 h 2745962"/>
              <a:gd name="connsiteX117" fmla="*/ 3334 w 2704433"/>
              <a:gd name="connsiteY117" fmla="*/ 2179606 h 2745962"/>
              <a:gd name="connsiteX118" fmla="*/ 441674 w 2704433"/>
              <a:gd name="connsiteY118" fmla="*/ 2179606 h 2745962"/>
              <a:gd name="connsiteX119" fmla="*/ 623316 w 2704433"/>
              <a:gd name="connsiteY119" fmla="*/ 2361248 h 2745962"/>
              <a:gd name="connsiteX120" fmla="*/ 1013555 w 2704433"/>
              <a:gd name="connsiteY120" fmla="*/ 2361248 h 2745962"/>
              <a:gd name="connsiteX121" fmla="*/ 1041749 w 2704433"/>
              <a:gd name="connsiteY121" fmla="*/ 2385155 h 2745962"/>
              <a:gd name="connsiteX122" fmla="*/ 1070420 w 2704433"/>
              <a:gd name="connsiteY122" fmla="*/ 2356485 h 2745962"/>
              <a:gd name="connsiteX123" fmla="*/ 1041749 w 2704433"/>
              <a:gd name="connsiteY123" fmla="*/ 2327815 h 2745962"/>
              <a:gd name="connsiteX124" fmla="*/ 351854 w 2704433"/>
              <a:gd name="connsiteY124" fmla="*/ 2367344 h 2745962"/>
              <a:gd name="connsiteX125" fmla="*/ 323660 w 2704433"/>
              <a:gd name="connsiteY125" fmla="*/ 2391251 h 2745962"/>
              <a:gd name="connsiteX126" fmla="*/ 3334 w 2704433"/>
              <a:gd name="connsiteY126" fmla="*/ 2391251 h 2745962"/>
              <a:gd name="connsiteX127" fmla="*/ 3334 w 2704433"/>
              <a:gd name="connsiteY127" fmla="*/ 2400776 h 2745962"/>
              <a:gd name="connsiteX128" fmla="*/ 323660 w 2704433"/>
              <a:gd name="connsiteY128" fmla="*/ 2400776 h 2745962"/>
              <a:gd name="connsiteX129" fmla="*/ 351854 w 2704433"/>
              <a:gd name="connsiteY129" fmla="*/ 2424684 h 2745962"/>
              <a:gd name="connsiteX130" fmla="*/ 380524 w 2704433"/>
              <a:gd name="connsiteY130" fmla="*/ 2396014 h 2745962"/>
              <a:gd name="connsiteX131" fmla="*/ 351854 w 2704433"/>
              <a:gd name="connsiteY131" fmla="*/ 2367344 h 2745962"/>
              <a:gd name="connsiteX132" fmla="*/ 328136 w 2704433"/>
              <a:gd name="connsiteY132" fmla="*/ 2688622 h 2745962"/>
              <a:gd name="connsiteX133" fmla="*/ 299942 w 2704433"/>
              <a:gd name="connsiteY133" fmla="*/ 2712530 h 2745962"/>
              <a:gd name="connsiteX134" fmla="*/ 3334 w 2704433"/>
              <a:gd name="connsiteY134" fmla="*/ 2712530 h 2745962"/>
              <a:gd name="connsiteX135" fmla="*/ 3334 w 2704433"/>
              <a:gd name="connsiteY135" fmla="*/ 2722055 h 2745962"/>
              <a:gd name="connsiteX136" fmla="*/ 300038 w 2704433"/>
              <a:gd name="connsiteY136" fmla="*/ 2722055 h 2745962"/>
              <a:gd name="connsiteX137" fmla="*/ 328232 w 2704433"/>
              <a:gd name="connsiteY137" fmla="*/ 2745962 h 2745962"/>
              <a:gd name="connsiteX138" fmla="*/ 356902 w 2704433"/>
              <a:gd name="connsiteY138" fmla="*/ 2717292 h 2745962"/>
              <a:gd name="connsiteX139" fmla="*/ 328136 w 2704433"/>
              <a:gd name="connsiteY139" fmla="*/ 2688622 h 2745962"/>
              <a:gd name="connsiteX140" fmla="*/ 915067 w 2704433"/>
              <a:gd name="connsiteY140" fmla="*/ 2403062 h 2745962"/>
              <a:gd name="connsiteX141" fmla="*/ 913448 w 2704433"/>
              <a:gd name="connsiteY141" fmla="*/ 2401443 h 2745962"/>
              <a:gd name="connsiteX142" fmla="*/ 915067 w 2704433"/>
              <a:gd name="connsiteY142" fmla="*/ 2403062 h 2745962"/>
              <a:gd name="connsiteX143" fmla="*/ 911733 w 2704433"/>
              <a:gd name="connsiteY143" fmla="*/ 2399729 h 2745962"/>
              <a:gd name="connsiteX144" fmla="*/ 911733 w 2704433"/>
              <a:gd name="connsiteY144" fmla="*/ 2399729 h 2745962"/>
              <a:gd name="connsiteX145" fmla="*/ 911733 w 2704433"/>
              <a:gd name="connsiteY145" fmla="*/ 2399729 h 274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704433" h="2745962">
                <a:moveTo>
                  <a:pt x="6763" y="363284"/>
                </a:moveTo>
                <a:lnTo>
                  <a:pt x="0" y="356616"/>
                </a:lnTo>
                <a:lnTo>
                  <a:pt x="148400" y="208217"/>
                </a:lnTo>
                <a:lnTo>
                  <a:pt x="1683068" y="208217"/>
                </a:lnTo>
                <a:lnTo>
                  <a:pt x="1836992" y="54293"/>
                </a:lnTo>
                <a:cubicBezTo>
                  <a:pt x="1828991" y="43148"/>
                  <a:pt x="1829943" y="27527"/>
                  <a:pt x="1840039" y="17526"/>
                </a:cubicBezTo>
                <a:cubicBezTo>
                  <a:pt x="1851184" y="6382"/>
                  <a:pt x="1869377" y="6382"/>
                  <a:pt x="1880521" y="17526"/>
                </a:cubicBezTo>
                <a:cubicBezTo>
                  <a:pt x="1891665" y="28670"/>
                  <a:pt x="1891665" y="46863"/>
                  <a:pt x="1880521" y="58007"/>
                </a:cubicBezTo>
                <a:cubicBezTo>
                  <a:pt x="1870520" y="68009"/>
                  <a:pt x="1854899" y="68961"/>
                  <a:pt x="1843754" y="61055"/>
                </a:cubicBezTo>
                <a:lnTo>
                  <a:pt x="1686973" y="217837"/>
                </a:lnTo>
                <a:lnTo>
                  <a:pt x="152305" y="217837"/>
                </a:lnTo>
                <a:lnTo>
                  <a:pt x="6763" y="363284"/>
                </a:lnTo>
                <a:close/>
                <a:moveTo>
                  <a:pt x="2704433" y="28575"/>
                </a:moveTo>
                <a:cubicBezTo>
                  <a:pt x="2704433" y="44482"/>
                  <a:pt x="2691574" y="57245"/>
                  <a:pt x="2675763" y="57245"/>
                </a:cubicBezTo>
                <a:cubicBezTo>
                  <a:pt x="2661571" y="57245"/>
                  <a:pt x="2649760" y="46958"/>
                  <a:pt x="2647569" y="33338"/>
                </a:cubicBezTo>
                <a:lnTo>
                  <a:pt x="2142839" y="33338"/>
                </a:lnTo>
                <a:lnTo>
                  <a:pt x="1763363" y="412814"/>
                </a:lnTo>
                <a:lnTo>
                  <a:pt x="191929" y="412814"/>
                </a:lnTo>
                <a:cubicBezTo>
                  <a:pt x="189643" y="428435"/>
                  <a:pt x="176117" y="440531"/>
                  <a:pt x="159830" y="440531"/>
                </a:cubicBezTo>
                <a:cubicBezTo>
                  <a:pt x="141923" y="440531"/>
                  <a:pt x="127349" y="425958"/>
                  <a:pt x="127349" y="408051"/>
                </a:cubicBezTo>
                <a:cubicBezTo>
                  <a:pt x="127349" y="390239"/>
                  <a:pt x="141923" y="375666"/>
                  <a:pt x="159830" y="375666"/>
                </a:cubicBezTo>
                <a:cubicBezTo>
                  <a:pt x="176117" y="375666"/>
                  <a:pt x="189643" y="387668"/>
                  <a:pt x="191929" y="403289"/>
                </a:cubicBezTo>
                <a:lnTo>
                  <a:pt x="1759458" y="403289"/>
                </a:lnTo>
                <a:lnTo>
                  <a:pt x="2138934" y="23813"/>
                </a:lnTo>
                <a:lnTo>
                  <a:pt x="2647569" y="23813"/>
                </a:lnTo>
                <a:cubicBezTo>
                  <a:pt x="2649760" y="10287"/>
                  <a:pt x="2661571" y="0"/>
                  <a:pt x="2675763" y="0"/>
                </a:cubicBezTo>
                <a:cubicBezTo>
                  <a:pt x="2691574" y="0"/>
                  <a:pt x="2704433" y="12764"/>
                  <a:pt x="2704433" y="28575"/>
                </a:cubicBezTo>
                <a:close/>
                <a:moveTo>
                  <a:pt x="184690" y="408051"/>
                </a:moveTo>
                <a:cubicBezTo>
                  <a:pt x="184690" y="406432"/>
                  <a:pt x="184499" y="404813"/>
                  <a:pt x="184214" y="403289"/>
                </a:cubicBezTo>
                <a:cubicBezTo>
                  <a:pt x="182023" y="391954"/>
                  <a:pt x="171926" y="383286"/>
                  <a:pt x="159830" y="383286"/>
                </a:cubicBezTo>
                <a:cubicBezTo>
                  <a:pt x="146114" y="383286"/>
                  <a:pt x="134969" y="394430"/>
                  <a:pt x="134969" y="408051"/>
                </a:cubicBezTo>
                <a:cubicBezTo>
                  <a:pt x="134969" y="421767"/>
                  <a:pt x="146114" y="432911"/>
                  <a:pt x="159830" y="432911"/>
                </a:cubicBezTo>
                <a:cubicBezTo>
                  <a:pt x="171926" y="432911"/>
                  <a:pt x="182023" y="424244"/>
                  <a:pt x="184214" y="412814"/>
                </a:cubicBezTo>
                <a:cubicBezTo>
                  <a:pt x="184499" y="411290"/>
                  <a:pt x="184690" y="409670"/>
                  <a:pt x="184690" y="408051"/>
                </a:cubicBezTo>
                <a:close/>
                <a:moveTo>
                  <a:pt x="3334" y="748856"/>
                </a:moveTo>
                <a:lnTo>
                  <a:pt x="48959" y="748856"/>
                </a:lnTo>
                <a:lnTo>
                  <a:pt x="296704" y="501015"/>
                </a:lnTo>
                <a:lnTo>
                  <a:pt x="1815941" y="501015"/>
                </a:lnTo>
                <a:cubicBezTo>
                  <a:pt x="1818227" y="485394"/>
                  <a:pt x="1831753" y="473297"/>
                  <a:pt x="1848041" y="473297"/>
                </a:cubicBezTo>
                <a:cubicBezTo>
                  <a:pt x="1865948" y="473297"/>
                  <a:pt x="1880521" y="487871"/>
                  <a:pt x="1880521" y="505778"/>
                </a:cubicBezTo>
                <a:cubicBezTo>
                  <a:pt x="1880521" y="523685"/>
                  <a:pt x="1865948" y="538258"/>
                  <a:pt x="1848041" y="538258"/>
                </a:cubicBezTo>
                <a:cubicBezTo>
                  <a:pt x="1831753" y="538258"/>
                  <a:pt x="1818227" y="526161"/>
                  <a:pt x="1815941" y="510540"/>
                </a:cubicBezTo>
                <a:lnTo>
                  <a:pt x="300609" y="510540"/>
                </a:lnTo>
                <a:lnTo>
                  <a:pt x="52864" y="758381"/>
                </a:lnTo>
                <a:lnTo>
                  <a:pt x="3334" y="758381"/>
                </a:lnTo>
                <a:lnTo>
                  <a:pt x="3334" y="748856"/>
                </a:lnTo>
                <a:close/>
                <a:moveTo>
                  <a:pt x="1823657" y="501015"/>
                </a:moveTo>
                <a:cubicBezTo>
                  <a:pt x="1823371" y="502539"/>
                  <a:pt x="1823180" y="504158"/>
                  <a:pt x="1823180" y="505778"/>
                </a:cubicBezTo>
                <a:cubicBezTo>
                  <a:pt x="1823180" y="507397"/>
                  <a:pt x="1823371" y="509016"/>
                  <a:pt x="1823657" y="510540"/>
                </a:cubicBezTo>
                <a:cubicBezTo>
                  <a:pt x="1825847" y="521970"/>
                  <a:pt x="1835944" y="530638"/>
                  <a:pt x="1848041" y="530638"/>
                </a:cubicBezTo>
                <a:cubicBezTo>
                  <a:pt x="1861757" y="530638"/>
                  <a:pt x="1872901" y="519494"/>
                  <a:pt x="1872901" y="505778"/>
                </a:cubicBezTo>
                <a:cubicBezTo>
                  <a:pt x="1872901" y="492062"/>
                  <a:pt x="1861757" y="480917"/>
                  <a:pt x="1848041" y="480917"/>
                </a:cubicBezTo>
                <a:cubicBezTo>
                  <a:pt x="1835944" y="480917"/>
                  <a:pt x="1825847" y="489585"/>
                  <a:pt x="1823657" y="501015"/>
                </a:cubicBezTo>
                <a:close/>
                <a:moveTo>
                  <a:pt x="2086737" y="866585"/>
                </a:moveTo>
                <a:cubicBezTo>
                  <a:pt x="2072545" y="866585"/>
                  <a:pt x="2060829" y="876967"/>
                  <a:pt x="2058543" y="890492"/>
                </a:cubicBezTo>
                <a:lnTo>
                  <a:pt x="422815" y="890492"/>
                </a:lnTo>
                <a:lnTo>
                  <a:pt x="173641" y="1139666"/>
                </a:lnTo>
                <a:lnTo>
                  <a:pt x="3334" y="1139666"/>
                </a:lnTo>
                <a:lnTo>
                  <a:pt x="3334" y="1149191"/>
                </a:lnTo>
                <a:lnTo>
                  <a:pt x="177451" y="1149191"/>
                </a:lnTo>
                <a:lnTo>
                  <a:pt x="426720" y="899922"/>
                </a:lnTo>
                <a:lnTo>
                  <a:pt x="2058638" y="899922"/>
                </a:lnTo>
                <a:cubicBezTo>
                  <a:pt x="2060924" y="913448"/>
                  <a:pt x="2072640" y="923830"/>
                  <a:pt x="2086832" y="923830"/>
                </a:cubicBezTo>
                <a:cubicBezTo>
                  <a:pt x="2102644" y="923830"/>
                  <a:pt x="2115503" y="910971"/>
                  <a:pt x="2115503" y="895160"/>
                </a:cubicBezTo>
                <a:cubicBezTo>
                  <a:pt x="2115407" y="879348"/>
                  <a:pt x="2102549" y="866585"/>
                  <a:pt x="2086737" y="866585"/>
                </a:cubicBezTo>
                <a:close/>
                <a:moveTo>
                  <a:pt x="1562862" y="1270064"/>
                </a:moveTo>
                <a:cubicBezTo>
                  <a:pt x="1548670" y="1270064"/>
                  <a:pt x="1536954" y="1280446"/>
                  <a:pt x="1534668" y="1293971"/>
                </a:cubicBezTo>
                <a:lnTo>
                  <a:pt x="463868" y="1293971"/>
                </a:lnTo>
                <a:lnTo>
                  <a:pt x="303848" y="1453991"/>
                </a:lnTo>
                <a:lnTo>
                  <a:pt x="3334" y="1453991"/>
                </a:lnTo>
                <a:lnTo>
                  <a:pt x="3334" y="1463516"/>
                </a:lnTo>
                <a:lnTo>
                  <a:pt x="307753" y="1463516"/>
                </a:lnTo>
                <a:lnTo>
                  <a:pt x="467773" y="1303496"/>
                </a:lnTo>
                <a:lnTo>
                  <a:pt x="1534668" y="1303496"/>
                </a:lnTo>
                <a:cubicBezTo>
                  <a:pt x="1536954" y="1317022"/>
                  <a:pt x="1548670" y="1327404"/>
                  <a:pt x="1562862" y="1327404"/>
                </a:cubicBezTo>
                <a:cubicBezTo>
                  <a:pt x="1578674" y="1327404"/>
                  <a:pt x="1591532" y="1314545"/>
                  <a:pt x="1591532" y="1298734"/>
                </a:cubicBezTo>
                <a:cubicBezTo>
                  <a:pt x="1591532" y="1282922"/>
                  <a:pt x="1578674" y="1270064"/>
                  <a:pt x="1562862" y="1270064"/>
                </a:cubicBezTo>
                <a:close/>
                <a:moveTo>
                  <a:pt x="942689" y="1679353"/>
                </a:moveTo>
                <a:lnTo>
                  <a:pt x="3334" y="1679353"/>
                </a:lnTo>
                <a:lnTo>
                  <a:pt x="3334" y="1669828"/>
                </a:lnTo>
                <a:lnTo>
                  <a:pt x="942689" y="1669828"/>
                </a:lnTo>
                <a:cubicBezTo>
                  <a:pt x="944975" y="1654207"/>
                  <a:pt x="958406" y="1642110"/>
                  <a:pt x="974693" y="1642110"/>
                </a:cubicBezTo>
                <a:cubicBezTo>
                  <a:pt x="992600" y="1642110"/>
                  <a:pt x="1007174" y="1656683"/>
                  <a:pt x="1007174" y="1674590"/>
                </a:cubicBezTo>
                <a:cubicBezTo>
                  <a:pt x="1007174" y="1692402"/>
                  <a:pt x="992600" y="1706975"/>
                  <a:pt x="974693" y="1706975"/>
                </a:cubicBezTo>
                <a:cubicBezTo>
                  <a:pt x="958406" y="1706975"/>
                  <a:pt x="944975" y="1694974"/>
                  <a:pt x="942689" y="1679353"/>
                </a:cubicBezTo>
                <a:close/>
                <a:moveTo>
                  <a:pt x="950405" y="1669828"/>
                </a:moveTo>
                <a:cubicBezTo>
                  <a:pt x="950119" y="1671352"/>
                  <a:pt x="949928" y="1672971"/>
                  <a:pt x="949928" y="1674590"/>
                </a:cubicBezTo>
                <a:cubicBezTo>
                  <a:pt x="949928" y="1676210"/>
                  <a:pt x="950119" y="1677829"/>
                  <a:pt x="950405" y="1679353"/>
                </a:cubicBezTo>
                <a:cubicBezTo>
                  <a:pt x="952595" y="1690688"/>
                  <a:pt x="962597" y="1699355"/>
                  <a:pt x="974693" y="1699355"/>
                </a:cubicBezTo>
                <a:cubicBezTo>
                  <a:pt x="988409" y="1699355"/>
                  <a:pt x="999554" y="1688211"/>
                  <a:pt x="999554" y="1674590"/>
                </a:cubicBezTo>
                <a:cubicBezTo>
                  <a:pt x="999554" y="1660874"/>
                  <a:pt x="988409" y="1649730"/>
                  <a:pt x="974693" y="1649730"/>
                </a:cubicBezTo>
                <a:cubicBezTo>
                  <a:pt x="962597" y="1649730"/>
                  <a:pt x="952595" y="1658398"/>
                  <a:pt x="950405" y="1669828"/>
                </a:cubicBezTo>
                <a:close/>
                <a:moveTo>
                  <a:pt x="236792" y="1856708"/>
                </a:moveTo>
                <a:lnTo>
                  <a:pt x="3334" y="1856708"/>
                </a:lnTo>
                <a:lnTo>
                  <a:pt x="3334" y="1866233"/>
                </a:lnTo>
                <a:lnTo>
                  <a:pt x="236792" y="1866233"/>
                </a:lnTo>
                <a:cubicBezTo>
                  <a:pt x="239078" y="1879759"/>
                  <a:pt x="250793" y="1890141"/>
                  <a:pt x="264986" y="1890141"/>
                </a:cubicBezTo>
                <a:cubicBezTo>
                  <a:pt x="280797" y="1890141"/>
                  <a:pt x="293656" y="1877282"/>
                  <a:pt x="293656" y="1861471"/>
                </a:cubicBezTo>
                <a:cubicBezTo>
                  <a:pt x="293656" y="1845659"/>
                  <a:pt x="280797" y="1832801"/>
                  <a:pt x="264986" y="1832801"/>
                </a:cubicBezTo>
                <a:cubicBezTo>
                  <a:pt x="250793" y="1832896"/>
                  <a:pt x="239078" y="1843183"/>
                  <a:pt x="236792" y="1856708"/>
                </a:cubicBezTo>
                <a:close/>
                <a:moveTo>
                  <a:pt x="1297210" y="1728788"/>
                </a:moveTo>
                <a:cubicBezTo>
                  <a:pt x="1283018" y="1728788"/>
                  <a:pt x="1271302" y="1739170"/>
                  <a:pt x="1269016" y="1752695"/>
                </a:cubicBezTo>
                <a:lnTo>
                  <a:pt x="809054" y="1752695"/>
                </a:lnTo>
                <a:lnTo>
                  <a:pt x="612838" y="1948910"/>
                </a:lnTo>
                <a:lnTo>
                  <a:pt x="3334" y="1948910"/>
                </a:lnTo>
                <a:lnTo>
                  <a:pt x="3334" y="1958435"/>
                </a:lnTo>
                <a:lnTo>
                  <a:pt x="616744" y="1958435"/>
                </a:lnTo>
                <a:lnTo>
                  <a:pt x="812959" y="1762220"/>
                </a:lnTo>
                <a:lnTo>
                  <a:pt x="1269016" y="1762220"/>
                </a:lnTo>
                <a:cubicBezTo>
                  <a:pt x="1271302" y="1775746"/>
                  <a:pt x="1283018" y="1786128"/>
                  <a:pt x="1297210" y="1786128"/>
                </a:cubicBezTo>
                <a:cubicBezTo>
                  <a:pt x="1313021" y="1786128"/>
                  <a:pt x="1325880" y="1773269"/>
                  <a:pt x="1325880" y="1757458"/>
                </a:cubicBezTo>
                <a:cubicBezTo>
                  <a:pt x="1325880" y="1741646"/>
                  <a:pt x="1313021" y="1728788"/>
                  <a:pt x="1297210" y="1728788"/>
                </a:cubicBezTo>
                <a:close/>
                <a:moveTo>
                  <a:pt x="1041749" y="2327815"/>
                </a:moveTo>
                <a:cubicBezTo>
                  <a:pt x="1027557" y="2327815"/>
                  <a:pt x="1015841" y="2338197"/>
                  <a:pt x="1013555" y="2351723"/>
                </a:cubicBezTo>
                <a:lnTo>
                  <a:pt x="627317" y="2351723"/>
                </a:lnTo>
                <a:lnTo>
                  <a:pt x="445675" y="2170081"/>
                </a:lnTo>
                <a:lnTo>
                  <a:pt x="3334" y="2170081"/>
                </a:lnTo>
                <a:lnTo>
                  <a:pt x="3334" y="2179606"/>
                </a:lnTo>
                <a:lnTo>
                  <a:pt x="441674" y="2179606"/>
                </a:lnTo>
                <a:lnTo>
                  <a:pt x="623316" y="2361248"/>
                </a:lnTo>
                <a:lnTo>
                  <a:pt x="1013555" y="2361248"/>
                </a:lnTo>
                <a:cubicBezTo>
                  <a:pt x="1015841" y="2374773"/>
                  <a:pt x="1027557" y="2385155"/>
                  <a:pt x="1041749" y="2385155"/>
                </a:cubicBezTo>
                <a:cubicBezTo>
                  <a:pt x="1057561" y="2385155"/>
                  <a:pt x="1070420" y="2372297"/>
                  <a:pt x="1070420" y="2356485"/>
                </a:cubicBezTo>
                <a:cubicBezTo>
                  <a:pt x="1070420" y="2340674"/>
                  <a:pt x="1057561" y="2327815"/>
                  <a:pt x="1041749" y="2327815"/>
                </a:cubicBezTo>
                <a:close/>
                <a:moveTo>
                  <a:pt x="351854" y="2367344"/>
                </a:moveTo>
                <a:cubicBezTo>
                  <a:pt x="337661" y="2367344"/>
                  <a:pt x="325946" y="2377726"/>
                  <a:pt x="323660" y="2391251"/>
                </a:cubicBezTo>
                <a:lnTo>
                  <a:pt x="3334" y="2391251"/>
                </a:lnTo>
                <a:lnTo>
                  <a:pt x="3334" y="2400776"/>
                </a:lnTo>
                <a:lnTo>
                  <a:pt x="323660" y="2400776"/>
                </a:lnTo>
                <a:cubicBezTo>
                  <a:pt x="325946" y="2414302"/>
                  <a:pt x="337661" y="2424684"/>
                  <a:pt x="351854" y="2424684"/>
                </a:cubicBezTo>
                <a:cubicBezTo>
                  <a:pt x="367665" y="2424684"/>
                  <a:pt x="380524" y="2411825"/>
                  <a:pt x="380524" y="2396014"/>
                </a:cubicBezTo>
                <a:cubicBezTo>
                  <a:pt x="380524" y="2380202"/>
                  <a:pt x="367665" y="2367344"/>
                  <a:pt x="351854" y="2367344"/>
                </a:cubicBezTo>
                <a:close/>
                <a:moveTo>
                  <a:pt x="328136" y="2688622"/>
                </a:moveTo>
                <a:cubicBezTo>
                  <a:pt x="313944" y="2688622"/>
                  <a:pt x="302228" y="2699004"/>
                  <a:pt x="299942" y="2712530"/>
                </a:cubicBezTo>
                <a:lnTo>
                  <a:pt x="3334" y="2712530"/>
                </a:lnTo>
                <a:lnTo>
                  <a:pt x="3334" y="2722055"/>
                </a:lnTo>
                <a:lnTo>
                  <a:pt x="300038" y="2722055"/>
                </a:lnTo>
                <a:cubicBezTo>
                  <a:pt x="302324" y="2735580"/>
                  <a:pt x="314039" y="2745962"/>
                  <a:pt x="328232" y="2745962"/>
                </a:cubicBezTo>
                <a:cubicBezTo>
                  <a:pt x="344043" y="2745962"/>
                  <a:pt x="356902" y="2733104"/>
                  <a:pt x="356902" y="2717292"/>
                </a:cubicBezTo>
                <a:cubicBezTo>
                  <a:pt x="356807" y="2701481"/>
                  <a:pt x="344043" y="2688622"/>
                  <a:pt x="328136" y="2688622"/>
                </a:cubicBezTo>
                <a:close/>
                <a:moveTo>
                  <a:pt x="915067" y="2403062"/>
                </a:moveTo>
                <a:cubicBezTo>
                  <a:pt x="914686" y="2402681"/>
                  <a:pt x="914114" y="2402110"/>
                  <a:pt x="913448" y="2401443"/>
                </a:cubicBezTo>
                <a:cubicBezTo>
                  <a:pt x="914019" y="2402015"/>
                  <a:pt x="914590" y="2402586"/>
                  <a:pt x="915067" y="2403062"/>
                </a:cubicBezTo>
                <a:close/>
                <a:moveTo>
                  <a:pt x="911733" y="2399729"/>
                </a:moveTo>
                <a:cubicBezTo>
                  <a:pt x="910114" y="2398109"/>
                  <a:pt x="910590" y="2398586"/>
                  <a:pt x="911733" y="2399729"/>
                </a:cubicBezTo>
                <a:lnTo>
                  <a:pt x="911733" y="2399729"/>
                </a:lnTo>
                <a:close/>
              </a:path>
            </a:pathLst>
          </a:custGeom>
          <a:solidFill>
            <a:schemeClr val="bg1">
              <a:alpha val="52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1" name="Freeform: Shape 10">
            <a:extLst>
              <a:ext uri="{FF2B5EF4-FFF2-40B4-BE49-F238E27FC236}">
                <a16:creationId xmlns:a16="http://schemas.microsoft.com/office/drawing/2014/main" id="{5B9F1D11-CECB-4AD3-96E1-0AEA933B486F}"/>
              </a:ext>
            </a:extLst>
          </p:cNvPr>
          <p:cNvSpPr/>
          <p:nvPr userDrawn="1"/>
        </p:nvSpPr>
        <p:spPr>
          <a:xfrm flipH="1" flipV="1">
            <a:off x="8009132" y="1816549"/>
            <a:ext cx="4179027" cy="2593686"/>
          </a:xfrm>
          <a:custGeom>
            <a:avLst/>
            <a:gdLst>
              <a:gd name="connsiteX0" fmla="*/ 992886 w 3626643"/>
              <a:gd name="connsiteY0" fmla="*/ 124206 h 2250852"/>
              <a:gd name="connsiteX1" fmla="*/ 1322546 w 3626643"/>
              <a:gd name="connsiteY1" fmla="*/ 124206 h 2250852"/>
              <a:gd name="connsiteX2" fmla="*/ 1354646 w 3626643"/>
              <a:gd name="connsiteY2" fmla="*/ 151924 h 2250852"/>
              <a:gd name="connsiteX3" fmla="*/ 1387031 w 3626643"/>
              <a:gd name="connsiteY3" fmla="*/ 119444 h 2250852"/>
              <a:gd name="connsiteX4" fmla="*/ 1354646 w 3626643"/>
              <a:gd name="connsiteY4" fmla="*/ 86963 h 2250852"/>
              <a:gd name="connsiteX5" fmla="*/ 1322546 w 3626643"/>
              <a:gd name="connsiteY5" fmla="*/ 114681 h 2250852"/>
              <a:gd name="connsiteX6" fmla="*/ 996791 w 3626643"/>
              <a:gd name="connsiteY6" fmla="*/ 114681 h 2250852"/>
              <a:gd name="connsiteX7" fmla="*/ 882110 w 3626643"/>
              <a:gd name="connsiteY7" fmla="*/ 0 h 2250852"/>
              <a:gd name="connsiteX8" fmla="*/ 0 w 3626643"/>
              <a:gd name="connsiteY8" fmla="*/ 0 h 2250852"/>
              <a:gd name="connsiteX9" fmla="*/ 0 w 3626643"/>
              <a:gd name="connsiteY9" fmla="*/ 9525 h 2250852"/>
              <a:gd name="connsiteX10" fmla="*/ 878205 w 3626643"/>
              <a:gd name="connsiteY10" fmla="*/ 9525 h 2250852"/>
              <a:gd name="connsiteX11" fmla="*/ 992886 w 3626643"/>
              <a:gd name="connsiteY11" fmla="*/ 124206 h 2250852"/>
              <a:gd name="connsiteX12" fmla="*/ 1330262 w 3626643"/>
              <a:gd name="connsiteY12" fmla="*/ 114681 h 2250852"/>
              <a:gd name="connsiteX13" fmla="*/ 1354646 w 3626643"/>
              <a:gd name="connsiteY13" fmla="*/ 94583 h 2250852"/>
              <a:gd name="connsiteX14" fmla="*/ 1379411 w 3626643"/>
              <a:gd name="connsiteY14" fmla="*/ 119444 h 2250852"/>
              <a:gd name="connsiteX15" fmla="*/ 1354646 w 3626643"/>
              <a:gd name="connsiteY15" fmla="*/ 144304 h 2250852"/>
              <a:gd name="connsiteX16" fmla="*/ 1330262 w 3626643"/>
              <a:gd name="connsiteY16" fmla="*/ 124206 h 2250852"/>
              <a:gd name="connsiteX17" fmla="*/ 1329785 w 3626643"/>
              <a:gd name="connsiteY17" fmla="*/ 119444 h 2250852"/>
              <a:gd name="connsiteX18" fmla="*/ 1330262 w 3626643"/>
              <a:gd name="connsiteY18" fmla="*/ 114681 h 2250852"/>
              <a:gd name="connsiteX19" fmla="*/ 188976 w 3626643"/>
              <a:gd name="connsiteY19" fmla="*/ 298323 h 2250852"/>
              <a:gd name="connsiteX20" fmla="*/ 0 w 3626643"/>
              <a:gd name="connsiteY20" fmla="*/ 298323 h 2250852"/>
              <a:gd name="connsiteX21" fmla="*/ 0 w 3626643"/>
              <a:gd name="connsiteY21" fmla="*/ 288798 h 2250852"/>
              <a:gd name="connsiteX22" fmla="*/ 188976 w 3626643"/>
              <a:gd name="connsiteY22" fmla="*/ 288798 h 2250852"/>
              <a:gd name="connsiteX23" fmla="*/ 217170 w 3626643"/>
              <a:gd name="connsiteY23" fmla="*/ 264890 h 2250852"/>
              <a:gd name="connsiteX24" fmla="*/ 245840 w 3626643"/>
              <a:gd name="connsiteY24" fmla="*/ 293561 h 2250852"/>
              <a:gd name="connsiteX25" fmla="*/ 217170 w 3626643"/>
              <a:gd name="connsiteY25" fmla="*/ 322231 h 2250852"/>
              <a:gd name="connsiteX26" fmla="*/ 188976 w 3626643"/>
              <a:gd name="connsiteY26" fmla="*/ 298323 h 2250852"/>
              <a:gd name="connsiteX27" fmla="*/ 517017 w 3626643"/>
              <a:gd name="connsiteY27" fmla="*/ 268986 h 2250852"/>
              <a:gd name="connsiteX28" fmla="*/ 485013 w 3626643"/>
              <a:gd name="connsiteY28" fmla="*/ 241364 h 2250852"/>
              <a:gd name="connsiteX29" fmla="*/ 452533 w 3626643"/>
              <a:gd name="connsiteY29" fmla="*/ 273749 h 2250852"/>
              <a:gd name="connsiteX30" fmla="*/ 485013 w 3626643"/>
              <a:gd name="connsiteY30" fmla="*/ 306229 h 2250852"/>
              <a:gd name="connsiteX31" fmla="*/ 517017 w 3626643"/>
              <a:gd name="connsiteY31" fmla="*/ 278511 h 2250852"/>
              <a:gd name="connsiteX32" fmla="*/ 1343692 w 3626643"/>
              <a:gd name="connsiteY32" fmla="*/ 278511 h 2250852"/>
              <a:gd name="connsiteX33" fmla="*/ 1509427 w 3626643"/>
              <a:gd name="connsiteY33" fmla="*/ 112871 h 2250852"/>
              <a:gd name="connsiteX34" fmla="*/ 1845659 w 3626643"/>
              <a:gd name="connsiteY34" fmla="*/ 112871 h 2250852"/>
              <a:gd name="connsiteX35" fmla="*/ 1873853 w 3626643"/>
              <a:gd name="connsiteY35" fmla="*/ 136779 h 2250852"/>
              <a:gd name="connsiteX36" fmla="*/ 1902524 w 3626643"/>
              <a:gd name="connsiteY36" fmla="*/ 108109 h 2250852"/>
              <a:gd name="connsiteX37" fmla="*/ 1873853 w 3626643"/>
              <a:gd name="connsiteY37" fmla="*/ 79439 h 2250852"/>
              <a:gd name="connsiteX38" fmla="*/ 1845659 w 3626643"/>
              <a:gd name="connsiteY38" fmla="*/ 103346 h 2250852"/>
              <a:gd name="connsiteX39" fmla="*/ 1505426 w 3626643"/>
              <a:gd name="connsiteY39" fmla="*/ 103346 h 2250852"/>
              <a:gd name="connsiteX40" fmla="*/ 1339787 w 3626643"/>
              <a:gd name="connsiteY40" fmla="*/ 268986 h 2250852"/>
              <a:gd name="connsiteX41" fmla="*/ 517017 w 3626643"/>
              <a:gd name="connsiteY41" fmla="*/ 268986 h 2250852"/>
              <a:gd name="connsiteX42" fmla="*/ 509302 w 3626643"/>
              <a:gd name="connsiteY42" fmla="*/ 278511 h 2250852"/>
              <a:gd name="connsiteX43" fmla="*/ 485013 w 3626643"/>
              <a:gd name="connsiteY43" fmla="*/ 298609 h 2250852"/>
              <a:gd name="connsiteX44" fmla="*/ 460153 w 3626643"/>
              <a:gd name="connsiteY44" fmla="*/ 273749 h 2250852"/>
              <a:gd name="connsiteX45" fmla="*/ 485013 w 3626643"/>
              <a:gd name="connsiteY45" fmla="*/ 248984 h 2250852"/>
              <a:gd name="connsiteX46" fmla="*/ 509302 w 3626643"/>
              <a:gd name="connsiteY46" fmla="*/ 268986 h 2250852"/>
              <a:gd name="connsiteX47" fmla="*/ 509778 w 3626643"/>
              <a:gd name="connsiteY47" fmla="*/ 273749 h 2250852"/>
              <a:gd name="connsiteX48" fmla="*/ 509302 w 3626643"/>
              <a:gd name="connsiteY48" fmla="*/ 278511 h 2250852"/>
              <a:gd name="connsiteX49" fmla="*/ 1464469 w 3626643"/>
              <a:gd name="connsiteY49" fmla="*/ 476822 h 2250852"/>
              <a:gd name="connsiteX50" fmla="*/ 0 w 3626643"/>
              <a:gd name="connsiteY50" fmla="*/ 476822 h 2250852"/>
              <a:gd name="connsiteX51" fmla="*/ 0 w 3626643"/>
              <a:gd name="connsiteY51" fmla="*/ 467297 h 2250852"/>
              <a:gd name="connsiteX52" fmla="*/ 1468374 w 3626643"/>
              <a:gd name="connsiteY52" fmla="*/ 467297 h 2250852"/>
              <a:gd name="connsiteX53" fmla="*/ 1645349 w 3626643"/>
              <a:gd name="connsiteY53" fmla="*/ 644271 h 2250852"/>
              <a:gd name="connsiteX54" fmla="*/ 2055209 w 3626643"/>
              <a:gd name="connsiteY54" fmla="*/ 644271 h 2250852"/>
              <a:gd name="connsiteX55" fmla="*/ 2083403 w 3626643"/>
              <a:gd name="connsiteY55" fmla="*/ 620363 h 2250852"/>
              <a:gd name="connsiteX56" fmla="*/ 2112074 w 3626643"/>
              <a:gd name="connsiteY56" fmla="*/ 649034 h 2250852"/>
              <a:gd name="connsiteX57" fmla="*/ 2083403 w 3626643"/>
              <a:gd name="connsiteY57" fmla="*/ 677704 h 2250852"/>
              <a:gd name="connsiteX58" fmla="*/ 2055209 w 3626643"/>
              <a:gd name="connsiteY58" fmla="*/ 653796 h 2250852"/>
              <a:gd name="connsiteX59" fmla="*/ 1641348 w 3626643"/>
              <a:gd name="connsiteY59" fmla="*/ 653796 h 2250852"/>
              <a:gd name="connsiteX60" fmla="*/ 1464469 w 3626643"/>
              <a:gd name="connsiteY60" fmla="*/ 476822 h 2250852"/>
              <a:gd name="connsiteX61" fmla="*/ 236506 w 3626643"/>
              <a:gd name="connsiteY61" fmla="*/ 830771 h 2250852"/>
              <a:gd name="connsiteX62" fmla="*/ 0 w 3626643"/>
              <a:gd name="connsiteY62" fmla="*/ 830771 h 2250852"/>
              <a:gd name="connsiteX63" fmla="*/ 0 w 3626643"/>
              <a:gd name="connsiteY63" fmla="*/ 821246 h 2250852"/>
              <a:gd name="connsiteX64" fmla="*/ 232505 w 3626643"/>
              <a:gd name="connsiteY64" fmla="*/ 821246 h 2250852"/>
              <a:gd name="connsiteX65" fmla="*/ 404527 w 3626643"/>
              <a:gd name="connsiteY65" fmla="*/ 649224 h 2250852"/>
              <a:gd name="connsiteX66" fmla="*/ 1165955 w 3626643"/>
              <a:gd name="connsiteY66" fmla="*/ 649224 h 2250852"/>
              <a:gd name="connsiteX67" fmla="*/ 1194149 w 3626643"/>
              <a:gd name="connsiteY67" fmla="*/ 625316 h 2250852"/>
              <a:gd name="connsiteX68" fmla="*/ 1222820 w 3626643"/>
              <a:gd name="connsiteY68" fmla="*/ 653987 h 2250852"/>
              <a:gd name="connsiteX69" fmla="*/ 1194149 w 3626643"/>
              <a:gd name="connsiteY69" fmla="*/ 682657 h 2250852"/>
              <a:gd name="connsiteX70" fmla="*/ 1165955 w 3626643"/>
              <a:gd name="connsiteY70" fmla="*/ 658749 h 2250852"/>
              <a:gd name="connsiteX71" fmla="*/ 408527 w 3626643"/>
              <a:gd name="connsiteY71" fmla="*/ 658749 h 2250852"/>
              <a:gd name="connsiteX72" fmla="*/ 236506 w 3626643"/>
              <a:gd name="connsiteY72" fmla="*/ 830771 h 2250852"/>
              <a:gd name="connsiteX73" fmla="*/ 125540 w 3626643"/>
              <a:gd name="connsiteY73" fmla="*/ 1252633 h 2250852"/>
              <a:gd name="connsiteX74" fmla="*/ 0 w 3626643"/>
              <a:gd name="connsiteY74" fmla="*/ 1252633 h 2250852"/>
              <a:gd name="connsiteX75" fmla="*/ 0 w 3626643"/>
              <a:gd name="connsiteY75" fmla="*/ 1243108 h 2250852"/>
              <a:gd name="connsiteX76" fmla="*/ 125444 w 3626643"/>
              <a:gd name="connsiteY76" fmla="*/ 1243108 h 2250852"/>
              <a:gd name="connsiteX77" fmla="*/ 153638 w 3626643"/>
              <a:gd name="connsiteY77" fmla="*/ 1219200 h 2250852"/>
              <a:gd name="connsiteX78" fmla="*/ 182309 w 3626643"/>
              <a:gd name="connsiteY78" fmla="*/ 1247870 h 2250852"/>
              <a:gd name="connsiteX79" fmla="*/ 153638 w 3626643"/>
              <a:gd name="connsiteY79" fmla="*/ 1276541 h 2250852"/>
              <a:gd name="connsiteX80" fmla="*/ 125540 w 3626643"/>
              <a:gd name="connsiteY80" fmla="*/ 1252633 h 2250852"/>
              <a:gd name="connsiteX81" fmla="*/ 1308640 w 3626643"/>
              <a:gd name="connsiteY81" fmla="*/ 1530191 h 2250852"/>
              <a:gd name="connsiteX82" fmla="*/ 2792921 w 3626643"/>
              <a:gd name="connsiteY82" fmla="*/ 1530191 h 2250852"/>
              <a:gd name="connsiteX83" fmla="*/ 2821115 w 3626643"/>
              <a:gd name="connsiteY83" fmla="*/ 1506284 h 2250852"/>
              <a:gd name="connsiteX84" fmla="*/ 2849785 w 3626643"/>
              <a:gd name="connsiteY84" fmla="*/ 1534954 h 2250852"/>
              <a:gd name="connsiteX85" fmla="*/ 2821115 w 3626643"/>
              <a:gd name="connsiteY85" fmla="*/ 1563624 h 2250852"/>
              <a:gd name="connsiteX86" fmla="*/ 2792921 w 3626643"/>
              <a:gd name="connsiteY86" fmla="*/ 1539716 h 2250852"/>
              <a:gd name="connsiteX87" fmla="*/ 1304735 w 3626643"/>
              <a:gd name="connsiteY87" fmla="*/ 1539716 h 2250852"/>
              <a:gd name="connsiteX88" fmla="*/ 1083564 w 3626643"/>
              <a:gd name="connsiteY88" fmla="*/ 1318546 h 2250852"/>
              <a:gd name="connsiteX89" fmla="*/ 452533 w 3626643"/>
              <a:gd name="connsiteY89" fmla="*/ 1318546 h 2250852"/>
              <a:gd name="connsiteX90" fmla="*/ 452533 w 3626643"/>
              <a:gd name="connsiteY90" fmla="*/ 1309021 h 2250852"/>
              <a:gd name="connsiteX91" fmla="*/ 1087469 w 3626643"/>
              <a:gd name="connsiteY91" fmla="*/ 1309021 h 2250852"/>
              <a:gd name="connsiteX92" fmla="*/ 1308640 w 3626643"/>
              <a:gd name="connsiteY92" fmla="*/ 1530191 h 2250852"/>
              <a:gd name="connsiteX93" fmla="*/ 727424 w 3626643"/>
              <a:gd name="connsiteY93" fmla="*/ 1690307 h 2250852"/>
              <a:gd name="connsiteX94" fmla="*/ 698754 w 3626643"/>
              <a:gd name="connsiteY94" fmla="*/ 1718977 h 2250852"/>
              <a:gd name="connsiteX95" fmla="*/ 670560 w 3626643"/>
              <a:gd name="connsiteY95" fmla="*/ 1695069 h 2250852"/>
              <a:gd name="connsiteX96" fmla="*/ 0 w 3626643"/>
              <a:gd name="connsiteY96" fmla="*/ 1695069 h 2250852"/>
              <a:gd name="connsiteX97" fmla="*/ 0 w 3626643"/>
              <a:gd name="connsiteY97" fmla="*/ 1685544 h 2250852"/>
              <a:gd name="connsiteX98" fmla="*/ 670560 w 3626643"/>
              <a:gd name="connsiteY98" fmla="*/ 1685544 h 2250852"/>
              <a:gd name="connsiteX99" fmla="*/ 698754 w 3626643"/>
              <a:gd name="connsiteY99" fmla="*/ 1661636 h 2250852"/>
              <a:gd name="connsiteX100" fmla="*/ 727424 w 3626643"/>
              <a:gd name="connsiteY100" fmla="*/ 1690307 h 2250852"/>
              <a:gd name="connsiteX101" fmla="*/ 661225 w 3626643"/>
              <a:gd name="connsiteY101" fmla="*/ 1919668 h 2250852"/>
              <a:gd name="connsiteX102" fmla="*/ 632555 w 3626643"/>
              <a:gd name="connsiteY102" fmla="*/ 1948339 h 2250852"/>
              <a:gd name="connsiteX103" fmla="*/ 604361 w 3626643"/>
              <a:gd name="connsiteY103" fmla="*/ 1924431 h 2250852"/>
              <a:gd name="connsiteX104" fmla="*/ 250793 w 3626643"/>
              <a:gd name="connsiteY104" fmla="*/ 1924431 h 2250852"/>
              <a:gd name="connsiteX105" fmla="*/ 93155 w 3626643"/>
              <a:gd name="connsiteY105" fmla="*/ 2082070 h 2250852"/>
              <a:gd name="connsiteX106" fmla="*/ 0 w 3626643"/>
              <a:gd name="connsiteY106" fmla="*/ 2082070 h 2250852"/>
              <a:gd name="connsiteX107" fmla="*/ 0 w 3626643"/>
              <a:gd name="connsiteY107" fmla="*/ 2072545 h 2250852"/>
              <a:gd name="connsiteX108" fmla="*/ 89154 w 3626643"/>
              <a:gd name="connsiteY108" fmla="*/ 2072545 h 2250852"/>
              <a:gd name="connsiteX109" fmla="*/ 246793 w 3626643"/>
              <a:gd name="connsiteY109" fmla="*/ 1914906 h 2250852"/>
              <a:gd name="connsiteX110" fmla="*/ 604361 w 3626643"/>
              <a:gd name="connsiteY110" fmla="*/ 1914906 h 2250852"/>
              <a:gd name="connsiteX111" fmla="*/ 632555 w 3626643"/>
              <a:gd name="connsiteY111" fmla="*/ 1890998 h 2250852"/>
              <a:gd name="connsiteX112" fmla="*/ 661225 w 3626643"/>
              <a:gd name="connsiteY112" fmla="*/ 1919668 h 2250852"/>
              <a:gd name="connsiteX113" fmla="*/ 2619375 w 3626643"/>
              <a:gd name="connsiteY113" fmla="*/ 2195703 h 2250852"/>
              <a:gd name="connsiteX114" fmla="*/ 2485644 w 3626643"/>
              <a:gd name="connsiteY114" fmla="*/ 2062067 h 2250852"/>
              <a:gd name="connsiteX115" fmla="*/ 1090136 w 3626643"/>
              <a:gd name="connsiteY115" fmla="*/ 2062067 h 2250852"/>
              <a:gd name="connsiteX116" fmla="*/ 918591 w 3626643"/>
              <a:gd name="connsiteY116" fmla="*/ 1890427 h 2250852"/>
              <a:gd name="connsiteX117" fmla="*/ 915543 w 3626643"/>
              <a:gd name="connsiteY117" fmla="*/ 1848231 h 2250852"/>
              <a:gd name="connsiteX118" fmla="*/ 869633 w 3626643"/>
              <a:gd name="connsiteY118" fmla="*/ 1848231 h 2250852"/>
              <a:gd name="connsiteX119" fmla="*/ 869633 w 3626643"/>
              <a:gd name="connsiteY119" fmla="*/ 1894142 h 2250852"/>
              <a:gd name="connsiteX120" fmla="*/ 911828 w 3626643"/>
              <a:gd name="connsiteY120" fmla="*/ 1897190 h 2250852"/>
              <a:gd name="connsiteX121" fmla="*/ 1086136 w 3626643"/>
              <a:gd name="connsiteY121" fmla="*/ 2071592 h 2250852"/>
              <a:gd name="connsiteX122" fmla="*/ 2481739 w 3626643"/>
              <a:gd name="connsiteY122" fmla="*/ 2071592 h 2250852"/>
              <a:gd name="connsiteX123" fmla="*/ 2612613 w 3626643"/>
              <a:gd name="connsiteY123" fmla="*/ 2202466 h 2250852"/>
              <a:gd name="connsiteX124" fmla="*/ 2615660 w 3626643"/>
              <a:gd name="connsiteY124" fmla="*/ 2239232 h 2250852"/>
              <a:gd name="connsiteX125" fmla="*/ 2656142 w 3626643"/>
              <a:gd name="connsiteY125" fmla="*/ 2239232 h 2250852"/>
              <a:gd name="connsiteX126" fmla="*/ 2656142 w 3626643"/>
              <a:gd name="connsiteY126" fmla="*/ 2198751 h 2250852"/>
              <a:gd name="connsiteX127" fmla="*/ 2619375 w 3626643"/>
              <a:gd name="connsiteY127" fmla="*/ 2195703 h 2250852"/>
              <a:gd name="connsiteX128" fmla="*/ 913162 w 3626643"/>
              <a:gd name="connsiteY128" fmla="*/ 1885093 h 2250852"/>
              <a:gd name="connsiteX129" fmla="*/ 910114 w 3626643"/>
              <a:gd name="connsiteY129" fmla="*/ 1888808 h 2250852"/>
              <a:gd name="connsiteX130" fmla="*/ 906399 w 3626643"/>
              <a:gd name="connsiteY130" fmla="*/ 1891856 h 2250852"/>
              <a:gd name="connsiteX131" fmla="*/ 874967 w 3626643"/>
              <a:gd name="connsiteY131" fmla="*/ 1888808 h 2250852"/>
              <a:gd name="connsiteX132" fmla="*/ 874967 w 3626643"/>
              <a:gd name="connsiteY132" fmla="*/ 1853660 h 2250852"/>
              <a:gd name="connsiteX133" fmla="*/ 910114 w 3626643"/>
              <a:gd name="connsiteY133" fmla="*/ 1853660 h 2250852"/>
              <a:gd name="connsiteX134" fmla="*/ 913162 w 3626643"/>
              <a:gd name="connsiteY134" fmla="*/ 1885093 h 2250852"/>
              <a:gd name="connsiteX135" fmla="*/ 173736 w 3626643"/>
              <a:gd name="connsiteY135" fmla="*/ 691420 h 2250852"/>
              <a:gd name="connsiteX136" fmla="*/ 206216 w 3626643"/>
              <a:gd name="connsiteY136" fmla="*/ 658940 h 2250852"/>
              <a:gd name="connsiteX137" fmla="*/ 173736 w 3626643"/>
              <a:gd name="connsiteY137" fmla="*/ 626459 h 2250852"/>
              <a:gd name="connsiteX138" fmla="*/ 141732 w 3626643"/>
              <a:gd name="connsiteY138" fmla="*/ 654177 h 2250852"/>
              <a:gd name="connsiteX139" fmla="*/ 0 w 3626643"/>
              <a:gd name="connsiteY139" fmla="*/ 654177 h 2250852"/>
              <a:gd name="connsiteX140" fmla="*/ 0 w 3626643"/>
              <a:gd name="connsiteY140" fmla="*/ 663702 h 2250852"/>
              <a:gd name="connsiteX141" fmla="*/ 141732 w 3626643"/>
              <a:gd name="connsiteY141" fmla="*/ 663702 h 2250852"/>
              <a:gd name="connsiteX142" fmla="*/ 173736 w 3626643"/>
              <a:gd name="connsiteY142" fmla="*/ 691420 h 2250852"/>
              <a:gd name="connsiteX143" fmla="*/ 149352 w 3626643"/>
              <a:gd name="connsiteY143" fmla="*/ 654177 h 2250852"/>
              <a:gd name="connsiteX144" fmla="*/ 173736 w 3626643"/>
              <a:gd name="connsiteY144" fmla="*/ 634079 h 2250852"/>
              <a:gd name="connsiteX145" fmla="*/ 198596 w 3626643"/>
              <a:gd name="connsiteY145" fmla="*/ 658940 h 2250852"/>
              <a:gd name="connsiteX146" fmla="*/ 173736 w 3626643"/>
              <a:gd name="connsiteY146" fmla="*/ 683800 h 2250852"/>
              <a:gd name="connsiteX147" fmla="*/ 149352 w 3626643"/>
              <a:gd name="connsiteY147" fmla="*/ 663702 h 2250852"/>
              <a:gd name="connsiteX148" fmla="*/ 148876 w 3626643"/>
              <a:gd name="connsiteY148" fmla="*/ 658940 h 2250852"/>
              <a:gd name="connsiteX149" fmla="*/ 149352 w 3626643"/>
              <a:gd name="connsiteY149" fmla="*/ 654177 h 2250852"/>
              <a:gd name="connsiteX150" fmla="*/ 580644 w 3626643"/>
              <a:gd name="connsiteY150" fmla="*/ 885349 h 2250852"/>
              <a:gd name="connsiteX151" fmla="*/ 1795272 w 3626643"/>
              <a:gd name="connsiteY151" fmla="*/ 885349 h 2250852"/>
              <a:gd name="connsiteX152" fmla="*/ 1827276 w 3626643"/>
              <a:gd name="connsiteY152" fmla="*/ 913067 h 2250852"/>
              <a:gd name="connsiteX153" fmla="*/ 1859756 w 3626643"/>
              <a:gd name="connsiteY153" fmla="*/ 880586 h 2250852"/>
              <a:gd name="connsiteX154" fmla="*/ 1827276 w 3626643"/>
              <a:gd name="connsiteY154" fmla="*/ 848106 h 2250852"/>
              <a:gd name="connsiteX155" fmla="*/ 1795272 w 3626643"/>
              <a:gd name="connsiteY155" fmla="*/ 875824 h 2250852"/>
              <a:gd name="connsiteX156" fmla="*/ 576644 w 3626643"/>
              <a:gd name="connsiteY156" fmla="*/ 875824 h 2250852"/>
              <a:gd name="connsiteX157" fmla="*/ 401574 w 3626643"/>
              <a:gd name="connsiteY157" fmla="*/ 1050893 h 2250852"/>
              <a:gd name="connsiteX158" fmla="*/ 0 w 3626643"/>
              <a:gd name="connsiteY158" fmla="*/ 1050893 h 2250852"/>
              <a:gd name="connsiteX159" fmla="*/ 0 w 3626643"/>
              <a:gd name="connsiteY159" fmla="*/ 1060418 h 2250852"/>
              <a:gd name="connsiteX160" fmla="*/ 405479 w 3626643"/>
              <a:gd name="connsiteY160" fmla="*/ 1060418 h 2250852"/>
              <a:gd name="connsiteX161" fmla="*/ 580644 w 3626643"/>
              <a:gd name="connsiteY161" fmla="*/ 885349 h 2250852"/>
              <a:gd name="connsiteX162" fmla="*/ 1827181 w 3626643"/>
              <a:gd name="connsiteY162" fmla="*/ 855726 h 2250852"/>
              <a:gd name="connsiteX163" fmla="*/ 1852041 w 3626643"/>
              <a:gd name="connsiteY163" fmla="*/ 880586 h 2250852"/>
              <a:gd name="connsiteX164" fmla="*/ 1827181 w 3626643"/>
              <a:gd name="connsiteY164" fmla="*/ 905447 h 2250852"/>
              <a:gd name="connsiteX165" fmla="*/ 1802797 w 3626643"/>
              <a:gd name="connsiteY165" fmla="*/ 880586 h 2250852"/>
              <a:gd name="connsiteX166" fmla="*/ 1827181 w 3626643"/>
              <a:gd name="connsiteY166" fmla="*/ 855726 h 2250852"/>
              <a:gd name="connsiteX167" fmla="*/ 1414558 w 3626643"/>
              <a:gd name="connsiteY167" fmla="*/ 1050893 h 2250852"/>
              <a:gd name="connsiteX168" fmla="*/ 955072 w 3626643"/>
              <a:gd name="connsiteY168" fmla="*/ 1050893 h 2250852"/>
              <a:gd name="connsiteX169" fmla="*/ 923068 w 3626643"/>
              <a:gd name="connsiteY169" fmla="*/ 1023175 h 2250852"/>
              <a:gd name="connsiteX170" fmla="*/ 890588 w 3626643"/>
              <a:gd name="connsiteY170" fmla="*/ 1055656 h 2250852"/>
              <a:gd name="connsiteX171" fmla="*/ 923068 w 3626643"/>
              <a:gd name="connsiteY171" fmla="*/ 1088136 h 2250852"/>
              <a:gd name="connsiteX172" fmla="*/ 955072 w 3626643"/>
              <a:gd name="connsiteY172" fmla="*/ 1060418 h 2250852"/>
              <a:gd name="connsiteX173" fmla="*/ 1410557 w 3626643"/>
              <a:gd name="connsiteY173" fmla="*/ 1060418 h 2250852"/>
              <a:gd name="connsiteX174" fmla="*/ 1543241 w 3626643"/>
              <a:gd name="connsiteY174" fmla="*/ 1193102 h 2250852"/>
              <a:gd name="connsiteX175" fmla="*/ 2511076 w 3626643"/>
              <a:gd name="connsiteY175" fmla="*/ 1193102 h 2250852"/>
              <a:gd name="connsiteX176" fmla="*/ 2539270 w 3626643"/>
              <a:gd name="connsiteY176" fmla="*/ 1217009 h 2250852"/>
              <a:gd name="connsiteX177" fmla="*/ 2567940 w 3626643"/>
              <a:gd name="connsiteY177" fmla="*/ 1188339 h 2250852"/>
              <a:gd name="connsiteX178" fmla="*/ 2539270 w 3626643"/>
              <a:gd name="connsiteY178" fmla="*/ 1159669 h 2250852"/>
              <a:gd name="connsiteX179" fmla="*/ 2511076 w 3626643"/>
              <a:gd name="connsiteY179" fmla="*/ 1183577 h 2250852"/>
              <a:gd name="connsiteX180" fmla="*/ 1547146 w 3626643"/>
              <a:gd name="connsiteY180" fmla="*/ 1183577 h 2250852"/>
              <a:gd name="connsiteX181" fmla="*/ 1414558 w 3626643"/>
              <a:gd name="connsiteY181" fmla="*/ 1050893 h 2250852"/>
              <a:gd name="connsiteX182" fmla="*/ 947452 w 3626643"/>
              <a:gd name="connsiteY182" fmla="*/ 1060418 h 2250852"/>
              <a:gd name="connsiteX183" fmla="*/ 923068 w 3626643"/>
              <a:gd name="connsiteY183" fmla="*/ 1080516 h 2250852"/>
              <a:gd name="connsiteX184" fmla="*/ 898208 w 3626643"/>
              <a:gd name="connsiteY184" fmla="*/ 1055656 h 2250852"/>
              <a:gd name="connsiteX185" fmla="*/ 923068 w 3626643"/>
              <a:gd name="connsiteY185" fmla="*/ 1030796 h 2250852"/>
              <a:gd name="connsiteX186" fmla="*/ 947452 w 3626643"/>
              <a:gd name="connsiteY186" fmla="*/ 1050893 h 2250852"/>
              <a:gd name="connsiteX187" fmla="*/ 947928 w 3626643"/>
              <a:gd name="connsiteY187" fmla="*/ 1055656 h 2250852"/>
              <a:gd name="connsiteX188" fmla="*/ 947452 w 3626643"/>
              <a:gd name="connsiteY188" fmla="*/ 1060418 h 2250852"/>
              <a:gd name="connsiteX189" fmla="*/ 1209961 w 3626643"/>
              <a:gd name="connsiteY189" fmla="*/ 1694974 h 2250852"/>
              <a:gd name="connsiteX190" fmla="*/ 2593086 w 3626643"/>
              <a:gd name="connsiteY190" fmla="*/ 1694974 h 2250852"/>
              <a:gd name="connsiteX191" fmla="*/ 2625090 w 3626643"/>
              <a:gd name="connsiteY191" fmla="*/ 1722692 h 2250852"/>
              <a:gd name="connsiteX192" fmla="*/ 2657570 w 3626643"/>
              <a:gd name="connsiteY192" fmla="*/ 1690211 h 2250852"/>
              <a:gd name="connsiteX193" fmla="*/ 2625090 w 3626643"/>
              <a:gd name="connsiteY193" fmla="*/ 1657731 h 2250852"/>
              <a:gd name="connsiteX194" fmla="*/ 2593086 w 3626643"/>
              <a:gd name="connsiteY194" fmla="*/ 1685449 h 2250852"/>
              <a:gd name="connsiteX195" fmla="*/ 1213866 w 3626643"/>
              <a:gd name="connsiteY195" fmla="*/ 1685449 h 2250852"/>
              <a:gd name="connsiteX196" fmla="*/ 990029 w 3626643"/>
              <a:gd name="connsiteY196" fmla="*/ 1461611 h 2250852"/>
              <a:gd name="connsiteX197" fmla="*/ 0 w 3626643"/>
              <a:gd name="connsiteY197" fmla="*/ 1461611 h 2250852"/>
              <a:gd name="connsiteX198" fmla="*/ 0 w 3626643"/>
              <a:gd name="connsiteY198" fmla="*/ 1471136 h 2250852"/>
              <a:gd name="connsiteX199" fmla="*/ 986123 w 3626643"/>
              <a:gd name="connsiteY199" fmla="*/ 1471136 h 2250852"/>
              <a:gd name="connsiteX200" fmla="*/ 1209961 w 3626643"/>
              <a:gd name="connsiteY200" fmla="*/ 1694974 h 2250852"/>
              <a:gd name="connsiteX201" fmla="*/ 2600706 w 3626643"/>
              <a:gd name="connsiteY201" fmla="*/ 1685449 h 2250852"/>
              <a:gd name="connsiteX202" fmla="*/ 2625090 w 3626643"/>
              <a:gd name="connsiteY202" fmla="*/ 1665351 h 2250852"/>
              <a:gd name="connsiteX203" fmla="*/ 2649950 w 3626643"/>
              <a:gd name="connsiteY203" fmla="*/ 1690211 h 2250852"/>
              <a:gd name="connsiteX204" fmla="*/ 2625090 w 3626643"/>
              <a:gd name="connsiteY204" fmla="*/ 1715072 h 2250852"/>
              <a:gd name="connsiteX205" fmla="*/ 2600706 w 3626643"/>
              <a:gd name="connsiteY205" fmla="*/ 1694974 h 2250852"/>
              <a:gd name="connsiteX206" fmla="*/ 2600230 w 3626643"/>
              <a:gd name="connsiteY206" fmla="*/ 1690211 h 2250852"/>
              <a:gd name="connsiteX207" fmla="*/ 2600706 w 3626643"/>
              <a:gd name="connsiteY207" fmla="*/ 1685449 h 2250852"/>
              <a:gd name="connsiteX208" fmla="*/ 3597878 w 3626643"/>
              <a:gd name="connsiteY208" fmla="*/ 2193512 h 2250852"/>
              <a:gd name="connsiteX209" fmla="*/ 3569684 w 3626643"/>
              <a:gd name="connsiteY209" fmla="*/ 2217420 h 2250852"/>
              <a:gd name="connsiteX210" fmla="*/ 3115056 w 3626643"/>
              <a:gd name="connsiteY210" fmla="*/ 2217420 h 2250852"/>
              <a:gd name="connsiteX211" fmla="*/ 2777966 w 3626643"/>
              <a:gd name="connsiteY211" fmla="*/ 1880330 h 2250852"/>
              <a:gd name="connsiteX212" fmla="*/ 1357979 w 3626643"/>
              <a:gd name="connsiteY212" fmla="*/ 1880330 h 2250852"/>
              <a:gd name="connsiteX213" fmla="*/ 1325975 w 3626643"/>
              <a:gd name="connsiteY213" fmla="*/ 1852613 h 2250852"/>
              <a:gd name="connsiteX214" fmla="*/ 1293495 w 3626643"/>
              <a:gd name="connsiteY214" fmla="*/ 1885093 h 2250852"/>
              <a:gd name="connsiteX215" fmla="*/ 1325975 w 3626643"/>
              <a:gd name="connsiteY215" fmla="*/ 1917573 h 2250852"/>
              <a:gd name="connsiteX216" fmla="*/ 1357979 w 3626643"/>
              <a:gd name="connsiteY216" fmla="*/ 1889855 h 2250852"/>
              <a:gd name="connsiteX217" fmla="*/ 2774061 w 3626643"/>
              <a:gd name="connsiteY217" fmla="*/ 1889855 h 2250852"/>
              <a:gd name="connsiteX218" fmla="*/ 3111151 w 3626643"/>
              <a:gd name="connsiteY218" fmla="*/ 2226945 h 2250852"/>
              <a:gd name="connsiteX219" fmla="*/ 3569780 w 3626643"/>
              <a:gd name="connsiteY219" fmla="*/ 2226945 h 2250852"/>
              <a:gd name="connsiteX220" fmla="*/ 3597974 w 3626643"/>
              <a:gd name="connsiteY220" fmla="*/ 2250853 h 2250852"/>
              <a:gd name="connsiteX221" fmla="*/ 3626644 w 3626643"/>
              <a:gd name="connsiteY221" fmla="*/ 2222183 h 2250852"/>
              <a:gd name="connsiteX222" fmla="*/ 3597878 w 3626643"/>
              <a:gd name="connsiteY222" fmla="*/ 2193512 h 2250852"/>
              <a:gd name="connsiteX223" fmla="*/ 1350359 w 3626643"/>
              <a:gd name="connsiteY223" fmla="*/ 1889855 h 2250852"/>
              <a:gd name="connsiteX224" fmla="*/ 1325975 w 3626643"/>
              <a:gd name="connsiteY224" fmla="*/ 1909953 h 2250852"/>
              <a:gd name="connsiteX225" fmla="*/ 1301115 w 3626643"/>
              <a:gd name="connsiteY225" fmla="*/ 1885093 h 2250852"/>
              <a:gd name="connsiteX226" fmla="*/ 1325975 w 3626643"/>
              <a:gd name="connsiteY226" fmla="*/ 1860233 h 2250852"/>
              <a:gd name="connsiteX227" fmla="*/ 1350359 w 3626643"/>
              <a:gd name="connsiteY227" fmla="*/ 1880330 h 2250852"/>
              <a:gd name="connsiteX228" fmla="*/ 1350836 w 3626643"/>
              <a:gd name="connsiteY228" fmla="*/ 1885093 h 2250852"/>
              <a:gd name="connsiteX229" fmla="*/ 1350359 w 3626643"/>
              <a:gd name="connsiteY229" fmla="*/ 1889855 h 225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3626643" h="2250852">
                <a:moveTo>
                  <a:pt x="992886" y="124206"/>
                </a:moveTo>
                <a:lnTo>
                  <a:pt x="1322546" y="124206"/>
                </a:lnTo>
                <a:cubicBezTo>
                  <a:pt x="1324832" y="139827"/>
                  <a:pt x="1338358" y="151924"/>
                  <a:pt x="1354646" y="151924"/>
                </a:cubicBezTo>
                <a:cubicBezTo>
                  <a:pt x="1372457" y="151924"/>
                  <a:pt x="1387031" y="137351"/>
                  <a:pt x="1387031" y="119444"/>
                </a:cubicBezTo>
                <a:cubicBezTo>
                  <a:pt x="1387031" y="101537"/>
                  <a:pt x="1372457" y="86963"/>
                  <a:pt x="1354646" y="86963"/>
                </a:cubicBezTo>
                <a:cubicBezTo>
                  <a:pt x="1338358" y="86963"/>
                  <a:pt x="1324832" y="99060"/>
                  <a:pt x="1322546" y="114681"/>
                </a:cubicBezTo>
                <a:lnTo>
                  <a:pt x="996791" y="114681"/>
                </a:lnTo>
                <a:lnTo>
                  <a:pt x="882110" y="0"/>
                </a:lnTo>
                <a:lnTo>
                  <a:pt x="0" y="0"/>
                </a:lnTo>
                <a:lnTo>
                  <a:pt x="0" y="9525"/>
                </a:lnTo>
                <a:lnTo>
                  <a:pt x="878205" y="9525"/>
                </a:lnTo>
                <a:lnTo>
                  <a:pt x="992886" y="124206"/>
                </a:lnTo>
                <a:close/>
                <a:moveTo>
                  <a:pt x="1330262" y="114681"/>
                </a:moveTo>
                <a:cubicBezTo>
                  <a:pt x="1332452" y="103251"/>
                  <a:pt x="1342549" y="94583"/>
                  <a:pt x="1354646" y="94583"/>
                </a:cubicBezTo>
                <a:cubicBezTo>
                  <a:pt x="1368266" y="94583"/>
                  <a:pt x="1379411" y="105728"/>
                  <a:pt x="1379411" y="119444"/>
                </a:cubicBezTo>
                <a:cubicBezTo>
                  <a:pt x="1379411" y="133160"/>
                  <a:pt x="1368266" y="144304"/>
                  <a:pt x="1354646" y="144304"/>
                </a:cubicBezTo>
                <a:cubicBezTo>
                  <a:pt x="1342549" y="144304"/>
                  <a:pt x="1332452" y="135636"/>
                  <a:pt x="1330262" y="124206"/>
                </a:cubicBezTo>
                <a:cubicBezTo>
                  <a:pt x="1329976" y="122682"/>
                  <a:pt x="1329785" y="121063"/>
                  <a:pt x="1329785" y="119444"/>
                </a:cubicBezTo>
                <a:cubicBezTo>
                  <a:pt x="1329785" y="117824"/>
                  <a:pt x="1329976" y="116205"/>
                  <a:pt x="1330262" y="114681"/>
                </a:cubicBezTo>
                <a:close/>
                <a:moveTo>
                  <a:pt x="188976" y="298323"/>
                </a:moveTo>
                <a:lnTo>
                  <a:pt x="0" y="298323"/>
                </a:lnTo>
                <a:lnTo>
                  <a:pt x="0" y="288798"/>
                </a:lnTo>
                <a:lnTo>
                  <a:pt x="188976" y="288798"/>
                </a:lnTo>
                <a:cubicBezTo>
                  <a:pt x="191262" y="275273"/>
                  <a:pt x="202978" y="264890"/>
                  <a:pt x="217170" y="264890"/>
                </a:cubicBezTo>
                <a:cubicBezTo>
                  <a:pt x="232982" y="264890"/>
                  <a:pt x="245840" y="277749"/>
                  <a:pt x="245840" y="293561"/>
                </a:cubicBezTo>
                <a:cubicBezTo>
                  <a:pt x="245840" y="309372"/>
                  <a:pt x="232982" y="322231"/>
                  <a:pt x="217170" y="322231"/>
                </a:cubicBezTo>
                <a:cubicBezTo>
                  <a:pt x="202978" y="322231"/>
                  <a:pt x="191262" y="311944"/>
                  <a:pt x="188976" y="298323"/>
                </a:cubicBezTo>
                <a:close/>
                <a:moveTo>
                  <a:pt x="517017" y="268986"/>
                </a:moveTo>
                <a:cubicBezTo>
                  <a:pt x="514731" y="253365"/>
                  <a:pt x="501301" y="241364"/>
                  <a:pt x="485013" y="241364"/>
                </a:cubicBezTo>
                <a:cubicBezTo>
                  <a:pt x="467106" y="241364"/>
                  <a:pt x="452533" y="255842"/>
                  <a:pt x="452533" y="273749"/>
                </a:cubicBezTo>
                <a:cubicBezTo>
                  <a:pt x="452533" y="291656"/>
                  <a:pt x="467106" y="306229"/>
                  <a:pt x="485013" y="306229"/>
                </a:cubicBezTo>
                <a:cubicBezTo>
                  <a:pt x="501301" y="306229"/>
                  <a:pt x="514731" y="294132"/>
                  <a:pt x="517017" y="278511"/>
                </a:cubicBezTo>
                <a:lnTo>
                  <a:pt x="1343692" y="278511"/>
                </a:lnTo>
                <a:lnTo>
                  <a:pt x="1509427" y="112871"/>
                </a:lnTo>
                <a:lnTo>
                  <a:pt x="1845659" y="112871"/>
                </a:lnTo>
                <a:cubicBezTo>
                  <a:pt x="1847945" y="126397"/>
                  <a:pt x="1859661" y="136779"/>
                  <a:pt x="1873853" y="136779"/>
                </a:cubicBezTo>
                <a:cubicBezTo>
                  <a:pt x="1889665" y="136779"/>
                  <a:pt x="1902524" y="123920"/>
                  <a:pt x="1902524" y="108109"/>
                </a:cubicBezTo>
                <a:cubicBezTo>
                  <a:pt x="1902524" y="92297"/>
                  <a:pt x="1889665" y="79439"/>
                  <a:pt x="1873853" y="79439"/>
                </a:cubicBezTo>
                <a:cubicBezTo>
                  <a:pt x="1859661" y="79439"/>
                  <a:pt x="1847945" y="89821"/>
                  <a:pt x="1845659" y="103346"/>
                </a:cubicBezTo>
                <a:lnTo>
                  <a:pt x="1505426" y="103346"/>
                </a:lnTo>
                <a:lnTo>
                  <a:pt x="1339787" y="268986"/>
                </a:lnTo>
                <a:lnTo>
                  <a:pt x="517017" y="268986"/>
                </a:lnTo>
                <a:close/>
                <a:moveTo>
                  <a:pt x="509302" y="278511"/>
                </a:moveTo>
                <a:cubicBezTo>
                  <a:pt x="507111" y="289941"/>
                  <a:pt x="497110" y="298609"/>
                  <a:pt x="485013" y="298609"/>
                </a:cubicBezTo>
                <a:cubicBezTo>
                  <a:pt x="471297" y="298609"/>
                  <a:pt x="460153" y="287465"/>
                  <a:pt x="460153" y="273749"/>
                </a:cubicBezTo>
                <a:cubicBezTo>
                  <a:pt x="460153" y="260033"/>
                  <a:pt x="471297" y="248984"/>
                  <a:pt x="485013" y="248984"/>
                </a:cubicBezTo>
                <a:cubicBezTo>
                  <a:pt x="497110" y="248984"/>
                  <a:pt x="507111" y="257556"/>
                  <a:pt x="509302" y="268986"/>
                </a:cubicBezTo>
                <a:cubicBezTo>
                  <a:pt x="509588" y="270510"/>
                  <a:pt x="509778" y="272129"/>
                  <a:pt x="509778" y="273749"/>
                </a:cubicBezTo>
                <a:cubicBezTo>
                  <a:pt x="509778" y="275368"/>
                  <a:pt x="509588" y="276987"/>
                  <a:pt x="509302" y="278511"/>
                </a:cubicBezTo>
                <a:close/>
                <a:moveTo>
                  <a:pt x="1464469" y="476822"/>
                </a:moveTo>
                <a:lnTo>
                  <a:pt x="0" y="476822"/>
                </a:lnTo>
                <a:lnTo>
                  <a:pt x="0" y="467297"/>
                </a:lnTo>
                <a:lnTo>
                  <a:pt x="1468374" y="467297"/>
                </a:lnTo>
                <a:lnTo>
                  <a:pt x="1645349" y="644271"/>
                </a:lnTo>
                <a:lnTo>
                  <a:pt x="2055209" y="644271"/>
                </a:lnTo>
                <a:cubicBezTo>
                  <a:pt x="2057495" y="630746"/>
                  <a:pt x="2069211" y="620363"/>
                  <a:pt x="2083403" y="620363"/>
                </a:cubicBezTo>
                <a:cubicBezTo>
                  <a:pt x="2099215" y="620363"/>
                  <a:pt x="2112074" y="633222"/>
                  <a:pt x="2112074" y="649034"/>
                </a:cubicBezTo>
                <a:cubicBezTo>
                  <a:pt x="2112074" y="664845"/>
                  <a:pt x="2099215" y="677704"/>
                  <a:pt x="2083403" y="677704"/>
                </a:cubicBezTo>
                <a:cubicBezTo>
                  <a:pt x="2069211" y="677704"/>
                  <a:pt x="2057495" y="667322"/>
                  <a:pt x="2055209" y="653796"/>
                </a:cubicBezTo>
                <a:lnTo>
                  <a:pt x="1641348" y="653796"/>
                </a:lnTo>
                <a:lnTo>
                  <a:pt x="1464469" y="476822"/>
                </a:lnTo>
                <a:close/>
                <a:moveTo>
                  <a:pt x="236506" y="830771"/>
                </a:moveTo>
                <a:lnTo>
                  <a:pt x="0" y="830771"/>
                </a:lnTo>
                <a:lnTo>
                  <a:pt x="0" y="821246"/>
                </a:lnTo>
                <a:lnTo>
                  <a:pt x="232505" y="821246"/>
                </a:lnTo>
                <a:lnTo>
                  <a:pt x="404527" y="649224"/>
                </a:lnTo>
                <a:lnTo>
                  <a:pt x="1165955" y="649224"/>
                </a:lnTo>
                <a:cubicBezTo>
                  <a:pt x="1168241" y="635699"/>
                  <a:pt x="1179957" y="625316"/>
                  <a:pt x="1194149" y="625316"/>
                </a:cubicBezTo>
                <a:cubicBezTo>
                  <a:pt x="1209961" y="625316"/>
                  <a:pt x="1222820" y="638175"/>
                  <a:pt x="1222820" y="653987"/>
                </a:cubicBezTo>
                <a:cubicBezTo>
                  <a:pt x="1222820" y="669798"/>
                  <a:pt x="1209961" y="682657"/>
                  <a:pt x="1194149" y="682657"/>
                </a:cubicBezTo>
                <a:cubicBezTo>
                  <a:pt x="1179957" y="682657"/>
                  <a:pt x="1168241" y="672275"/>
                  <a:pt x="1165955" y="658749"/>
                </a:cubicBezTo>
                <a:lnTo>
                  <a:pt x="408527" y="658749"/>
                </a:lnTo>
                <a:lnTo>
                  <a:pt x="236506" y="830771"/>
                </a:lnTo>
                <a:close/>
                <a:moveTo>
                  <a:pt x="125540" y="1252633"/>
                </a:moveTo>
                <a:lnTo>
                  <a:pt x="0" y="1252633"/>
                </a:lnTo>
                <a:lnTo>
                  <a:pt x="0" y="1243108"/>
                </a:lnTo>
                <a:lnTo>
                  <a:pt x="125444" y="1243108"/>
                </a:lnTo>
                <a:cubicBezTo>
                  <a:pt x="127730" y="1229582"/>
                  <a:pt x="139446" y="1219200"/>
                  <a:pt x="153638" y="1219200"/>
                </a:cubicBezTo>
                <a:cubicBezTo>
                  <a:pt x="169450" y="1219200"/>
                  <a:pt x="182309" y="1232059"/>
                  <a:pt x="182309" y="1247870"/>
                </a:cubicBezTo>
                <a:cubicBezTo>
                  <a:pt x="182309" y="1263682"/>
                  <a:pt x="169450" y="1276541"/>
                  <a:pt x="153638" y="1276541"/>
                </a:cubicBezTo>
                <a:cubicBezTo>
                  <a:pt x="139541" y="1276541"/>
                  <a:pt x="127826" y="1266158"/>
                  <a:pt x="125540" y="1252633"/>
                </a:cubicBezTo>
                <a:close/>
                <a:moveTo>
                  <a:pt x="1308640" y="1530191"/>
                </a:moveTo>
                <a:lnTo>
                  <a:pt x="2792921" y="1530191"/>
                </a:lnTo>
                <a:cubicBezTo>
                  <a:pt x="2795207" y="1516666"/>
                  <a:pt x="2806922" y="1506284"/>
                  <a:pt x="2821115" y="1506284"/>
                </a:cubicBezTo>
                <a:cubicBezTo>
                  <a:pt x="2836926" y="1506284"/>
                  <a:pt x="2849785" y="1519142"/>
                  <a:pt x="2849785" y="1534954"/>
                </a:cubicBezTo>
                <a:cubicBezTo>
                  <a:pt x="2849785" y="1550765"/>
                  <a:pt x="2836926" y="1563624"/>
                  <a:pt x="2821115" y="1563624"/>
                </a:cubicBezTo>
                <a:cubicBezTo>
                  <a:pt x="2806922" y="1563624"/>
                  <a:pt x="2795207" y="1553242"/>
                  <a:pt x="2792921" y="1539716"/>
                </a:cubicBezTo>
                <a:lnTo>
                  <a:pt x="1304735" y="1539716"/>
                </a:lnTo>
                <a:lnTo>
                  <a:pt x="1083564" y="1318546"/>
                </a:lnTo>
                <a:lnTo>
                  <a:pt x="452533" y="1318546"/>
                </a:lnTo>
                <a:lnTo>
                  <a:pt x="452533" y="1309021"/>
                </a:lnTo>
                <a:lnTo>
                  <a:pt x="1087469" y="1309021"/>
                </a:lnTo>
                <a:lnTo>
                  <a:pt x="1308640" y="1530191"/>
                </a:lnTo>
                <a:close/>
                <a:moveTo>
                  <a:pt x="727424" y="1690307"/>
                </a:moveTo>
                <a:cubicBezTo>
                  <a:pt x="727424" y="1706118"/>
                  <a:pt x="714566" y="1718977"/>
                  <a:pt x="698754" y="1718977"/>
                </a:cubicBezTo>
                <a:cubicBezTo>
                  <a:pt x="684562" y="1718977"/>
                  <a:pt x="672846" y="1708595"/>
                  <a:pt x="670560" y="1695069"/>
                </a:cubicBezTo>
                <a:lnTo>
                  <a:pt x="0" y="1695069"/>
                </a:lnTo>
                <a:lnTo>
                  <a:pt x="0" y="1685544"/>
                </a:lnTo>
                <a:lnTo>
                  <a:pt x="670560" y="1685544"/>
                </a:lnTo>
                <a:cubicBezTo>
                  <a:pt x="672846" y="1672019"/>
                  <a:pt x="684562" y="1661636"/>
                  <a:pt x="698754" y="1661636"/>
                </a:cubicBezTo>
                <a:cubicBezTo>
                  <a:pt x="714566" y="1661636"/>
                  <a:pt x="727424" y="1674400"/>
                  <a:pt x="727424" y="1690307"/>
                </a:cubicBezTo>
                <a:close/>
                <a:moveTo>
                  <a:pt x="661225" y="1919668"/>
                </a:moveTo>
                <a:cubicBezTo>
                  <a:pt x="661225" y="1935480"/>
                  <a:pt x="648367" y="1948339"/>
                  <a:pt x="632555" y="1948339"/>
                </a:cubicBezTo>
                <a:cubicBezTo>
                  <a:pt x="618363" y="1948339"/>
                  <a:pt x="606647" y="1937957"/>
                  <a:pt x="604361" y="1924431"/>
                </a:cubicBezTo>
                <a:lnTo>
                  <a:pt x="250793" y="1924431"/>
                </a:lnTo>
                <a:lnTo>
                  <a:pt x="93155" y="2082070"/>
                </a:lnTo>
                <a:lnTo>
                  <a:pt x="0" y="2082070"/>
                </a:lnTo>
                <a:lnTo>
                  <a:pt x="0" y="2072545"/>
                </a:lnTo>
                <a:lnTo>
                  <a:pt x="89154" y="2072545"/>
                </a:lnTo>
                <a:lnTo>
                  <a:pt x="246793" y="1914906"/>
                </a:lnTo>
                <a:lnTo>
                  <a:pt x="604361" y="1914906"/>
                </a:lnTo>
                <a:cubicBezTo>
                  <a:pt x="606647" y="1901381"/>
                  <a:pt x="618363" y="1890998"/>
                  <a:pt x="632555" y="1890998"/>
                </a:cubicBezTo>
                <a:cubicBezTo>
                  <a:pt x="648462" y="1891093"/>
                  <a:pt x="661225" y="1903857"/>
                  <a:pt x="661225" y="1919668"/>
                </a:cubicBezTo>
                <a:close/>
                <a:moveTo>
                  <a:pt x="2619375" y="2195703"/>
                </a:moveTo>
                <a:lnTo>
                  <a:pt x="2485644" y="2062067"/>
                </a:lnTo>
                <a:lnTo>
                  <a:pt x="1090136" y="2062067"/>
                </a:lnTo>
                <a:lnTo>
                  <a:pt x="918591" y="1890427"/>
                </a:lnTo>
                <a:cubicBezTo>
                  <a:pt x="928021" y="1877759"/>
                  <a:pt x="927068" y="1859756"/>
                  <a:pt x="915543" y="1848231"/>
                </a:cubicBezTo>
                <a:cubicBezTo>
                  <a:pt x="902875" y="1835563"/>
                  <a:pt x="882301" y="1835563"/>
                  <a:pt x="869633" y="1848231"/>
                </a:cubicBezTo>
                <a:cubicBezTo>
                  <a:pt x="856964" y="1860899"/>
                  <a:pt x="856964" y="1881473"/>
                  <a:pt x="869633" y="1894142"/>
                </a:cubicBezTo>
                <a:cubicBezTo>
                  <a:pt x="881158" y="1905667"/>
                  <a:pt x="899160" y="1906619"/>
                  <a:pt x="911828" y="1897190"/>
                </a:cubicBezTo>
                <a:lnTo>
                  <a:pt x="1086136" y="2071592"/>
                </a:lnTo>
                <a:lnTo>
                  <a:pt x="2481739" y="2071592"/>
                </a:lnTo>
                <a:lnTo>
                  <a:pt x="2612613" y="2202466"/>
                </a:lnTo>
                <a:cubicBezTo>
                  <a:pt x="2604611" y="2213610"/>
                  <a:pt x="2605564" y="2229231"/>
                  <a:pt x="2615660" y="2239232"/>
                </a:cubicBezTo>
                <a:cubicBezTo>
                  <a:pt x="2626805" y="2250377"/>
                  <a:pt x="2644997" y="2250377"/>
                  <a:pt x="2656142" y="2239232"/>
                </a:cubicBezTo>
                <a:cubicBezTo>
                  <a:pt x="2667286" y="2228088"/>
                  <a:pt x="2667286" y="2209895"/>
                  <a:pt x="2656142" y="2198751"/>
                </a:cubicBezTo>
                <a:cubicBezTo>
                  <a:pt x="2646140" y="2188750"/>
                  <a:pt x="2630519" y="2187798"/>
                  <a:pt x="2619375" y="2195703"/>
                </a:cubicBezTo>
                <a:close/>
                <a:moveTo>
                  <a:pt x="913162" y="1885093"/>
                </a:moveTo>
                <a:cubicBezTo>
                  <a:pt x="912305" y="1886426"/>
                  <a:pt x="911257" y="1887665"/>
                  <a:pt x="910114" y="1888808"/>
                </a:cubicBezTo>
                <a:cubicBezTo>
                  <a:pt x="908971" y="1889951"/>
                  <a:pt x="907733" y="1890998"/>
                  <a:pt x="906399" y="1891856"/>
                </a:cubicBezTo>
                <a:cubicBezTo>
                  <a:pt x="896779" y="1898333"/>
                  <a:pt x="883539" y="1897380"/>
                  <a:pt x="874967" y="1888808"/>
                </a:cubicBezTo>
                <a:cubicBezTo>
                  <a:pt x="865251" y="1879092"/>
                  <a:pt x="865251" y="1863376"/>
                  <a:pt x="874967" y="1853660"/>
                </a:cubicBezTo>
                <a:cubicBezTo>
                  <a:pt x="884682" y="1843945"/>
                  <a:pt x="900398" y="1843945"/>
                  <a:pt x="910114" y="1853660"/>
                </a:cubicBezTo>
                <a:cubicBezTo>
                  <a:pt x="918686" y="1862138"/>
                  <a:pt x="919639" y="1875377"/>
                  <a:pt x="913162" y="1885093"/>
                </a:cubicBezTo>
                <a:close/>
                <a:moveTo>
                  <a:pt x="173736" y="691420"/>
                </a:moveTo>
                <a:cubicBezTo>
                  <a:pt x="191643" y="691420"/>
                  <a:pt x="206216" y="676847"/>
                  <a:pt x="206216" y="658940"/>
                </a:cubicBezTo>
                <a:cubicBezTo>
                  <a:pt x="206216" y="641033"/>
                  <a:pt x="191643" y="626459"/>
                  <a:pt x="173736" y="626459"/>
                </a:cubicBezTo>
                <a:cubicBezTo>
                  <a:pt x="157448" y="626459"/>
                  <a:pt x="144113" y="638556"/>
                  <a:pt x="141732" y="654177"/>
                </a:cubicBezTo>
                <a:lnTo>
                  <a:pt x="0" y="654177"/>
                </a:lnTo>
                <a:lnTo>
                  <a:pt x="0" y="663702"/>
                </a:lnTo>
                <a:lnTo>
                  <a:pt x="141732" y="663702"/>
                </a:lnTo>
                <a:cubicBezTo>
                  <a:pt x="144113" y="679323"/>
                  <a:pt x="157448" y="691420"/>
                  <a:pt x="173736" y="691420"/>
                </a:cubicBezTo>
                <a:close/>
                <a:moveTo>
                  <a:pt x="149352" y="654177"/>
                </a:moveTo>
                <a:cubicBezTo>
                  <a:pt x="151543" y="642747"/>
                  <a:pt x="161639" y="634079"/>
                  <a:pt x="173736" y="634079"/>
                </a:cubicBezTo>
                <a:cubicBezTo>
                  <a:pt x="187452" y="634079"/>
                  <a:pt x="198596" y="645224"/>
                  <a:pt x="198596" y="658940"/>
                </a:cubicBezTo>
                <a:cubicBezTo>
                  <a:pt x="198596" y="672656"/>
                  <a:pt x="187452" y="683800"/>
                  <a:pt x="173736" y="683800"/>
                </a:cubicBezTo>
                <a:cubicBezTo>
                  <a:pt x="161639" y="683800"/>
                  <a:pt x="151638" y="675132"/>
                  <a:pt x="149352" y="663702"/>
                </a:cubicBezTo>
                <a:cubicBezTo>
                  <a:pt x="149066" y="662178"/>
                  <a:pt x="148876" y="660559"/>
                  <a:pt x="148876" y="658940"/>
                </a:cubicBezTo>
                <a:cubicBezTo>
                  <a:pt x="148876" y="657320"/>
                  <a:pt x="149066" y="655701"/>
                  <a:pt x="149352" y="654177"/>
                </a:cubicBezTo>
                <a:close/>
                <a:moveTo>
                  <a:pt x="580644" y="885349"/>
                </a:moveTo>
                <a:lnTo>
                  <a:pt x="1795272" y="885349"/>
                </a:lnTo>
                <a:cubicBezTo>
                  <a:pt x="1797558" y="900970"/>
                  <a:pt x="1810988" y="913067"/>
                  <a:pt x="1827276" y="913067"/>
                </a:cubicBezTo>
                <a:cubicBezTo>
                  <a:pt x="1845183" y="913067"/>
                  <a:pt x="1859756" y="898493"/>
                  <a:pt x="1859756" y="880586"/>
                </a:cubicBezTo>
                <a:cubicBezTo>
                  <a:pt x="1859756" y="862679"/>
                  <a:pt x="1845183" y="848106"/>
                  <a:pt x="1827276" y="848106"/>
                </a:cubicBezTo>
                <a:cubicBezTo>
                  <a:pt x="1810988" y="848106"/>
                  <a:pt x="1797653" y="860203"/>
                  <a:pt x="1795272" y="875824"/>
                </a:cubicBezTo>
                <a:lnTo>
                  <a:pt x="576644" y="875824"/>
                </a:lnTo>
                <a:lnTo>
                  <a:pt x="401574" y="1050893"/>
                </a:lnTo>
                <a:lnTo>
                  <a:pt x="0" y="1050893"/>
                </a:lnTo>
                <a:lnTo>
                  <a:pt x="0" y="1060418"/>
                </a:lnTo>
                <a:lnTo>
                  <a:pt x="405479" y="1060418"/>
                </a:lnTo>
                <a:lnTo>
                  <a:pt x="580644" y="885349"/>
                </a:lnTo>
                <a:close/>
                <a:moveTo>
                  <a:pt x="1827181" y="855726"/>
                </a:moveTo>
                <a:cubicBezTo>
                  <a:pt x="1840897" y="855726"/>
                  <a:pt x="1852041" y="866870"/>
                  <a:pt x="1852041" y="880586"/>
                </a:cubicBezTo>
                <a:cubicBezTo>
                  <a:pt x="1852041" y="894302"/>
                  <a:pt x="1840897" y="905447"/>
                  <a:pt x="1827181" y="905447"/>
                </a:cubicBezTo>
                <a:cubicBezTo>
                  <a:pt x="1815084" y="905447"/>
                  <a:pt x="1802797" y="893731"/>
                  <a:pt x="1802797" y="880586"/>
                </a:cubicBezTo>
                <a:cubicBezTo>
                  <a:pt x="1802797" y="868204"/>
                  <a:pt x="1815084" y="855726"/>
                  <a:pt x="1827181" y="855726"/>
                </a:cubicBezTo>
                <a:close/>
                <a:moveTo>
                  <a:pt x="1414558" y="1050893"/>
                </a:moveTo>
                <a:lnTo>
                  <a:pt x="955072" y="1050893"/>
                </a:lnTo>
                <a:cubicBezTo>
                  <a:pt x="952786" y="1035272"/>
                  <a:pt x="939356" y="1023175"/>
                  <a:pt x="923068" y="1023175"/>
                </a:cubicBezTo>
                <a:cubicBezTo>
                  <a:pt x="905161" y="1023175"/>
                  <a:pt x="890588" y="1037749"/>
                  <a:pt x="890588" y="1055656"/>
                </a:cubicBezTo>
                <a:cubicBezTo>
                  <a:pt x="890588" y="1073563"/>
                  <a:pt x="905161" y="1088136"/>
                  <a:pt x="923068" y="1088136"/>
                </a:cubicBezTo>
                <a:cubicBezTo>
                  <a:pt x="939356" y="1088136"/>
                  <a:pt x="952691" y="1076039"/>
                  <a:pt x="955072" y="1060418"/>
                </a:cubicBezTo>
                <a:lnTo>
                  <a:pt x="1410557" y="1060418"/>
                </a:lnTo>
                <a:lnTo>
                  <a:pt x="1543241" y="1193102"/>
                </a:lnTo>
                <a:lnTo>
                  <a:pt x="2511076" y="1193102"/>
                </a:lnTo>
                <a:cubicBezTo>
                  <a:pt x="2513362" y="1206627"/>
                  <a:pt x="2525078" y="1217009"/>
                  <a:pt x="2539270" y="1217009"/>
                </a:cubicBezTo>
                <a:cubicBezTo>
                  <a:pt x="2555081" y="1217009"/>
                  <a:pt x="2567940" y="1204151"/>
                  <a:pt x="2567940" y="1188339"/>
                </a:cubicBezTo>
                <a:cubicBezTo>
                  <a:pt x="2567940" y="1172528"/>
                  <a:pt x="2555081" y="1159669"/>
                  <a:pt x="2539270" y="1159669"/>
                </a:cubicBezTo>
                <a:cubicBezTo>
                  <a:pt x="2525078" y="1159669"/>
                  <a:pt x="2513362" y="1170051"/>
                  <a:pt x="2511076" y="1183577"/>
                </a:cubicBezTo>
                <a:lnTo>
                  <a:pt x="1547146" y="1183577"/>
                </a:lnTo>
                <a:lnTo>
                  <a:pt x="1414558" y="1050893"/>
                </a:lnTo>
                <a:close/>
                <a:moveTo>
                  <a:pt x="947452" y="1060418"/>
                </a:moveTo>
                <a:cubicBezTo>
                  <a:pt x="945261" y="1071848"/>
                  <a:pt x="935165" y="1080516"/>
                  <a:pt x="923068" y="1080516"/>
                </a:cubicBezTo>
                <a:cubicBezTo>
                  <a:pt x="909352" y="1080516"/>
                  <a:pt x="898208" y="1069372"/>
                  <a:pt x="898208" y="1055656"/>
                </a:cubicBezTo>
                <a:cubicBezTo>
                  <a:pt x="898208" y="1041940"/>
                  <a:pt x="909352" y="1030796"/>
                  <a:pt x="923068" y="1030796"/>
                </a:cubicBezTo>
                <a:cubicBezTo>
                  <a:pt x="935165" y="1030796"/>
                  <a:pt x="945166" y="1039463"/>
                  <a:pt x="947452" y="1050893"/>
                </a:cubicBezTo>
                <a:cubicBezTo>
                  <a:pt x="947738" y="1052417"/>
                  <a:pt x="947928" y="1054037"/>
                  <a:pt x="947928" y="1055656"/>
                </a:cubicBezTo>
                <a:cubicBezTo>
                  <a:pt x="947928" y="1057275"/>
                  <a:pt x="947738" y="1058894"/>
                  <a:pt x="947452" y="1060418"/>
                </a:cubicBezTo>
                <a:close/>
                <a:moveTo>
                  <a:pt x="1209961" y="1694974"/>
                </a:moveTo>
                <a:lnTo>
                  <a:pt x="2593086" y="1694974"/>
                </a:lnTo>
                <a:cubicBezTo>
                  <a:pt x="2595372" y="1710595"/>
                  <a:pt x="2608802" y="1722692"/>
                  <a:pt x="2625090" y="1722692"/>
                </a:cubicBezTo>
                <a:cubicBezTo>
                  <a:pt x="2642997" y="1722692"/>
                  <a:pt x="2657570" y="1708118"/>
                  <a:pt x="2657570" y="1690211"/>
                </a:cubicBezTo>
                <a:cubicBezTo>
                  <a:pt x="2657570" y="1672304"/>
                  <a:pt x="2642997" y="1657731"/>
                  <a:pt x="2625090" y="1657731"/>
                </a:cubicBezTo>
                <a:cubicBezTo>
                  <a:pt x="2608802" y="1657731"/>
                  <a:pt x="2595467" y="1669828"/>
                  <a:pt x="2593086" y="1685449"/>
                </a:cubicBezTo>
                <a:lnTo>
                  <a:pt x="1213866" y="1685449"/>
                </a:lnTo>
                <a:lnTo>
                  <a:pt x="990029" y="1461611"/>
                </a:lnTo>
                <a:lnTo>
                  <a:pt x="0" y="1461611"/>
                </a:lnTo>
                <a:lnTo>
                  <a:pt x="0" y="1471136"/>
                </a:lnTo>
                <a:lnTo>
                  <a:pt x="986123" y="1471136"/>
                </a:lnTo>
                <a:lnTo>
                  <a:pt x="1209961" y="1694974"/>
                </a:lnTo>
                <a:close/>
                <a:moveTo>
                  <a:pt x="2600706" y="1685449"/>
                </a:moveTo>
                <a:cubicBezTo>
                  <a:pt x="2602897" y="1674019"/>
                  <a:pt x="2612993" y="1665351"/>
                  <a:pt x="2625090" y="1665351"/>
                </a:cubicBezTo>
                <a:cubicBezTo>
                  <a:pt x="2638806" y="1665351"/>
                  <a:pt x="2649950" y="1676495"/>
                  <a:pt x="2649950" y="1690211"/>
                </a:cubicBezTo>
                <a:cubicBezTo>
                  <a:pt x="2649950" y="1703927"/>
                  <a:pt x="2638806" y="1715072"/>
                  <a:pt x="2625090" y="1715072"/>
                </a:cubicBezTo>
                <a:cubicBezTo>
                  <a:pt x="2612993" y="1715072"/>
                  <a:pt x="2602992" y="1706404"/>
                  <a:pt x="2600706" y="1694974"/>
                </a:cubicBezTo>
                <a:cubicBezTo>
                  <a:pt x="2600420" y="1693450"/>
                  <a:pt x="2600230" y="1691831"/>
                  <a:pt x="2600230" y="1690211"/>
                </a:cubicBezTo>
                <a:cubicBezTo>
                  <a:pt x="2600230" y="1688592"/>
                  <a:pt x="2600420" y="1687068"/>
                  <a:pt x="2600706" y="1685449"/>
                </a:cubicBezTo>
                <a:close/>
                <a:moveTo>
                  <a:pt x="3597878" y="2193512"/>
                </a:moveTo>
                <a:cubicBezTo>
                  <a:pt x="3583686" y="2193512"/>
                  <a:pt x="3571970" y="2203895"/>
                  <a:pt x="3569684" y="2217420"/>
                </a:cubicBezTo>
                <a:lnTo>
                  <a:pt x="3115056" y="2217420"/>
                </a:lnTo>
                <a:lnTo>
                  <a:pt x="2777966" y="1880330"/>
                </a:lnTo>
                <a:lnTo>
                  <a:pt x="1357979" y="1880330"/>
                </a:lnTo>
                <a:cubicBezTo>
                  <a:pt x="1355693" y="1864709"/>
                  <a:pt x="1342263" y="1852613"/>
                  <a:pt x="1325975" y="1852613"/>
                </a:cubicBezTo>
                <a:cubicBezTo>
                  <a:pt x="1308068" y="1852613"/>
                  <a:pt x="1293495" y="1867186"/>
                  <a:pt x="1293495" y="1885093"/>
                </a:cubicBezTo>
                <a:cubicBezTo>
                  <a:pt x="1293495" y="1903000"/>
                  <a:pt x="1308068" y="1917573"/>
                  <a:pt x="1325975" y="1917573"/>
                </a:cubicBezTo>
                <a:cubicBezTo>
                  <a:pt x="1342263" y="1917573"/>
                  <a:pt x="1355598" y="1905476"/>
                  <a:pt x="1357979" y="1889855"/>
                </a:cubicBezTo>
                <a:lnTo>
                  <a:pt x="2774061" y="1889855"/>
                </a:lnTo>
                <a:lnTo>
                  <a:pt x="3111151" y="2226945"/>
                </a:lnTo>
                <a:lnTo>
                  <a:pt x="3569780" y="2226945"/>
                </a:lnTo>
                <a:cubicBezTo>
                  <a:pt x="3572066" y="2240471"/>
                  <a:pt x="3583781" y="2250853"/>
                  <a:pt x="3597974" y="2250853"/>
                </a:cubicBezTo>
                <a:cubicBezTo>
                  <a:pt x="3613785" y="2250853"/>
                  <a:pt x="3626644" y="2237994"/>
                  <a:pt x="3626644" y="2222183"/>
                </a:cubicBezTo>
                <a:cubicBezTo>
                  <a:pt x="3626644" y="2206371"/>
                  <a:pt x="3613690" y="2193512"/>
                  <a:pt x="3597878" y="2193512"/>
                </a:cubicBezTo>
                <a:close/>
                <a:moveTo>
                  <a:pt x="1350359" y="1889855"/>
                </a:moveTo>
                <a:cubicBezTo>
                  <a:pt x="1348169" y="1901285"/>
                  <a:pt x="1338072" y="1909953"/>
                  <a:pt x="1325975" y="1909953"/>
                </a:cubicBezTo>
                <a:cubicBezTo>
                  <a:pt x="1312259" y="1909953"/>
                  <a:pt x="1301115" y="1898809"/>
                  <a:pt x="1301115" y="1885093"/>
                </a:cubicBezTo>
                <a:cubicBezTo>
                  <a:pt x="1301115" y="1871377"/>
                  <a:pt x="1312259" y="1860233"/>
                  <a:pt x="1325975" y="1860233"/>
                </a:cubicBezTo>
                <a:cubicBezTo>
                  <a:pt x="1338072" y="1860233"/>
                  <a:pt x="1348073" y="1868900"/>
                  <a:pt x="1350359" y="1880330"/>
                </a:cubicBezTo>
                <a:cubicBezTo>
                  <a:pt x="1350645" y="1881854"/>
                  <a:pt x="1350836" y="1883474"/>
                  <a:pt x="1350836" y="1885093"/>
                </a:cubicBezTo>
                <a:cubicBezTo>
                  <a:pt x="1350836" y="1886712"/>
                  <a:pt x="1350645" y="1888331"/>
                  <a:pt x="1350359" y="1889855"/>
                </a:cubicBezTo>
                <a:close/>
              </a:path>
            </a:pathLst>
          </a:custGeom>
          <a:solidFill>
            <a:schemeClr val="bg1">
              <a:alpha val="1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grpSp>
        <p:nvGrpSpPr>
          <p:cNvPr id="12" name="Group 11">
            <a:extLst>
              <a:ext uri="{FF2B5EF4-FFF2-40B4-BE49-F238E27FC236}">
                <a16:creationId xmlns:a16="http://schemas.microsoft.com/office/drawing/2014/main" id="{869FC0AF-EB4D-48D2-86F6-5E656022A1FC}"/>
              </a:ext>
            </a:extLst>
          </p:cNvPr>
          <p:cNvGrpSpPr/>
          <p:nvPr userDrawn="1"/>
        </p:nvGrpSpPr>
        <p:grpSpPr>
          <a:xfrm>
            <a:off x="9403080" y="1916059"/>
            <a:ext cx="2201544" cy="2632128"/>
            <a:chOff x="9403080" y="1916059"/>
            <a:chExt cx="2201544" cy="2632128"/>
          </a:xfrm>
          <a:solidFill>
            <a:schemeClr val="accent2">
              <a:alpha val="5000"/>
            </a:schemeClr>
          </a:solidFill>
        </p:grpSpPr>
        <p:pic>
          <p:nvPicPr>
            <p:cNvPr id="13" name="Graphic 12">
              <a:extLst>
                <a:ext uri="{FF2B5EF4-FFF2-40B4-BE49-F238E27FC236}">
                  <a16:creationId xmlns:a16="http://schemas.microsoft.com/office/drawing/2014/main" id="{A42CE7DF-4EF0-492D-BD76-F90B987168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0741260" y="3800600"/>
              <a:ext cx="863364" cy="747587"/>
            </a:xfrm>
            <a:prstGeom prst="rect">
              <a:avLst/>
            </a:prstGeom>
          </p:spPr>
        </p:pic>
        <p:pic>
          <p:nvPicPr>
            <p:cNvPr id="14" name="Graphic 13">
              <a:extLst>
                <a:ext uri="{FF2B5EF4-FFF2-40B4-BE49-F238E27FC236}">
                  <a16:creationId xmlns:a16="http://schemas.microsoft.com/office/drawing/2014/main" id="{3DDBBFB6-FDF8-41E8-A355-8BCBB65C79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9918241" y="2857500"/>
              <a:ext cx="326337" cy="282575"/>
            </a:xfrm>
            <a:prstGeom prst="rect">
              <a:avLst/>
            </a:prstGeom>
          </p:spPr>
        </p:pic>
        <p:pic>
          <p:nvPicPr>
            <p:cNvPr id="15" name="Graphic 14">
              <a:extLst>
                <a:ext uri="{FF2B5EF4-FFF2-40B4-BE49-F238E27FC236}">
                  <a16:creationId xmlns:a16="http://schemas.microsoft.com/office/drawing/2014/main" id="{F264DEB9-B63F-4947-8EFD-2D731D20F6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0741260" y="1916059"/>
              <a:ext cx="326337" cy="282575"/>
            </a:xfrm>
            <a:prstGeom prst="rect">
              <a:avLst/>
            </a:prstGeom>
          </p:spPr>
        </p:pic>
        <p:pic>
          <p:nvPicPr>
            <p:cNvPr id="16" name="Graphic 15">
              <a:extLst>
                <a:ext uri="{FF2B5EF4-FFF2-40B4-BE49-F238E27FC236}">
                  <a16:creationId xmlns:a16="http://schemas.microsoft.com/office/drawing/2014/main" id="{84B1343F-E4DA-4019-9A85-992B6D7EF8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9403080" y="2084996"/>
              <a:ext cx="515161" cy="446078"/>
            </a:xfrm>
            <a:prstGeom prst="rect">
              <a:avLst/>
            </a:prstGeom>
          </p:spPr>
        </p:pic>
      </p:grpSp>
      <p:pic>
        <p:nvPicPr>
          <p:cNvPr id="18" name="Picture 17">
            <a:extLst>
              <a:ext uri="{FF2B5EF4-FFF2-40B4-BE49-F238E27FC236}">
                <a16:creationId xmlns:a16="http://schemas.microsoft.com/office/drawing/2014/main" id="{53BA5896-D331-499A-97DA-B50C68E3011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056129" y="1891806"/>
            <a:ext cx="1886488" cy="832458"/>
          </a:xfrm>
          <a:prstGeom prst="rect">
            <a:avLst/>
          </a:prstGeom>
        </p:spPr>
      </p:pic>
      <p:sp>
        <p:nvSpPr>
          <p:cNvPr id="19" name="TextBox 18">
            <a:extLst>
              <a:ext uri="{FF2B5EF4-FFF2-40B4-BE49-F238E27FC236}">
                <a16:creationId xmlns:a16="http://schemas.microsoft.com/office/drawing/2014/main" id="{0A0A228C-D3B5-4508-8754-B6640C7BDCFA}"/>
              </a:ext>
            </a:extLst>
          </p:cNvPr>
          <p:cNvSpPr txBox="1"/>
          <p:nvPr userDrawn="1"/>
        </p:nvSpPr>
        <p:spPr>
          <a:xfrm>
            <a:off x="442914" y="5904479"/>
            <a:ext cx="11306174" cy="215444"/>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Nova"/>
                <a:ea typeface="+mn-ea"/>
                <a:cs typeface="+mn-cs"/>
              </a:rPr>
              <a:t>www.energystrat.com</a:t>
            </a:r>
          </a:p>
        </p:txBody>
      </p:sp>
    </p:spTree>
    <p:extLst>
      <p:ext uri="{BB962C8B-B14F-4D97-AF65-F5344CB8AC3E}">
        <p14:creationId xmlns:p14="http://schemas.microsoft.com/office/powerpoint/2010/main" val="291885708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hank You 2">
    <p:spTree>
      <p:nvGrpSpPr>
        <p:cNvPr id="1" name=""/>
        <p:cNvGrpSpPr/>
        <p:nvPr/>
      </p:nvGrpSpPr>
      <p:grpSpPr>
        <a:xfrm>
          <a:off x="0" y="0"/>
          <a:ext cx="0" cy="0"/>
          <a:chOff x="0" y="0"/>
          <a:chExt cx="0" cy="0"/>
        </a:xfrm>
      </p:grpSpPr>
      <p:pic>
        <p:nvPicPr>
          <p:cNvPr id="14" name="Picture Placeholder 4">
            <a:extLst>
              <a:ext uri="{FF2B5EF4-FFF2-40B4-BE49-F238E27FC236}">
                <a16:creationId xmlns:a16="http://schemas.microsoft.com/office/drawing/2014/main" id="{5E4C4BBC-6E49-4569-9013-0443517FD519}"/>
              </a:ext>
            </a:extLst>
          </p:cNvPr>
          <p:cNvPicPr>
            <a:picLocks noChangeAspect="1"/>
          </p:cNvPicPr>
          <p:nvPr userDrawn="1"/>
        </p:nvPicPr>
        <p:blipFill>
          <a:blip r:embed="rId2">
            <a:extLst>
              <a:ext uri="{28A0092B-C50C-407E-A947-70E740481C1C}">
                <a14:useLocalDpi xmlns:a14="http://schemas.microsoft.com/office/drawing/2010/main" val="0"/>
              </a:ext>
            </a:extLst>
          </a:blip>
          <a:srcRect t="4062" b="4062"/>
          <a:stretch>
            <a:fillRect/>
          </a:stretch>
        </p:blipFill>
        <p:spPr>
          <a:xfrm>
            <a:off x="0" y="554300"/>
            <a:ext cx="12192001" cy="6303700"/>
          </a:xfrm>
          <a:custGeom>
            <a:avLst/>
            <a:gdLst>
              <a:gd name="connsiteX0" fmla="*/ 1 w 12192001"/>
              <a:gd name="connsiteY0" fmla="*/ 0 h 6303700"/>
              <a:gd name="connsiteX1" fmla="*/ 12192001 w 12192001"/>
              <a:gd name="connsiteY1" fmla="*/ 1876183 h 6303700"/>
              <a:gd name="connsiteX2" fmla="*/ 12192001 w 12192001"/>
              <a:gd name="connsiteY2" fmla="*/ 2337884 h 6303700"/>
              <a:gd name="connsiteX3" fmla="*/ 12192001 w 12192001"/>
              <a:gd name="connsiteY3" fmla="*/ 5829189 h 6303700"/>
              <a:gd name="connsiteX4" fmla="*/ 12192001 w 12192001"/>
              <a:gd name="connsiteY4" fmla="*/ 6290890 h 6303700"/>
              <a:gd name="connsiteX5" fmla="*/ 12192000 w 12192001"/>
              <a:gd name="connsiteY5" fmla="*/ 6290890 h 6303700"/>
              <a:gd name="connsiteX6" fmla="*/ 12192000 w 12192001"/>
              <a:gd name="connsiteY6" fmla="*/ 6303700 h 6303700"/>
              <a:gd name="connsiteX7" fmla="*/ 0 w 12192001"/>
              <a:gd name="connsiteY7" fmla="*/ 6303700 h 6303700"/>
              <a:gd name="connsiteX8" fmla="*/ 0 w 12192001"/>
              <a:gd name="connsiteY8" fmla="*/ 5841999 h 6303700"/>
              <a:gd name="connsiteX9" fmla="*/ 0 w 12192001"/>
              <a:gd name="connsiteY9" fmla="*/ 5468556 h 6303700"/>
              <a:gd name="connsiteX10" fmla="*/ 0 w 12192001"/>
              <a:gd name="connsiteY10" fmla="*/ 5006855 h 6303700"/>
              <a:gd name="connsiteX11" fmla="*/ 0 w 12192001"/>
              <a:gd name="connsiteY11" fmla="*/ 4436800 h 6303700"/>
              <a:gd name="connsiteX12" fmla="*/ 0 w 12192001"/>
              <a:gd name="connsiteY12" fmla="*/ 4414707 h 6303700"/>
              <a:gd name="connsiteX13" fmla="*/ 0 w 12192001"/>
              <a:gd name="connsiteY13" fmla="*/ 3975099 h 6303700"/>
              <a:gd name="connsiteX14" fmla="*/ 0 w 12192001"/>
              <a:gd name="connsiteY14" fmla="*/ 3953006 h 6303700"/>
              <a:gd name="connsiteX15" fmla="*/ 0 w 12192001"/>
              <a:gd name="connsiteY15" fmla="*/ 3083264 h 6303700"/>
              <a:gd name="connsiteX16" fmla="*/ 0 w 12192001"/>
              <a:gd name="connsiteY16" fmla="*/ 2621563 h 63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303700">
                <a:moveTo>
                  <a:pt x="1" y="0"/>
                </a:moveTo>
                <a:lnTo>
                  <a:pt x="12192001" y="1876183"/>
                </a:lnTo>
                <a:lnTo>
                  <a:pt x="12192001" y="2337884"/>
                </a:lnTo>
                <a:lnTo>
                  <a:pt x="12192001" y="5829189"/>
                </a:lnTo>
                <a:lnTo>
                  <a:pt x="12192001" y="6290890"/>
                </a:lnTo>
                <a:lnTo>
                  <a:pt x="12192000" y="6290890"/>
                </a:lnTo>
                <a:lnTo>
                  <a:pt x="12192000" y="6303700"/>
                </a:lnTo>
                <a:lnTo>
                  <a:pt x="0" y="6303700"/>
                </a:lnTo>
                <a:lnTo>
                  <a:pt x="0" y="5841999"/>
                </a:lnTo>
                <a:lnTo>
                  <a:pt x="0" y="5468556"/>
                </a:lnTo>
                <a:lnTo>
                  <a:pt x="0" y="5006855"/>
                </a:lnTo>
                <a:lnTo>
                  <a:pt x="0" y="4436800"/>
                </a:lnTo>
                <a:lnTo>
                  <a:pt x="0" y="4414707"/>
                </a:lnTo>
                <a:lnTo>
                  <a:pt x="0" y="3975099"/>
                </a:lnTo>
                <a:lnTo>
                  <a:pt x="0" y="3953006"/>
                </a:lnTo>
                <a:lnTo>
                  <a:pt x="0" y="3083264"/>
                </a:lnTo>
                <a:lnTo>
                  <a:pt x="0" y="2621563"/>
                </a:lnTo>
                <a:close/>
              </a:path>
            </a:pathLst>
          </a:custGeom>
        </p:spPr>
      </p:pic>
      <p:sp>
        <p:nvSpPr>
          <p:cNvPr id="3" name="Freeform: Shape 2">
            <a:extLst>
              <a:ext uri="{FF2B5EF4-FFF2-40B4-BE49-F238E27FC236}">
                <a16:creationId xmlns:a16="http://schemas.microsoft.com/office/drawing/2014/main" id="{ADD20DB5-3E96-44AA-ACBD-030669F90C71}"/>
              </a:ext>
            </a:extLst>
          </p:cNvPr>
          <p:cNvSpPr/>
          <p:nvPr userDrawn="1"/>
        </p:nvSpPr>
        <p:spPr>
          <a:xfrm flipH="1" flipV="1">
            <a:off x="0" y="554299"/>
            <a:ext cx="12192001" cy="6303700"/>
          </a:xfrm>
          <a:custGeom>
            <a:avLst/>
            <a:gdLst>
              <a:gd name="connsiteX0" fmla="*/ 12192000 w 12192001"/>
              <a:gd name="connsiteY0" fmla="*/ 6303700 h 6303700"/>
              <a:gd name="connsiteX1" fmla="*/ 0 w 12192001"/>
              <a:gd name="connsiteY1" fmla="*/ 4427517 h 6303700"/>
              <a:gd name="connsiteX2" fmla="*/ 0 w 12192001"/>
              <a:gd name="connsiteY2" fmla="*/ 3965816 h 6303700"/>
              <a:gd name="connsiteX3" fmla="*/ 0 w 12192001"/>
              <a:gd name="connsiteY3" fmla="*/ 474511 h 6303700"/>
              <a:gd name="connsiteX4" fmla="*/ 0 w 12192001"/>
              <a:gd name="connsiteY4" fmla="*/ 12810 h 6303700"/>
              <a:gd name="connsiteX5" fmla="*/ 1 w 12192001"/>
              <a:gd name="connsiteY5" fmla="*/ 12810 h 6303700"/>
              <a:gd name="connsiteX6" fmla="*/ 1 w 12192001"/>
              <a:gd name="connsiteY6" fmla="*/ 0 h 6303700"/>
              <a:gd name="connsiteX7" fmla="*/ 12192001 w 12192001"/>
              <a:gd name="connsiteY7" fmla="*/ 0 h 6303700"/>
              <a:gd name="connsiteX8" fmla="*/ 12192001 w 12192001"/>
              <a:gd name="connsiteY8" fmla="*/ 461701 h 6303700"/>
              <a:gd name="connsiteX9" fmla="*/ 12192001 w 12192001"/>
              <a:gd name="connsiteY9" fmla="*/ 835144 h 6303700"/>
              <a:gd name="connsiteX10" fmla="*/ 12192001 w 12192001"/>
              <a:gd name="connsiteY10" fmla="*/ 1296845 h 6303700"/>
              <a:gd name="connsiteX11" fmla="*/ 12192001 w 12192001"/>
              <a:gd name="connsiteY11" fmla="*/ 1866900 h 6303700"/>
              <a:gd name="connsiteX12" fmla="*/ 12192001 w 12192001"/>
              <a:gd name="connsiteY12" fmla="*/ 1888993 h 6303700"/>
              <a:gd name="connsiteX13" fmla="*/ 12192001 w 12192001"/>
              <a:gd name="connsiteY13" fmla="*/ 2328601 h 6303700"/>
              <a:gd name="connsiteX14" fmla="*/ 12192001 w 12192001"/>
              <a:gd name="connsiteY14" fmla="*/ 2350694 h 6303700"/>
              <a:gd name="connsiteX15" fmla="*/ 12192001 w 12192001"/>
              <a:gd name="connsiteY15" fmla="*/ 3220436 h 6303700"/>
              <a:gd name="connsiteX16" fmla="*/ 12192001 w 12192001"/>
              <a:gd name="connsiteY16" fmla="*/ 3682137 h 63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303700">
                <a:moveTo>
                  <a:pt x="12192000" y="6303700"/>
                </a:moveTo>
                <a:lnTo>
                  <a:pt x="0" y="4427517"/>
                </a:lnTo>
                <a:lnTo>
                  <a:pt x="0" y="3965816"/>
                </a:lnTo>
                <a:lnTo>
                  <a:pt x="0" y="474511"/>
                </a:lnTo>
                <a:lnTo>
                  <a:pt x="0" y="12810"/>
                </a:lnTo>
                <a:lnTo>
                  <a:pt x="1" y="12810"/>
                </a:lnTo>
                <a:lnTo>
                  <a:pt x="1" y="0"/>
                </a:lnTo>
                <a:lnTo>
                  <a:pt x="12192001" y="0"/>
                </a:lnTo>
                <a:lnTo>
                  <a:pt x="12192001" y="461701"/>
                </a:lnTo>
                <a:lnTo>
                  <a:pt x="12192001" y="835144"/>
                </a:lnTo>
                <a:lnTo>
                  <a:pt x="12192001" y="1296845"/>
                </a:lnTo>
                <a:lnTo>
                  <a:pt x="12192001" y="1866900"/>
                </a:lnTo>
                <a:lnTo>
                  <a:pt x="12192001" y="1888993"/>
                </a:lnTo>
                <a:lnTo>
                  <a:pt x="12192001" y="2328601"/>
                </a:lnTo>
                <a:lnTo>
                  <a:pt x="12192001" y="2350694"/>
                </a:lnTo>
                <a:lnTo>
                  <a:pt x="12192001" y="3220436"/>
                </a:lnTo>
                <a:lnTo>
                  <a:pt x="12192001" y="3682137"/>
                </a:lnTo>
                <a:close/>
              </a:path>
            </a:pathLst>
          </a:custGeom>
          <a:solidFill>
            <a:schemeClr val="accent1">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a:ea typeface="+mn-ea"/>
              <a:cs typeface="+mn-cs"/>
            </a:endParaRPr>
          </a:p>
        </p:txBody>
      </p:sp>
      <p:cxnSp>
        <p:nvCxnSpPr>
          <p:cNvPr id="4" name="Straight Connector 3">
            <a:extLst>
              <a:ext uri="{FF2B5EF4-FFF2-40B4-BE49-F238E27FC236}">
                <a16:creationId xmlns:a16="http://schemas.microsoft.com/office/drawing/2014/main" id="{54E85CC5-9AED-475C-B968-F1DA4F7E22A4}"/>
              </a:ext>
            </a:extLst>
          </p:cNvPr>
          <p:cNvCxnSpPr>
            <a:cxnSpLocks/>
          </p:cNvCxnSpPr>
          <p:nvPr userDrawn="1"/>
        </p:nvCxnSpPr>
        <p:spPr>
          <a:xfrm>
            <a:off x="623889" y="4959942"/>
            <a:ext cx="72192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reeform: Shape 4">
            <a:extLst>
              <a:ext uri="{FF2B5EF4-FFF2-40B4-BE49-F238E27FC236}">
                <a16:creationId xmlns:a16="http://schemas.microsoft.com/office/drawing/2014/main" id="{B2A2CA80-86C7-48DB-BA73-341325171FEA}"/>
              </a:ext>
            </a:extLst>
          </p:cNvPr>
          <p:cNvSpPr/>
          <p:nvPr userDrawn="1"/>
        </p:nvSpPr>
        <p:spPr>
          <a:xfrm>
            <a:off x="1" y="-1204588"/>
            <a:ext cx="12192001" cy="3644901"/>
          </a:xfrm>
          <a:custGeom>
            <a:avLst/>
            <a:gdLst>
              <a:gd name="connsiteX0" fmla="*/ 12192001 w 12192001"/>
              <a:gd name="connsiteY0" fmla="*/ 0 h 3644901"/>
              <a:gd name="connsiteX1" fmla="*/ 12192001 w 12192001"/>
              <a:gd name="connsiteY1" fmla="*/ 0 h 3644901"/>
              <a:gd name="connsiteX2" fmla="*/ 12192000 w 12192001"/>
              <a:gd name="connsiteY2" fmla="*/ 3644901 h 3644901"/>
              <a:gd name="connsiteX3" fmla="*/ 0 w 12192001"/>
              <a:gd name="connsiteY3" fmla="*/ 1768718 h 3644901"/>
              <a:gd name="connsiteX4" fmla="*/ 0 w 12192001"/>
              <a:gd name="connsiteY4" fmla="*/ 1654418 h 3644901"/>
              <a:gd name="connsiteX5" fmla="*/ 12192000 w 12192001"/>
              <a:gd name="connsiteY5" fmla="*/ 3530601 h 364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1" h="3644901">
                <a:moveTo>
                  <a:pt x="12192001" y="0"/>
                </a:moveTo>
                <a:lnTo>
                  <a:pt x="12192001" y="0"/>
                </a:lnTo>
                <a:lnTo>
                  <a:pt x="12192000" y="3644901"/>
                </a:lnTo>
                <a:lnTo>
                  <a:pt x="0" y="1768718"/>
                </a:lnTo>
                <a:lnTo>
                  <a:pt x="0" y="1654418"/>
                </a:lnTo>
                <a:lnTo>
                  <a:pt x="12192000" y="3530601"/>
                </a:lnTo>
                <a:close/>
              </a:path>
            </a:pathLst>
          </a:custGeom>
          <a:gradFill>
            <a:gsLst>
              <a:gs pos="0">
                <a:schemeClr val="accent2"/>
              </a:gs>
              <a:gs pos="100000">
                <a:schemeClr val="accent3"/>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a:ea typeface="+mn-ea"/>
              <a:cs typeface="+mn-cs"/>
            </a:endParaRPr>
          </a:p>
        </p:txBody>
      </p:sp>
      <p:pic>
        <p:nvPicPr>
          <p:cNvPr id="6" name="Picture 5" descr="Text, logo&#10;&#10;Description automatically generated">
            <a:extLst>
              <a:ext uri="{FF2B5EF4-FFF2-40B4-BE49-F238E27FC236}">
                <a16:creationId xmlns:a16="http://schemas.microsoft.com/office/drawing/2014/main" id="{631DE3B2-8AA6-4791-9FB9-C84CBF4994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78319" y="478879"/>
            <a:ext cx="1444575" cy="637456"/>
          </a:xfrm>
          <a:prstGeom prst="rect">
            <a:avLst/>
          </a:prstGeom>
        </p:spPr>
      </p:pic>
      <p:sp>
        <p:nvSpPr>
          <p:cNvPr id="2" name="Title 1">
            <a:extLst>
              <a:ext uri="{FF2B5EF4-FFF2-40B4-BE49-F238E27FC236}">
                <a16:creationId xmlns:a16="http://schemas.microsoft.com/office/drawing/2014/main" id="{2C079CAB-0876-4E1B-88E6-A1F93AAD4720}"/>
              </a:ext>
            </a:extLst>
          </p:cNvPr>
          <p:cNvSpPr>
            <a:spLocks noGrp="1"/>
          </p:cNvSpPr>
          <p:nvPr>
            <p:ph type="title" hasCustomPrompt="1"/>
          </p:nvPr>
        </p:nvSpPr>
        <p:spPr>
          <a:xfrm>
            <a:off x="674689" y="3290363"/>
            <a:ext cx="10440000" cy="1163395"/>
          </a:xfrm>
        </p:spPr>
        <p:txBody>
          <a:bodyPr/>
          <a:lstStyle>
            <a:lvl1pPr algn="l">
              <a:defRPr kumimoji="0" lang="en-US" sz="4800" b="0" i="0" u="none" strike="noStrike" kern="1200" cap="none" spc="0" normalizeH="0" baseline="0" dirty="0">
                <a:ln>
                  <a:noFill/>
                </a:ln>
                <a:solidFill>
                  <a:srgbClr val="FEFDFF"/>
                </a:solidFill>
                <a:effectLst/>
                <a:uLnTx/>
                <a:uFillTx/>
                <a:latin typeface="Arial Nova"/>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sz="4200" b="0">
                <a:solidFill>
                  <a:srgbClr val="FEFDFF"/>
                </a:solidFill>
                <a:latin typeface="+mj-lt"/>
                <a:ea typeface="+mj-ea"/>
                <a:cs typeface="+mj-cs"/>
                <a:sym typeface="Helvetica"/>
              </a:defRPr>
            </a:pPr>
            <a:r>
              <a:rPr lang="en-US"/>
              <a:t>Click to edit Master title style</a:t>
            </a:r>
            <a:br>
              <a:rPr lang="en-US"/>
            </a:br>
            <a:endParaRPr lang="en-US"/>
          </a:p>
        </p:txBody>
      </p:sp>
      <p:sp>
        <p:nvSpPr>
          <p:cNvPr id="11" name="Text Placeholder 2">
            <a:extLst>
              <a:ext uri="{FF2B5EF4-FFF2-40B4-BE49-F238E27FC236}">
                <a16:creationId xmlns:a16="http://schemas.microsoft.com/office/drawing/2014/main" id="{64CB8DAF-37FD-4633-9E4F-D98634CA3B42}"/>
              </a:ext>
            </a:extLst>
          </p:cNvPr>
          <p:cNvSpPr>
            <a:spLocks noGrp="1"/>
          </p:cNvSpPr>
          <p:nvPr>
            <p:ph type="body" sz="quarter" idx="12"/>
          </p:nvPr>
        </p:nvSpPr>
        <p:spPr>
          <a:xfrm>
            <a:off x="674688" y="5274287"/>
            <a:ext cx="2016000" cy="1008000"/>
          </a:xfrm>
        </p:spPr>
        <p:txBody>
          <a:bodyPr>
            <a:noAutofit/>
          </a:bodyPr>
          <a:lstStyle>
            <a:lvl1pPr marL="0" indent="0" algn="l" defTabSz="914400" rtl="0" eaLnBrk="1" fontAlgn="base" latinLnBrk="0" hangingPunct="1">
              <a:spcAft>
                <a:spcPts val="0"/>
              </a:spcAft>
              <a:buNone/>
              <a:defRPr lang="en-US" sz="1400" b="0" kern="1200" dirty="0" smtClean="0">
                <a:solidFill>
                  <a:schemeClr val="bg1"/>
                </a:solidFill>
                <a:latin typeface="Arial Nova" panose="020B0504020202020204" pitchFamily="34" charset="0"/>
                <a:ea typeface="Roboto Light" panose="02000000000000000000" pitchFamily="2" charset="0"/>
                <a:cs typeface="+mn-cs"/>
              </a:defRPr>
            </a:lvl1pPr>
          </a:lstStyle>
          <a:p>
            <a:pPr lvl="0"/>
            <a:r>
              <a:rPr lang="en-US"/>
              <a:t>Click to edit Master</a:t>
            </a:r>
          </a:p>
        </p:txBody>
      </p:sp>
      <p:sp>
        <p:nvSpPr>
          <p:cNvPr id="12" name="Text Placeholder 2">
            <a:extLst>
              <a:ext uri="{FF2B5EF4-FFF2-40B4-BE49-F238E27FC236}">
                <a16:creationId xmlns:a16="http://schemas.microsoft.com/office/drawing/2014/main" id="{51B617AD-1FFD-4473-8BC1-EACFD8DA68E3}"/>
              </a:ext>
            </a:extLst>
          </p:cNvPr>
          <p:cNvSpPr>
            <a:spLocks noGrp="1"/>
          </p:cNvSpPr>
          <p:nvPr>
            <p:ph type="body" sz="quarter" idx="13"/>
          </p:nvPr>
        </p:nvSpPr>
        <p:spPr>
          <a:xfrm>
            <a:off x="3294486" y="5274287"/>
            <a:ext cx="2016000" cy="1008000"/>
          </a:xfrm>
        </p:spPr>
        <p:txBody>
          <a:bodyPr>
            <a:noAutofit/>
          </a:bodyPr>
          <a:lstStyle>
            <a:lvl1pPr marL="0" indent="0" algn="l" defTabSz="914400" rtl="0" eaLnBrk="1" fontAlgn="base" latinLnBrk="0" hangingPunct="1">
              <a:spcAft>
                <a:spcPts val="0"/>
              </a:spcAft>
              <a:buNone/>
              <a:defRPr lang="en-US" sz="1400" b="0" kern="1200" dirty="0" smtClean="0">
                <a:solidFill>
                  <a:schemeClr val="bg1"/>
                </a:solidFill>
                <a:latin typeface="Arial Nova" panose="020B0504020202020204" pitchFamily="34" charset="0"/>
                <a:ea typeface="Roboto Light" panose="02000000000000000000" pitchFamily="2" charset="0"/>
                <a:cs typeface="+mn-cs"/>
              </a:defRPr>
            </a:lvl1pPr>
          </a:lstStyle>
          <a:p>
            <a:pPr lvl="0"/>
            <a:r>
              <a:rPr lang="en-US"/>
              <a:t>Click to edit Master</a:t>
            </a:r>
          </a:p>
        </p:txBody>
      </p:sp>
      <p:sp>
        <p:nvSpPr>
          <p:cNvPr id="13" name="Text Placeholder 2">
            <a:extLst>
              <a:ext uri="{FF2B5EF4-FFF2-40B4-BE49-F238E27FC236}">
                <a16:creationId xmlns:a16="http://schemas.microsoft.com/office/drawing/2014/main" id="{1BAACFC9-2DCE-4FC2-84EB-8DF7D0DE07B6}"/>
              </a:ext>
            </a:extLst>
          </p:cNvPr>
          <p:cNvSpPr>
            <a:spLocks noGrp="1"/>
          </p:cNvSpPr>
          <p:nvPr>
            <p:ph type="body" sz="quarter" idx="14"/>
          </p:nvPr>
        </p:nvSpPr>
        <p:spPr>
          <a:xfrm>
            <a:off x="5880583" y="5274287"/>
            <a:ext cx="2016000" cy="1008000"/>
          </a:xfrm>
        </p:spPr>
        <p:txBody>
          <a:bodyPr>
            <a:noAutofit/>
          </a:bodyPr>
          <a:lstStyle>
            <a:lvl1pPr marL="0" indent="0" algn="l" defTabSz="914400" rtl="0" eaLnBrk="1" fontAlgn="base" latinLnBrk="0" hangingPunct="1">
              <a:spcAft>
                <a:spcPts val="0"/>
              </a:spcAft>
              <a:buNone/>
              <a:defRPr lang="en-US" sz="1400" b="0" kern="1200" dirty="0" smtClean="0">
                <a:solidFill>
                  <a:schemeClr val="bg1"/>
                </a:solidFill>
                <a:latin typeface="Arial Nova" panose="020B0504020202020204" pitchFamily="34" charset="0"/>
                <a:ea typeface="Roboto Light" panose="02000000000000000000" pitchFamily="2" charset="0"/>
                <a:cs typeface="+mn-cs"/>
              </a:defRPr>
            </a:lvl1pPr>
          </a:lstStyle>
          <a:p>
            <a:pPr lvl="0"/>
            <a:r>
              <a:rPr lang="en-US"/>
              <a:t>Click to edit Master</a:t>
            </a:r>
          </a:p>
        </p:txBody>
      </p:sp>
    </p:spTree>
    <p:extLst>
      <p:ext uri="{BB962C8B-B14F-4D97-AF65-F5344CB8AC3E}">
        <p14:creationId xmlns:p14="http://schemas.microsoft.com/office/powerpoint/2010/main" val="3188338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Wide Title With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88436F-BCDF-4434-9B2B-B1F542CD2B29}"/>
              </a:ext>
            </a:extLst>
          </p:cNvPr>
          <p:cNvSpPr/>
          <p:nvPr userDrawn="1"/>
        </p:nvSpPr>
        <p:spPr>
          <a:xfrm>
            <a:off x="0" y="0"/>
            <a:ext cx="5149049" cy="6858000"/>
          </a:xfrm>
          <a:prstGeom prst="rect">
            <a:avLst/>
          </a:prstGeom>
          <a:solidFill>
            <a:srgbClr val="197EAA"/>
          </a:solidFill>
          <a:ln>
            <a:solidFill>
              <a:srgbClr val="197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653D53-EE31-43D9-AF67-97A6AA0A022A}"/>
              </a:ext>
            </a:extLst>
          </p:cNvPr>
          <p:cNvSpPr>
            <a:spLocks noGrp="1"/>
          </p:cNvSpPr>
          <p:nvPr>
            <p:ph type="title"/>
          </p:nvPr>
        </p:nvSpPr>
        <p:spPr>
          <a:xfrm>
            <a:off x="838200" y="365760"/>
            <a:ext cx="4206240" cy="5838471"/>
          </a:xfrm>
        </p:spPr>
        <p:txBody>
          <a:bodyPr/>
          <a:lstStyle>
            <a:lvl1pPr algn="r">
              <a:defRPr/>
            </a:lvl1pPr>
          </a:lstStyle>
          <a:p>
            <a:r>
              <a:rPr lang="en-US"/>
              <a:t>Click to edit Master title style</a:t>
            </a:r>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a:xfrm>
            <a:off x="5318760" y="365760"/>
            <a:ext cx="6035040" cy="5838471"/>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C08D8EC-BCD9-4B16-A75A-884C28B9F3BB}"/>
              </a:ext>
            </a:extLst>
          </p:cNvPr>
          <p:cNvSpPr>
            <a:spLocks noGrp="1"/>
          </p:cNvSpPr>
          <p:nvPr>
            <p:ph type="sldNum" sz="quarter" idx="11"/>
          </p:nvPr>
        </p:nvSpPr>
        <p:spPr/>
        <p:txBody>
          <a:bodyPr/>
          <a:lstStyle/>
          <a:p>
            <a:fld id="{26A52B71-7D07-4CF5-A8D5-1C4F79F1E808}" type="slidenum">
              <a:rPr lang="en-US" smtClean="0"/>
              <a:t>‹#›</a:t>
            </a:fld>
            <a:endParaRPr lang="en-US"/>
          </a:p>
        </p:txBody>
      </p:sp>
      <p:pic>
        <p:nvPicPr>
          <p:cNvPr id="7" name="Picture 6" descr="A black and blue logo&#10;&#10;Description automatically generated">
            <a:extLst>
              <a:ext uri="{FF2B5EF4-FFF2-40B4-BE49-F238E27FC236}">
                <a16:creationId xmlns:a16="http://schemas.microsoft.com/office/drawing/2014/main" id="{1A3E2065-AB69-50E4-D1A9-002DED520D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2338" y="6280095"/>
            <a:ext cx="1888178" cy="454360"/>
          </a:xfrm>
          <a:prstGeom prst="rect">
            <a:avLst/>
          </a:prstGeom>
        </p:spPr>
      </p:pic>
    </p:spTree>
    <p:extLst>
      <p:ext uri="{BB962C8B-B14F-4D97-AF65-F5344CB8AC3E}">
        <p14:creationId xmlns:p14="http://schemas.microsoft.com/office/powerpoint/2010/main" val="182741659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hank You 3">
    <p:spTree>
      <p:nvGrpSpPr>
        <p:cNvPr id="1" name=""/>
        <p:cNvGrpSpPr/>
        <p:nvPr/>
      </p:nvGrpSpPr>
      <p:grpSpPr>
        <a:xfrm>
          <a:off x="0" y="0"/>
          <a:ext cx="0" cy="0"/>
          <a:chOff x="0" y="0"/>
          <a:chExt cx="0" cy="0"/>
        </a:xfrm>
      </p:grpSpPr>
      <p:pic>
        <p:nvPicPr>
          <p:cNvPr id="14" name="Picture Placeholder 4">
            <a:extLst>
              <a:ext uri="{FF2B5EF4-FFF2-40B4-BE49-F238E27FC236}">
                <a16:creationId xmlns:a16="http://schemas.microsoft.com/office/drawing/2014/main" id="{5E4C4BBC-6E49-4569-9013-0443517FD519}"/>
              </a:ext>
            </a:extLst>
          </p:cNvPr>
          <p:cNvPicPr>
            <a:picLocks noChangeAspect="1"/>
          </p:cNvPicPr>
          <p:nvPr userDrawn="1"/>
        </p:nvPicPr>
        <p:blipFill>
          <a:blip r:embed="rId2">
            <a:extLst>
              <a:ext uri="{28A0092B-C50C-407E-A947-70E740481C1C}">
                <a14:useLocalDpi xmlns:a14="http://schemas.microsoft.com/office/drawing/2010/main" val="0"/>
              </a:ext>
            </a:extLst>
          </a:blip>
          <a:srcRect t="4062" b="4062"/>
          <a:stretch>
            <a:fillRect/>
          </a:stretch>
        </p:blipFill>
        <p:spPr>
          <a:xfrm>
            <a:off x="0" y="554300"/>
            <a:ext cx="12192001" cy="6303700"/>
          </a:xfrm>
          <a:custGeom>
            <a:avLst/>
            <a:gdLst>
              <a:gd name="connsiteX0" fmla="*/ 1 w 12192001"/>
              <a:gd name="connsiteY0" fmla="*/ 0 h 6303700"/>
              <a:gd name="connsiteX1" fmla="*/ 12192001 w 12192001"/>
              <a:gd name="connsiteY1" fmla="*/ 1876183 h 6303700"/>
              <a:gd name="connsiteX2" fmla="*/ 12192001 w 12192001"/>
              <a:gd name="connsiteY2" fmla="*/ 2337884 h 6303700"/>
              <a:gd name="connsiteX3" fmla="*/ 12192001 w 12192001"/>
              <a:gd name="connsiteY3" fmla="*/ 5829189 h 6303700"/>
              <a:gd name="connsiteX4" fmla="*/ 12192001 w 12192001"/>
              <a:gd name="connsiteY4" fmla="*/ 6290890 h 6303700"/>
              <a:gd name="connsiteX5" fmla="*/ 12192000 w 12192001"/>
              <a:gd name="connsiteY5" fmla="*/ 6290890 h 6303700"/>
              <a:gd name="connsiteX6" fmla="*/ 12192000 w 12192001"/>
              <a:gd name="connsiteY6" fmla="*/ 6303700 h 6303700"/>
              <a:gd name="connsiteX7" fmla="*/ 0 w 12192001"/>
              <a:gd name="connsiteY7" fmla="*/ 6303700 h 6303700"/>
              <a:gd name="connsiteX8" fmla="*/ 0 w 12192001"/>
              <a:gd name="connsiteY8" fmla="*/ 5841999 h 6303700"/>
              <a:gd name="connsiteX9" fmla="*/ 0 w 12192001"/>
              <a:gd name="connsiteY9" fmla="*/ 5468556 h 6303700"/>
              <a:gd name="connsiteX10" fmla="*/ 0 w 12192001"/>
              <a:gd name="connsiteY10" fmla="*/ 5006855 h 6303700"/>
              <a:gd name="connsiteX11" fmla="*/ 0 w 12192001"/>
              <a:gd name="connsiteY11" fmla="*/ 4436800 h 6303700"/>
              <a:gd name="connsiteX12" fmla="*/ 0 w 12192001"/>
              <a:gd name="connsiteY12" fmla="*/ 4414707 h 6303700"/>
              <a:gd name="connsiteX13" fmla="*/ 0 w 12192001"/>
              <a:gd name="connsiteY13" fmla="*/ 3975099 h 6303700"/>
              <a:gd name="connsiteX14" fmla="*/ 0 w 12192001"/>
              <a:gd name="connsiteY14" fmla="*/ 3953006 h 6303700"/>
              <a:gd name="connsiteX15" fmla="*/ 0 w 12192001"/>
              <a:gd name="connsiteY15" fmla="*/ 3083264 h 6303700"/>
              <a:gd name="connsiteX16" fmla="*/ 0 w 12192001"/>
              <a:gd name="connsiteY16" fmla="*/ 2621563 h 63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303700">
                <a:moveTo>
                  <a:pt x="1" y="0"/>
                </a:moveTo>
                <a:lnTo>
                  <a:pt x="12192001" y="1876183"/>
                </a:lnTo>
                <a:lnTo>
                  <a:pt x="12192001" y="2337884"/>
                </a:lnTo>
                <a:lnTo>
                  <a:pt x="12192001" y="5829189"/>
                </a:lnTo>
                <a:lnTo>
                  <a:pt x="12192001" y="6290890"/>
                </a:lnTo>
                <a:lnTo>
                  <a:pt x="12192000" y="6290890"/>
                </a:lnTo>
                <a:lnTo>
                  <a:pt x="12192000" y="6303700"/>
                </a:lnTo>
                <a:lnTo>
                  <a:pt x="0" y="6303700"/>
                </a:lnTo>
                <a:lnTo>
                  <a:pt x="0" y="5841999"/>
                </a:lnTo>
                <a:lnTo>
                  <a:pt x="0" y="5468556"/>
                </a:lnTo>
                <a:lnTo>
                  <a:pt x="0" y="5006855"/>
                </a:lnTo>
                <a:lnTo>
                  <a:pt x="0" y="4436800"/>
                </a:lnTo>
                <a:lnTo>
                  <a:pt x="0" y="4414707"/>
                </a:lnTo>
                <a:lnTo>
                  <a:pt x="0" y="3975099"/>
                </a:lnTo>
                <a:lnTo>
                  <a:pt x="0" y="3953006"/>
                </a:lnTo>
                <a:lnTo>
                  <a:pt x="0" y="3083264"/>
                </a:lnTo>
                <a:lnTo>
                  <a:pt x="0" y="2621563"/>
                </a:lnTo>
                <a:close/>
              </a:path>
            </a:pathLst>
          </a:custGeom>
        </p:spPr>
      </p:pic>
      <p:sp>
        <p:nvSpPr>
          <p:cNvPr id="3" name="Freeform: Shape 2">
            <a:extLst>
              <a:ext uri="{FF2B5EF4-FFF2-40B4-BE49-F238E27FC236}">
                <a16:creationId xmlns:a16="http://schemas.microsoft.com/office/drawing/2014/main" id="{ADD20DB5-3E96-44AA-ACBD-030669F90C71}"/>
              </a:ext>
            </a:extLst>
          </p:cNvPr>
          <p:cNvSpPr/>
          <p:nvPr userDrawn="1"/>
        </p:nvSpPr>
        <p:spPr>
          <a:xfrm flipH="1" flipV="1">
            <a:off x="0" y="554299"/>
            <a:ext cx="12192001" cy="6303700"/>
          </a:xfrm>
          <a:custGeom>
            <a:avLst/>
            <a:gdLst>
              <a:gd name="connsiteX0" fmla="*/ 12192000 w 12192001"/>
              <a:gd name="connsiteY0" fmla="*/ 6303700 h 6303700"/>
              <a:gd name="connsiteX1" fmla="*/ 0 w 12192001"/>
              <a:gd name="connsiteY1" fmla="*/ 4427517 h 6303700"/>
              <a:gd name="connsiteX2" fmla="*/ 0 w 12192001"/>
              <a:gd name="connsiteY2" fmla="*/ 3965816 h 6303700"/>
              <a:gd name="connsiteX3" fmla="*/ 0 w 12192001"/>
              <a:gd name="connsiteY3" fmla="*/ 474511 h 6303700"/>
              <a:gd name="connsiteX4" fmla="*/ 0 w 12192001"/>
              <a:gd name="connsiteY4" fmla="*/ 12810 h 6303700"/>
              <a:gd name="connsiteX5" fmla="*/ 1 w 12192001"/>
              <a:gd name="connsiteY5" fmla="*/ 12810 h 6303700"/>
              <a:gd name="connsiteX6" fmla="*/ 1 w 12192001"/>
              <a:gd name="connsiteY6" fmla="*/ 0 h 6303700"/>
              <a:gd name="connsiteX7" fmla="*/ 12192001 w 12192001"/>
              <a:gd name="connsiteY7" fmla="*/ 0 h 6303700"/>
              <a:gd name="connsiteX8" fmla="*/ 12192001 w 12192001"/>
              <a:gd name="connsiteY8" fmla="*/ 461701 h 6303700"/>
              <a:gd name="connsiteX9" fmla="*/ 12192001 w 12192001"/>
              <a:gd name="connsiteY9" fmla="*/ 835144 h 6303700"/>
              <a:gd name="connsiteX10" fmla="*/ 12192001 w 12192001"/>
              <a:gd name="connsiteY10" fmla="*/ 1296845 h 6303700"/>
              <a:gd name="connsiteX11" fmla="*/ 12192001 w 12192001"/>
              <a:gd name="connsiteY11" fmla="*/ 1866900 h 6303700"/>
              <a:gd name="connsiteX12" fmla="*/ 12192001 w 12192001"/>
              <a:gd name="connsiteY12" fmla="*/ 1888993 h 6303700"/>
              <a:gd name="connsiteX13" fmla="*/ 12192001 w 12192001"/>
              <a:gd name="connsiteY13" fmla="*/ 2328601 h 6303700"/>
              <a:gd name="connsiteX14" fmla="*/ 12192001 w 12192001"/>
              <a:gd name="connsiteY14" fmla="*/ 2350694 h 6303700"/>
              <a:gd name="connsiteX15" fmla="*/ 12192001 w 12192001"/>
              <a:gd name="connsiteY15" fmla="*/ 3220436 h 6303700"/>
              <a:gd name="connsiteX16" fmla="*/ 12192001 w 12192001"/>
              <a:gd name="connsiteY16" fmla="*/ 3682137 h 63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303700">
                <a:moveTo>
                  <a:pt x="12192000" y="6303700"/>
                </a:moveTo>
                <a:lnTo>
                  <a:pt x="0" y="4427517"/>
                </a:lnTo>
                <a:lnTo>
                  <a:pt x="0" y="3965816"/>
                </a:lnTo>
                <a:lnTo>
                  <a:pt x="0" y="474511"/>
                </a:lnTo>
                <a:lnTo>
                  <a:pt x="0" y="12810"/>
                </a:lnTo>
                <a:lnTo>
                  <a:pt x="1" y="12810"/>
                </a:lnTo>
                <a:lnTo>
                  <a:pt x="1" y="0"/>
                </a:lnTo>
                <a:lnTo>
                  <a:pt x="12192001" y="0"/>
                </a:lnTo>
                <a:lnTo>
                  <a:pt x="12192001" y="461701"/>
                </a:lnTo>
                <a:lnTo>
                  <a:pt x="12192001" y="835144"/>
                </a:lnTo>
                <a:lnTo>
                  <a:pt x="12192001" y="1296845"/>
                </a:lnTo>
                <a:lnTo>
                  <a:pt x="12192001" y="1866900"/>
                </a:lnTo>
                <a:lnTo>
                  <a:pt x="12192001" y="1888993"/>
                </a:lnTo>
                <a:lnTo>
                  <a:pt x="12192001" y="2328601"/>
                </a:lnTo>
                <a:lnTo>
                  <a:pt x="12192001" y="2350694"/>
                </a:lnTo>
                <a:lnTo>
                  <a:pt x="12192001" y="3220436"/>
                </a:lnTo>
                <a:lnTo>
                  <a:pt x="12192001" y="3682137"/>
                </a:lnTo>
                <a:close/>
              </a:path>
            </a:pathLst>
          </a:custGeom>
          <a:solidFill>
            <a:schemeClr val="accent1">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a:ea typeface="+mn-ea"/>
              <a:cs typeface="+mn-cs"/>
            </a:endParaRPr>
          </a:p>
        </p:txBody>
      </p:sp>
      <p:sp>
        <p:nvSpPr>
          <p:cNvPr id="5" name="Freeform: Shape 4">
            <a:extLst>
              <a:ext uri="{FF2B5EF4-FFF2-40B4-BE49-F238E27FC236}">
                <a16:creationId xmlns:a16="http://schemas.microsoft.com/office/drawing/2014/main" id="{B2A2CA80-86C7-48DB-BA73-341325171FEA}"/>
              </a:ext>
            </a:extLst>
          </p:cNvPr>
          <p:cNvSpPr/>
          <p:nvPr userDrawn="1"/>
        </p:nvSpPr>
        <p:spPr>
          <a:xfrm>
            <a:off x="1" y="-1204588"/>
            <a:ext cx="12192001" cy="3644901"/>
          </a:xfrm>
          <a:custGeom>
            <a:avLst/>
            <a:gdLst>
              <a:gd name="connsiteX0" fmla="*/ 12192001 w 12192001"/>
              <a:gd name="connsiteY0" fmla="*/ 0 h 3644901"/>
              <a:gd name="connsiteX1" fmla="*/ 12192001 w 12192001"/>
              <a:gd name="connsiteY1" fmla="*/ 0 h 3644901"/>
              <a:gd name="connsiteX2" fmla="*/ 12192000 w 12192001"/>
              <a:gd name="connsiteY2" fmla="*/ 3644901 h 3644901"/>
              <a:gd name="connsiteX3" fmla="*/ 0 w 12192001"/>
              <a:gd name="connsiteY3" fmla="*/ 1768718 h 3644901"/>
              <a:gd name="connsiteX4" fmla="*/ 0 w 12192001"/>
              <a:gd name="connsiteY4" fmla="*/ 1654418 h 3644901"/>
              <a:gd name="connsiteX5" fmla="*/ 12192000 w 12192001"/>
              <a:gd name="connsiteY5" fmla="*/ 3530601 h 364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1" h="3644901">
                <a:moveTo>
                  <a:pt x="12192001" y="0"/>
                </a:moveTo>
                <a:lnTo>
                  <a:pt x="12192001" y="0"/>
                </a:lnTo>
                <a:lnTo>
                  <a:pt x="12192000" y="3644901"/>
                </a:lnTo>
                <a:lnTo>
                  <a:pt x="0" y="1768718"/>
                </a:lnTo>
                <a:lnTo>
                  <a:pt x="0" y="1654418"/>
                </a:lnTo>
                <a:lnTo>
                  <a:pt x="12192000" y="3530601"/>
                </a:lnTo>
                <a:close/>
              </a:path>
            </a:pathLst>
          </a:custGeom>
          <a:gradFill>
            <a:gsLst>
              <a:gs pos="0">
                <a:schemeClr val="accent2"/>
              </a:gs>
              <a:gs pos="100000">
                <a:schemeClr val="accent3"/>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a:ea typeface="+mn-ea"/>
              <a:cs typeface="+mn-cs"/>
            </a:endParaRPr>
          </a:p>
        </p:txBody>
      </p:sp>
      <p:pic>
        <p:nvPicPr>
          <p:cNvPr id="6" name="Picture 5" descr="Text, logo&#10;&#10;Description automatically generated">
            <a:extLst>
              <a:ext uri="{FF2B5EF4-FFF2-40B4-BE49-F238E27FC236}">
                <a16:creationId xmlns:a16="http://schemas.microsoft.com/office/drawing/2014/main" id="{631DE3B2-8AA6-4791-9FB9-C84CBF4994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78319" y="478879"/>
            <a:ext cx="1444575" cy="637456"/>
          </a:xfrm>
          <a:prstGeom prst="rect">
            <a:avLst/>
          </a:prstGeom>
        </p:spPr>
      </p:pic>
      <p:sp>
        <p:nvSpPr>
          <p:cNvPr id="2" name="Title 1">
            <a:extLst>
              <a:ext uri="{FF2B5EF4-FFF2-40B4-BE49-F238E27FC236}">
                <a16:creationId xmlns:a16="http://schemas.microsoft.com/office/drawing/2014/main" id="{2C079CAB-0876-4E1B-88E6-A1F93AAD4720}"/>
              </a:ext>
            </a:extLst>
          </p:cNvPr>
          <p:cNvSpPr>
            <a:spLocks noGrp="1"/>
          </p:cNvSpPr>
          <p:nvPr>
            <p:ph type="title" hasCustomPrompt="1"/>
          </p:nvPr>
        </p:nvSpPr>
        <p:spPr>
          <a:xfrm>
            <a:off x="674689" y="2833602"/>
            <a:ext cx="10440000" cy="1745093"/>
          </a:xfrm>
        </p:spPr>
        <p:txBody>
          <a:bodyPr>
            <a:spAutoFit/>
          </a:bodyPr>
          <a:lstStyle>
            <a:lvl1pPr algn="l">
              <a:defRPr kumimoji="0" lang="en-US" sz="4800" b="0" i="0" u="none" strike="noStrike" kern="1200" cap="none" spc="0" normalizeH="0" baseline="0" dirty="0">
                <a:ln>
                  <a:noFill/>
                </a:ln>
                <a:solidFill>
                  <a:srgbClr val="FEFDFF"/>
                </a:solidFill>
                <a:effectLst/>
                <a:uLnTx/>
                <a:uFillTx/>
                <a:latin typeface="Arial Nova"/>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sz="4200" b="0">
                <a:solidFill>
                  <a:srgbClr val="FEFDFF"/>
                </a:solidFill>
                <a:latin typeface="+mj-lt"/>
                <a:ea typeface="+mj-ea"/>
                <a:cs typeface="+mj-cs"/>
                <a:sym typeface="Helvetica"/>
              </a:defRPr>
            </a:pPr>
            <a:br>
              <a:rPr lang="en-US"/>
            </a:br>
            <a:r>
              <a:rPr lang="en-US"/>
              <a:t>Click to edit Master title style</a:t>
            </a:r>
            <a:br>
              <a:rPr lang="en-US"/>
            </a:br>
            <a:endParaRPr lang="en-US"/>
          </a:p>
        </p:txBody>
      </p:sp>
      <p:sp>
        <p:nvSpPr>
          <p:cNvPr id="15" name="TextBox 14">
            <a:extLst>
              <a:ext uri="{FF2B5EF4-FFF2-40B4-BE49-F238E27FC236}">
                <a16:creationId xmlns:a16="http://schemas.microsoft.com/office/drawing/2014/main" id="{DD655968-DACC-4E1B-926E-C3520B94D415}"/>
              </a:ext>
            </a:extLst>
          </p:cNvPr>
          <p:cNvSpPr txBox="1"/>
          <p:nvPr userDrawn="1"/>
        </p:nvSpPr>
        <p:spPr>
          <a:xfrm>
            <a:off x="674690" y="5636895"/>
            <a:ext cx="11074398" cy="86177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Nova"/>
                <a:ea typeface="+mn-ea"/>
                <a:cs typeface="+mn-cs"/>
              </a:rPr>
              <a:t>Disclaimer: This work product utilizes information obtained from publicly available sources and in some cases has relied upon subscription data and other information available to energy strategies. while the sources are considered reliable, energy strategies does not represent the information and its interpretation by the sources as accurate or complete. energy strategies does not recommend that the information contained herein be the sole source of information for decision- making purposes.</a:t>
            </a:r>
          </a:p>
        </p:txBody>
      </p:sp>
      <p:cxnSp>
        <p:nvCxnSpPr>
          <p:cNvPr id="16" name="Straight Connector 15">
            <a:extLst>
              <a:ext uri="{FF2B5EF4-FFF2-40B4-BE49-F238E27FC236}">
                <a16:creationId xmlns:a16="http://schemas.microsoft.com/office/drawing/2014/main" id="{329672AC-7D13-4EA6-993E-40B915CAD2C5}"/>
              </a:ext>
            </a:extLst>
          </p:cNvPr>
          <p:cNvCxnSpPr/>
          <p:nvPr userDrawn="1"/>
        </p:nvCxnSpPr>
        <p:spPr>
          <a:xfrm>
            <a:off x="674689" y="5428524"/>
            <a:ext cx="110743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680279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53D53-EE31-43D9-AF67-97A6AA0A02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FD540945-0800-4E44-B67C-73F375BD2D29}"/>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32573533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userDrawn="1">
  <p:cSld name="Title - Diago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98EC977-69EB-A449-B483-5519682D02BE}"/>
              </a:ext>
            </a:extLst>
          </p:cNvPr>
          <p:cNvSpPr>
            <a:spLocks noGrp="1"/>
          </p:cNvSpPr>
          <p:nvPr>
            <p:ph type="pic" sz="quarter" idx="13" hasCustomPrompt="1"/>
          </p:nvPr>
        </p:nvSpPr>
        <p:spPr>
          <a:xfrm>
            <a:off x="4998720" y="-304"/>
            <a:ext cx="7193280" cy="6858304"/>
          </a:xfrm>
          <a:custGeom>
            <a:avLst/>
            <a:gdLst>
              <a:gd name="connsiteX0" fmla="*/ 0 w 6477000"/>
              <a:gd name="connsiteY0" fmla="*/ 6858000 h 6858000"/>
              <a:gd name="connsiteX1" fmla="*/ 3717992 w 6477000"/>
              <a:gd name="connsiteY1" fmla="*/ 0 h 6858000"/>
              <a:gd name="connsiteX2" fmla="*/ 6477000 w 6477000"/>
              <a:gd name="connsiteY2" fmla="*/ 0 h 6858000"/>
              <a:gd name="connsiteX3" fmla="*/ 2759008 w 6477000"/>
              <a:gd name="connsiteY3" fmla="*/ 6858000 h 6858000"/>
              <a:gd name="connsiteX4" fmla="*/ 0 w 6477000"/>
              <a:gd name="connsiteY4" fmla="*/ 6858000 h 6858000"/>
              <a:gd name="connsiteX0" fmla="*/ 0 w 6477000"/>
              <a:gd name="connsiteY0" fmla="*/ 6858000 h 6858000"/>
              <a:gd name="connsiteX1" fmla="*/ 3717992 w 6477000"/>
              <a:gd name="connsiteY1" fmla="*/ 0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56891 w 6477000"/>
              <a:gd name="connsiteY1" fmla="*/ 838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74733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03397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304 h 6858304"/>
              <a:gd name="connsiteX1" fmla="*/ 4134654 w 6477000"/>
              <a:gd name="connsiteY1" fmla="*/ 0 h 6858304"/>
              <a:gd name="connsiteX2" fmla="*/ 6477000 w 6477000"/>
              <a:gd name="connsiteY2" fmla="*/ 304 h 6858304"/>
              <a:gd name="connsiteX3" fmla="*/ 6468860 w 6477000"/>
              <a:gd name="connsiteY3" fmla="*/ 6858304 h 6858304"/>
              <a:gd name="connsiteX4" fmla="*/ 0 w 6477000"/>
              <a:gd name="connsiteY4" fmla="*/ 6858304 h 685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304">
                <a:moveTo>
                  <a:pt x="0" y="6858304"/>
                </a:moveTo>
                <a:lnTo>
                  <a:pt x="4134654" y="0"/>
                </a:lnTo>
                <a:lnTo>
                  <a:pt x="6477000" y="304"/>
                </a:lnTo>
                <a:cubicBezTo>
                  <a:pt x="6474287" y="2286304"/>
                  <a:pt x="6471573" y="4572304"/>
                  <a:pt x="6468860" y="6858304"/>
                </a:cubicBezTo>
                <a:lnTo>
                  <a:pt x="0" y="6858304"/>
                </a:lnTo>
                <a:close/>
              </a:path>
            </a:pathLst>
          </a:custGeom>
        </p:spPr>
        <p:txBody>
          <a:bodyPr anchor="ctr"/>
          <a:lstStyle>
            <a:lvl1pPr marL="0" indent="0" algn="ctr">
              <a:buNone/>
              <a:defRPr b="0">
                <a:solidFill>
                  <a:schemeClr val="bg1"/>
                </a:solidFill>
              </a:defRPr>
            </a:lvl1pPr>
          </a:lstStyle>
          <a:p>
            <a:r>
              <a:rPr lang="en-US"/>
              <a:t>Insert Picture</a:t>
            </a:r>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53043489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C58207-1067-40ED-99C9-8B6309217219}"/>
              </a:ext>
            </a:extLst>
          </p:cNvPr>
          <p:cNvSpPr>
            <a:spLocks noGrp="1"/>
          </p:cNvSpPr>
          <p:nvPr>
            <p:ph type="title"/>
          </p:nvPr>
        </p:nvSpPr>
        <p:spPr>
          <a:xfrm>
            <a:off x="1427181" y="0"/>
            <a:ext cx="10279171" cy="896112"/>
          </a:xfrm>
        </p:spPr>
        <p:txBody>
          <a:bodyPr/>
          <a:lstStyle/>
          <a:p>
            <a:r>
              <a:rPr lang="en-US"/>
              <a:t>Click to edit Master title style</a:t>
            </a:r>
          </a:p>
        </p:txBody>
      </p:sp>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2725220"/>
      </p:ext>
    </p:extLst>
  </p:cSld>
  <p:clrMapOvr>
    <a:masterClrMapping/>
  </p:clrMapOvr>
  <p:hf hdr="0" ftr="0" dt="0"/>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userDrawn="1">
  <p:cSld name="Divider 2 - Main Section">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1B8DBC8-9810-4DA9-9364-F0566758F32D}"/>
              </a:ext>
            </a:extLst>
          </p:cNvPr>
          <p:cNvSpPr/>
          <p:nvPr userDrawn="1"/>
        </p:nvSpPr>
        <p:spPr>
          <a:xfrm>
            <a:off x="0" y="851338"/>
            <a:ext cx="12192000" cy="137160"/>
          </a:xfrm>
          <a:prstGeom prst="rect">
            <a:avLst/>
          </a:prstGeom>
          <a:solidFill>
            <a:srgbClr val="0C2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693EDDC-6C03-47A6-AA08-208AFA079D79}"/>
              </a:ext>
            </a:extLst>
          </p:cNvPr>
          <p:cNvSpPr/>
          <p:nvPr userDrawn="1"/>
        </p:nvSpPr>
        <p:spPr>
          <a:xfrm>
            <a:off x="0" y="0"/>
            <a:ext cx="12192000" cy="914400"/>
          </a:xfrm>
          <a:prstGeom prst="rect">
            <a:avLst/>
          </a:prstGeom>
          <a:solidFill>
            <a:srgbClr val="113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2590800"/>
            <a:ext cx="6083132" cy="1257167"/>
          </a:xfrm>
          <a:prstGeom prst="rect">
            <a:avLst/>
          </a:prstGeom>
        </p:spPr>
        <p:txBody>
          <a:bodyPr anchor="ctr">
            <a:normAutofit/>
          </a:bodyPr>
          <a:lstStyle>
            <a:lvl1pPr algn="l">
              <a:defRPr sz="3200" b="0" i="0" cap="none">
                <a:solidFill>
                  <a:schemeClr val="tx1"/>
                </a:solidFill>
                <a:latin typeface="+mj-lt"/>
                <a:cs typeface="Arial Black" panose="020B0604020202020204" pitchFamily="34" charset="0"/>
              </a:defRPr>
            </a:lvl1pPr>
          </a:lstStyle>
          <a:p>
            <a:r>
              <a:rPr lang="en-US"/>
              <a:t>Section Header Line 1</a:t>
            </a:r>
            <a:br>
              <a:rPr lang="en-US"/>
            </a:br>
            <a:r>
              <a:rPr lang="en-US"/>
              <a:t>Section Header Line 2</a:t>
            </a:r>
          </a:p>
        </p:txBody>
      </p:sp>
      <p:grpSp>
        <p:nvGrpSpPr>
          <p:cNvPr id="6" name="Group 5">
            <a:extLst>
              <a:ext uri="{FF2B5EF4-FFF2-40B4-BE49-F238E27FC236}">
                <a16:creationId xmlns:a16="http://schemas.microsoft.com/office/drawing/2014/main" id="{64B1671D-47DB-BE4C-A05B-7F00B5920FFB}"/>
              </a:ext>
            </a:extLst>
          </p:cNvPr>
          <p:cNvGrpSpPr/>
          <p:nvPr userDrawn="1"/>
        </p:nvGrpSpPr>
        <p:grpSpPr>
          <a:xfrm>
            <a:off x="608330" y="5713191"/>
            <a:ext cx="4869180" cy="731520"/>
            <a:chOff x="608330" y="5713191"/>
            <a:chExt cx="4869180" cy="731520"/>
          </a:xfrm>
        </p:grpSpPr>
        <p:sp>
          <p:nvSpPr>
            <p:cNvPr id="7" name="Oval 6">
              <a:extLst>
                <a:ext uri="{FF2B5EF4-FFF2-40B4-BE49-F238E27FC236}">
                  <a16:creationId xmlns:a16="http://schemas.microsoft.com/office/drawing/2014/main" id="{17F35883-5D31-C14D-B6D3-DD1FE7DDE651}"/>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66DC4331-1EFA-FE45-9389-C4DC0BE099E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11" name="Footer Placeholder 1">
            <a:extLst>
              <a:ext uri="{FF2B5EF4-FFF2-40B4-BE49-F238E27FC236}">
                <a16:creationId xmlns:a16="http://schemas.microsoft.com/office/drawing/2014/main" id="{6094B6ED-FA89-0448-AF9E-9652637CCF4C}"/>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Tree>
    <p:extLst>
      <p:ext uri="{BB962C8B-B14F-4D97-AF65-F5344CB8AC3E}">
        <p14:creationId xmlns:p14="http://schemas.microsoft.com/office/powerpoint/2010/main" val="2920721976"/>
      </p:ext>
    </p:extLst>
  </p:cSld>
  <p:clrMapOvr>
    <a:overrideClrMapping bg1="lt1" tx1="dk1" bg2="lt2" tx2="dk2" accent1="accent1" accent2="accent2" accent3="accent3" accent4="accent4" accent5="accent5" accent6="accent6" hlink="hlink" folHlink="folHlink"/>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wo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a:xfrm>
            <a:off x="1427181" y="0"/>
            <a:ext cx="10301523" cy="896112"/>
          </a:xfrm>
        </p:spPr>
        <p:txBody>
          <a:bodyPr/>
          <a:lstStyle/>
          <a:p>
            <a:r>
              <a:rPr lang="en-US"/>
              <a:t>Click to edit Master title style</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463296" y="1649332"/>
            <a:ext cx="536448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accent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accent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6" name="Text Placeholder 2">
            <a:extLst>
              <a:ext uri="{FF2B5EF4-FFF2-40B4-BE49-F238E27FC236}">
                <a16:creationId xmlns:a16="http://schemas.microsoft.com/office/drawing/2014/main" id="{49061ED9-999F-4FDD-8DEF-54F1C1921BB1}"/>
              </a:ext>
            </a:extLst>
          </p:cNvPr>
          <p:cNvSpPr>
            <a:spLocks noGrp="1"/>
          </p:cNvSpPr>
          <p:nvPr>
            <p:ph type="body" idx="18" hasCustomPrompt="1"/>
          </p:nvPr>
        </p:nvSpPr>
        <p:spPr>
          <a:xfrm>
            <a:off x="463296" y="1280160"/>
            <a:ext cx="5364480" cy="365760"/>
          </a:xfrm>
          <a:solidFill>
            <a:schemeClr val="accent1"/>
          </a:solidFill>
          <a:ln>
            <a:noFill/>
          </a:ln>
        </p:spPr>
        <p:txBody>
          <a:bodyPr anchor="ctr">
            <a:noAutofit/>
          </a:bodyPr>
          <a:lstStyle>
            <a:lvl1pPr marL="0" indent="0">
              <a:buNone/>
              <a:defRPr sz="16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Figure Title</a:t>
            </a:r>
          </a:p>
        </p:txBody>
      </p:sp>
      <p:sp>
        <p:nvSpPr>
          <p:cNvPr id="7" name="Content Placeholder 2">
            <a:extLst>
              <a:ext uri="{FF2B5EF4-FFF2-40B4-BE49-F238E27FC236}">
                <a16:creationId xmlns:a16="http://schemas.microsoft.com/office/drawing/2014/main" id="{81947F49-7B98-4A7C-8056-041954022038}"/>
              </a:ext>
            </a:extLst>
          </p:cNvPr>
          <p:cNvSpPr>
            <a:spLocks noGrp="1"/>
          </p:cNvSpPr>
          <p:nvPr>
            <p:ph idx="19" hasCustomPrompt="1"/>
          </p:nvPr>
        </p:nvSpPr>
        <p:spPr>
          <a:xfrm>
            <a:off x="6364224" y="1652744"/>
            <a:ext cx="536448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accent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accent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8" name="Text Placeholder 2">
            <a:extLst>
              <a:ext uri="{FF2B5EF4-FFF2-40B4-BE49-F238E27FC236}">
                <a16:creationId xmlns:a16="http://schemas.microsoft.com/office/drawing/2014/main" id="{461944BB-19CB-4311-B89E-EECC4D5210D9}"/>
              </a:ext>
            </a:extLst>
          </p:cNvPr>
          <p:cNvSpPr>
            <a:spLocks noGrp="1"/>
          </p:cNvSpPr>
          <p:nvPr>
            <p:ph type="body" idx="20" hasCustomPrompt="1"/>
          </p:nvPr>
        </p:nvSpPr>
        <p:spPr>
          <a:xfrm>
            <a:off x="6364224" y="1283572"/>
            <a:ext cx="5364480" cy="365760"/>
          </a:xfrm>
          <a:solidFill>
            <a:schemeClr val="accent1"/>
          </a:solidFill>
          <a:ln>
            <a:noFill/>
          </a:ln>
        </p:spPr>
        <p:txBody>
          <a:bodyPr anchor="ctr">
            <a:noAutofit/>
          </a:bodyPr>
          <a:lstStyle>
            <a:lvl1pPr marL="0" indent="0">
              <a:buNone/>
              <a:defRPr sz="16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Figure Title</a:t>
            </a:r>
          </a:p>
        </p:txBody>
      </p:sp>
    </p:spTree>
    <p:extLst>
      <p:ext uri="{BB962C8B-B14F-4D97-AF65-F5344CB8AC3E}">
        <p14:creationId xmlns:p14="http://schemas.microsoft.com/office/powerpoint/2010/main" val="952209202"/>
      </p:ext>
    </p:extLst>
  </p:cSld>
  <p:clrMapOvr>
    <a:masterClrMapping/>
  </p:clrMapOvr>
  <p:hf hdr="0" ftr="0" dt="0"/>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Main Takeaways">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8934663-7603-49D3-8DAE-6E9BE8F1A128}"/>
              </a:ext>
            </a:extLst>
          </p:cNvPr>
          <p:cNvSpPr>
            <a:spLocks noGrp="1"/>
          </p:cNvSpPr>
          <p:nvPr>
            <p:ph sz="quarter" idx="11" hasCustomPrompt="1"/>
          </p:nvPr>
        </p:nvSpPr>
        <p:spPr>
          <a:xfrm>
            <a:off x="463296" y="1280160"/>
            <a:ext cx="11265408" cy="4937760"/>
          </a:xfrm>
        </p:spPr>
        <p:txBody>
          <a:bodyPr tIns="45720" bIns="45720">
            <a:noAutofit/>
          </a:bodyPr>
          <a:lstStyle>
            <a:lvl1pPr>
              <a:lnSpc>
                <a:spcPct val="100000"/>
              </a:lnSpc>
              <a:spcBef>
                <a:spcPts val="1200"/>
              </a:spcBef>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a:t>Edit Master text styles</a:t>
            </a:r>
          </a:p>
          <a:p>
            <a:pPr lvl="1"/>
            <a:r>
              <a:rPr lang="en-US"/>
              <a:t>Second level</a:t>
            </a:r>
          </a:p>
          <a:p>
            <a:pPr lvl="2"/>
            <a:r>
              <a:rPr lang="en-US"/>
              <a:t>Third level</a:t>
            </a:r>
          </a:p>
          <a:p>
            <a:pPr lvl="0"/>
            <a:endParaRPr lang="en-US"/>
          </a:p>
        </p:txBody>
      </p:sp>
      <p:sp>
        <p:nvSpPr>
          <p:cNvPr id="2" name="Footer Placeholder 1">
            <a:extLst>
              <a:ext uri="{FF2B5EF4-FFF2-40B4-BE49-F238E27FC236}">
                <a16:creationId xmlns:a16="http://schemas.microsoft.com/office/drawing/2014/main" id="{D574B5D3-50B1-074E-A4FF-0E5968BB8DA3}"/>
              </a:ext>
            </a:extLst>
          </p:cNvPr>
          <p:cNvSpPr>
            <a:spLocks noGrp="1"/>
          </p:cNvSpPr>
          <p:nvPr>
            <p:ph type="ftr" sz="quarter" idx="12"/>
          </p:nvPr>
        </p:nvSpPr>
        <p:spPr/>
        <p:txBody>
          <a:bodyPr/>
          <a:lstStyle/>
          <a:p>
            <a:r>
              <a:rPr lang="en-US"/>
              <a:t>Footer</a:t>
            </a:r>
          </a:p>
        </p:txBody>
      </p:sp>
      <p:sp>
        <p:nvSpPr>
          <p:cNvPr id="3" name="Title 2">
            <a:extLst>
              <a:ext uri="{FF2B5EF4-FFF2-40B4-BE49-F238E27FC236}">
                <a16:creationId xmlns:a16="http://schemas.microsoft.com/office/drawing/2014/main" id="{8649142E-E568-BF48-92D7-04D03FFCBC1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3963705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_Right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p:txBody>
          <a:bodyPr/>
          <a:lstStyle/>
          <a:p>
            <a:r>
              <a:rPr lang="en-US"/>
              <a:t>Click to edit Master title style</a:t>
            </a:r>
          </a:p>
        </p:txBody>
      </p:sp>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94960" cy="4937760"/>
          </a:xfrm>
        </p:spPr>
        <p:txBody>
          <a:body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6333744"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3" name="Footer Placeholder 2">
            <a:extLst>
              <a:ext uri="{FF2B5EF4-FFF2-40B4-BE49-F238E27FC236}">
                <a16:creationId xmlns:a16="http://schemas.microsoft.com/office/drawing/2014/main" id="{53D69536-510E-A747-A057-9C62142EC20D}"/>
              </a:ext>
            </a:extLst>
          </p:cNvPr>
          <p:cNvSpPr>
            <a:spLocks noGrp="1"/>
          </p:cNvSpPr>
          <p:nvPr>
            <p:ph type="ftr" sz="quarter" idx="19"/>
          </p:nvPr>
        </p:nvSpPr>
        <p:spPr/>
        <p:txBody>
          <a:bodyPr/>
          <a:lstStyle/>
          <a:p>
            <a:r>
              <a:rPr lang="en-US"/>
              <a:t>Footer</a:t>
            </a:r>
          </a:p>
        </p:txBody>
      </p:sp>
      <p:sp>
        <p:nvSpPr>
          <p:cNvPr id="9" name="Text Placeholder 14">
            <a:extLst>
              <a:ext uri="{FF2B5EF4-FFF2-40B4-BE49-F238E27FC236}">
                <a16:creationId xmlns:a16="http://schemas.microsoft.com/office/drawing/2014/main" id="{F4C2C9D2-4274-1840-8A46-43DA37979A33}"/>
              </a:ext>
            </a:extLst>
          </p:cNvPr>
          <p:cNvSpPr>
            <a:spLocks noGrp="1"/>
          </p:cNvSpPr>
          <p:nvPr>
            <p:ph type="body" sz="quarter" idx="20"/>
          </p:nvPr>
        </p:nvSpPr>
        <p:spPr>
          <a:xfrm>
            <a:off x="6333744" y="1280160"/>
            <a:ext cx="5394960" cy="365760"/>
          </a:xfrm>
        </p:spPr>
        <p:txBody>
          <a:bodyPr anchor="ctr" anchorCtr="0"/>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01965989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52E3DC05-D014-4C4F-AEE7-790F939A15FE}"/>
              </a:ext>
            </a:extLst>
          </p:cNvPr>
          <p:cNvSpPr>
            <a:spLocks noGrp="1"/>
          </p:cNvSpPr>
          <p:nvPr>
            <p:ph type="ftr" sz="quarter" idx="11"/>
          </p:nvPr>
        </p:nvSpPr>
        <p:spPr/>
        <p:txBody>
          <a:bodyPr/>
          <a:lstStyle/>
          <a:p>
            <a:r>
              <a:rPr lang="en-US"/>
              <a:t>Footer</a:t>
            </a:r>
          </a:p>
        </p:txBody>
      </p:sp>
      <p:sp>
        <p:nvSpPr>
          <p:cNvPr id="3" name="Title 2">
            <a:extLst>
              <a:ext uri="{FF2B5EF4-FFF2-40B4-BE49-F238E27FC236}">
                <a16:creationId xmlns:a16="http://schemas.microsoft.com/office/drawing/2014/main" id="{CD9EE379-5827-5947-9240-65380196DD9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053618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3DF3EC0-D0BA-AD4E-81FD-5AAA99E35B97}"/>
              </a:ext>
            </a:extLst>
          </p:cNvPr>
          <p:cNvSpPr>
            <a:spLocks noGrp="1"/>
          </p:cNvSpPr>
          <p:nvPr>
            <p:ph type="ftr" sz="quarter" idx="10"/>
          </p:nvPr>
        </p:nvSpPr>
        <p:spPr/>
        <p:txBody>
          <a:bodyPr/>
          <a:lstStyle/>
          <a:p>
            <a:r>
              <a:rPr lang="en-US"/>
              <a:t>Footer</a:t>
            </a:r>
          </a:p>
        </p:txBody>
      </p:sp>
      <p:sp>
        <p:nvSpPr>
          <p:cNvPr id="3" name="Title 2">
            <a:extLst>
              <a:ext uri="{FF2B5EF4-FFF2-40B4-BE49-F238E27FC236}">
                <a16:creationId xmlns:a16="http://schemas.microsoft.com/office/drawing/2014/main" id="{F9D5D0A3-7F37-6942-8AE4-0CBB77363D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3585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Narrow Title With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6DF458B-8E83-4B41-BFF9-0DA55FF99E4C}"/>
              </a:ext>
            </a:extLst>
          </p:cNvPr>
          <p:cNvSpPr/>
          <p:nvPr userDrawn="1"/>
        </p:nvSpPr>
        <p:spPr>
          <a:xfrm>
            <a:off x="1" y="0"/>
            <a:ext cx="3581400" cy="6858000"/>
          </a:xfrm>
          <a:prstGeom prst="rect">
            <a:avLst/>
          </a:prstGeom>
          <a:solidFill>
            <a:srgbClr val="197EAA"/>
          </a:solidFill>
          <a:ln>
            <a:solidFill>
              <a:srgbClr val="197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653D53-EE31-43D9-AF67-97A6AA0A022A}"/>
              </a:ext>
            </a:extLst>
          </p:cNvPr>
          <p:cNvSpPr>
            <a:spLocks noGrp="1"/>
          </p:cNvSpPr>
          <p:nvPr>
            <p:ph type="title"/>
          </p:nvPr>
        </p:nvSpPr>
        <p:spPr>
          <a:xfrm>
            <a:off x="285008" y="365760"/>
            <a:ext cx="3113512" cy="5838471"/>
          </a:xfrm>
        </p:spPr>
        <p:txBody>
          <a:bodyPr>
            <a:normAutofit/>
          </a:bodyPr>
          <a:lstStyle>
            <a:lvl1pPr algn="r">
              <a:defRPr sz="3600"/>
            </a:lvl1pPr>
          </a:lstStyle>
          <a:p>
            <a:r>
              <a:rPr lang="en-US"/>
              <a:t>Click to edit Master title style</a:t>
            </a:r>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a:xfrm>
            <a:off x="3675888" y="365759"/>
            <a:ext cx="7677912" cy="5838471"/>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AFFC42F-0574-4936-AB4B-B474CE9A6CC9}"/>
              </a:ext>
            </a:extLst>
          </p:cNvPr>
          <p:cNvSpPr>
            <a:spLocks noGrp="1"/>
          </p:cNvSpPr>
          <p:nvPr>
            <p:ph type="sldNum" sz="quarter" idx="11"/>
          </p:nvPr>
        </p:nvSpPr>
        <p:spPr/>
        <p:txBody>
          <a:bodyPr/>
          <a:lstStyle/>
          <a:p>
            <a:fld id="{26A52B71-7D07-4CF5-A8D5-1C4F79F1E808}" type="slidenum">
              <a:rPr lang="en-US" smtClean="0"/>
              <a:t>‹#›</a:t>
            </a:fld>
            <a:endParaRPr lang="en-US"/>
          </a:p>
        </p:txBody>
      </p:sp>
      <p:pic>
        <p:nvPicPr>
          <p:cNvPr id="4" name="Picture 3" descr="A black and blue logo&#10;&#10;Description automatically generated">
            <a:extLst>
              <a:ext uri="{FF2B5EF4-FFF2-40B4-BE49-F238E27FC236}">
                <a16:creationId xmlns:a16="http://schemas.microsoft.com/office/drawing/2014/main" id="{3571F484-766A-CB2A-9FE0-1DBA0A0423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2338" y="6280095"/>
            <a:ext cx="1888178" cy="454360"/>
          </a:xfrm>
          <a:prstGeom prst="rect">
            <a:avLst/>
          </a:prstGeom>
        </p:spPr>
      </p:pic>
    </p:spTree>
    <p:extLst>
      <p:ext uri="{BB962C8B-B14F-4D97-AF65-F5344CB8AC3E}">
        <p14:creationId xmlns:p14="http://schemas.microsoft.com/office/powerpoint/2010/main" val="204696877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Main Takeaways">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8934663-7603-49D3-8DAE-6E9BE8F1A128}"/>
              </a:ext>
            </a:extLst>
          </p:cNvPr>
          <p:cNvSpPr>
            <a:spLocks noGrp="1"/>
          </p:cNvSpPr>
          <p:nvPr>
            <p:ph sz="quarter" idx="11" hasCustomPrompt="1"/>
          </p:nvPr>
        </p:nvSpPr>
        <p:spPr>
          <a:xfrm>
            <a:off x="463296" y="1280160"/>
            <a:ext cx="11265408" cy="4937760"/>
          </a:xfrm>
        </p:spPr>
        <p:txBody>
          <a:bodyPr tIns="45720" bIns="45720">
            <a:noAutofit/>
          </a:bodyPr>
          <a:lstStyle>
            <a:lvl1pPr>
              <a:lnSpc>
                <a:spcPct val="100000"/>
              </a:lnSpc>
              <a:spcBef>
                <a:spcPts val="1200"/>
              </a:spcBef>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a:t>Edit Master text styles</a:t>
            </a:r>
          </a:p>
          <a:p>
            <a:pPr lvl="1"/>
            <a:r>
              <a:rPr lang="en-US"/>
              <a:t>Second level</a:t>
            </a:r>
          </a:p>
          <a:p>
            <a:pPr lvl="2"/>
            <a:r>
              <a:rPr lang="en-US"/>
              <a:t>Third level</a:t>
            </a:r>
          </a:p>
          <a:p>
            <a:pPr lvl="0"/>
            <a:endParaRPr lang="en-US"/>
          </a:p>
        </p:txBody>
      </p:sp>
      <p:sp>
        <p:nvSpPr>
          <p:cNvPr id="2" name="Footer Placeholder 1">
            <a:extLst>
              <a:ext uri="{FF2B5EF4-FFF2-40B4-BE49-F238E27FC236}">
                <a16:creationId xmlns:a16="http://schemas.microsoft.com/office/drawing/2014/main" id="{D574B5D3-50B1-074E-A4FF-0E5968BB8DA3}"/>
              </a:ext>
            </a:extLst>
          </p:cNvPr>
          <p:cNvSpPr>
            <a:spLocks noGrp="1"/>
          </p:cNvSpPr>
          <p:nvPr>
            <p:ph type="ftr" sz="quarter" idx="12"/>
          </p:nvPr>
        </p:nvSpPr>
        <p:spPr/>
        <p:txBody>
          <a:bodyPr/>
          <a:lstStyle/>
          <a:p>
            <a:r>
              <a:rPr lang="en-US"/>
              <a:t>Footer</a:t>
            </a:r>
          </a:p>
        </p:txBody>
      </p:sp>
      <p:sp>
        <p:nvSpPr>
          <p:cNvPr id="3" name="Title 2">
            <a:extLst>
              <a:ext uri="{FF2B5EF4-FFF2-40B4-BE49-F238E27FC236}">
                <a16:creationId xmlns:a16="http://schemas.microsoft.com/office/drawing/2014/main" id="{8649142E-E568-BF48-92D7-04D03FFCBC1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971748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94960" cy="4937760"/>
          </a:xfrm>
        </p:spPr>
        <p:txBody>
          <a:bodyPr/>
          <a:lstStyle/>
          <a:p>
            <a:pPr lvl="0"/>
            <a:r>
              <a:rPr lang="en-US"/>
              <a:t>Click to edit Master text styles</a:t>
            </a:r>
          </a:p>
          <a:p>
            <a:pPr lvl="1"/>
            <a:r>
              <a:rPr lang="en-US"/>
              <a:t>Second level</a:t>
            </a:r>
          </a:p>
          <a:p>
            <a:pPr lvl="2"/>
            <a:r>
              <a:rPr lang="en-US"/>
              <a:t>Third level</a:t>
            </a:r>
          </a:p>
        </p:txBody>
      </p:sp>
      <p:sp>
        <p:nvSpPr>
          <p:cNvPr id="15" name="Text Placeholder 13">
            <a:extLst>
              <a:ext uri="{FF2B5EF4-FFF2-40B4-BE49-F238E27FC236}">
                <a16:creationId xmlns:a16="http://schemas.microsoft.com/office/drawing/2014/main" id="{E1E65073-C416-4293-AE24-35C33B245E1F}"/>
              </a:ext>
            </a:extLst>
          </p:cNvPr>
          <p:cNvSpPr>
            <a:spLocks noGrp="1"/>
          </p:cNvSpPr>
          <p:nvPr>
            <p:ph type="body" sz="quarter" idx="11"/>
          </p:nvPr>
        </p:nvSpPr>
        <p:spPr>
          <a:xfrm>
            <a:off x="6333746" y="1282566"/>
            <a:ext cx="5394960" cy="493776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EDC876CD-19AD-B94B-A6DE-07E3BA31181A}"/>
              </a:ext>
            </a:extLst>
          </p:cNvPr>
          <p:cNvSpPr>
            <a:spLocks noGrp="1"/>
          </p:cNvSpPr>
          <p:nvPr>
            <p:ph type="ftr" sz="quarter" idx="12"/>
          </p:nvPr>
        </p:nvSpPr>
        <p:spPr/>
        <p:txBody>
          <a:bodyPr/>
          <a:lstStyle/>
          <a:p>
            <a:r>
              <a:rPr lang="en-US"/>
              <a:t>Footer</a:t>
            </a:r>
          </a:p>
        </p:txBody>
      </p:sp>
      <p:sp>
        <p:nvSpPr>
          <p:cNvPr id="4" name="Title 3">
            <a:extLst>
              <a:ext uri="{FF2B5EF4-FFF2-40B4-BE49-F238E27FC236}">
                <a16:creationId xmlns:a16="http://schemas.microsoft.com/office/drawing/2014/main" id="{51F43BE2-534B-9248-9BAF-FA3FBF954AE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904499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Right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p:txBody>
          <a:bodyPr/>
          <a:lstStyle/>
          <a:p>
            <a:r>
              <a:rPr lang="en-US"/>
              <a:t>Click to edit Master title style</a:t>
            </a:r>
          </a:p>
        </p:txBody>
      </p:sp>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94960" cy="4937760"/>
          </a:xfrm>
        </p:spPr>
        <p:txBody>
          <a:body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6333744"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3" name="Footer Placeholder 2">
            <a:extLst>
              <a:ext uri="{FF2B5EF4-FFF2-40B4-BE49-F238E27FC236}">
                <a16:creationId xmlns:a16="http://schemas.microsoft.com/office/drawing/2014/main" id="{53D69536-510E-A747-A057-9C62142EC20D}"/>
              </a:ext>
            </a:extLst>
          </p:cNvPr>
          <p:cNvSpPr>
            <a:spLocks noGrp="1"/>
          </p:cNvSpPr>
          <p:nvPr>
            <p:ph type="ftr" sz="quarter" idx="19"/>
          </p:nvPr>
        </p:nvSpPr>
        <p:spPr/>
        <p:txBody>
          <a:bodyPr/>
          <a:lstStyle/>
          <a:p>
            <a:r>
              <a:rPr lang="en-US"/>
              <a:t>Footer</a:t>
            </a:r>
          </a:p>
        </p:txBody>
      </p:sp>
      <p:sp>
        <p:nvSpPr>
          <p:cNvPr id="9" name="Text Placeholder 14">
            <a:extLst>
              <a:ext uri="{FF2B5EF4-FFF2-40B4-BE49-F238E27FC236}">
                <a16:creationId xmlns:a16="http://schemas.microsoft.com/office/drawing/2014/main" id="{F4C2C9D2-4274-1840-8A46-43DA37979A33}"/>
              </a:ext>
            </a:extLst>
          </p:cNvPr>
          <p:cNvSpPr>
            <a:spLocks noGrp="1"/>
          </p:cNvSpPr>
          <p:nvPr>
            <p:ph type="body" sz="quarter" idx="20"/>
          </p:nvPr>
        </p:nvSpPr>
        <p:spPr>
          <a:xfrm>
            <a:off x="6333744" y="1280160"/>
            <a:ext cx="5394960" cy="365760"/>
          </a:xfrm>
        </p:spPr>
        <p:txBody>
          <a:bodyPr anchor="ctr" anchorCtr="0"/>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26138942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Left Figur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6333744" y="1283572"/>
            <a:ext cx="5394960" cy="493776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24C0163B-E1E7-BD43-878F-BBCB4B60FD44}"/>
              </a:ext>
            </a:extLst>
          </p:cNvPr>
          <p:cNvSpPr>
            <a:spLocks noGrp="1"/>
          </p:cNvSpPr>
          <p:nvPr>
            <p:ph type="ftr" sz="quarter" idx="19"/>
          </p:nvPr>
        </p:nvSpPr>
        <p:spPr/>
        <p:txBody>
          <a:bodyPr/>
          <a:lstStyle/>
          <a:p>
            <a:r>
              <a:rPr lang="en-US"/>
              <a:t>Footer</a:t>
            </a:r>
          </a:p>
        </p:txBody>
      </p:sp>
      <p:sp>
        <p:nvSpPr>
          <p:cNvPr id="7" name="Text Placeholder 14">
            <a:extLst>
              <a:ext uri="{FF2B5EF4-FFF2-40B4-BE49-F238E27FC236}">
                <a16:creationId xmlns:a16="http://schemas.microsoft.com/office/drawing/2014/main" id="{21981AD4-EA14-A34C-B026-F8F96B58AB48}"/>
              </a:ext>
            </a:extLst>
          </p:cNvPr>
          <p:cNvSpPr>
            <a:spLocks noGrp="1"/>
          </p:cNvSpPr>
          <p:nvPr>
            <p:ph type="body" sz="quarter" idx="24"/>
          </p:nvPr>
        </p:nvSpPr>
        <p:spPr>
          <a:xfrm>
            <a:off x="463297" y="1280160"/>
            <a:ext cx="5394960" cy="365760"/>
          </a:xfrm>
        </p:spPr>
        <p:txBody>
          <a:bodyPr anchor="ctr" anchorCtr="0"/>
          <a:lstStyle>
            <a:lvl1pPr marL="0" indent="0">
              <a:buNone/>
              <a:defRPr/>
            </a:lvl1pPr>
          </a:lstStyle>
          <a:p>
            <a:pPr lvl="0"/>
            <a:r>
              <a:rPr lang="en-US"/>
              <a:t>Click to edit Master text styles</a:t>
            </a:r>
          </a:p>
        </p:txBody>
      </p:sp>
      <p:sp>
        <p:nvSpPr>
          <p:cNvPr id="8" name="Content Placeholder 2">
            <a:extLst>
              <a:ext uri="{FF2B5EF4-FFF2-40B4-BE49-F238E27FC236}">
                <a16:creationId xmlns:a16="http://schemas.microsoft.com/office/drawing/2014/main" id="{75A7A0A1-9E6F-6C4B-9D11-E0FECCF66FC6}"/>
              </a:ext>
            </a:extLst>
          </p:cNvPr>
          <p:cNvSpPr>
            <a:spLocks noGrp="1"/>
          </p:cNvSpPr>
          <p:nvPr>
            <p:ph idx="25" hasCustomPrompt="1"/>
          </p:nvPr>
        </p:nvSpPr>
        <p:spPr>
          <a:xfrm>
            <a:off x="463297"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4" name="Title 3">
            <a:extLst>
              <a:ext uri="{FF2B5EF4-FFF2-40B4-BE49-F238E27FC236}">
                <a16:creationId xmlns:a16="http://schemas.microsoft.com/office/drawing/2014/main" id="{8E337F79-1617-FF44-8798-4F561EEEF45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401555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wo Figur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8E1340F-B98C-DC44-AA86-CCD0A744D530}"/>
              </a:ext>
            </a:extLst>
          </p:cNvPr>
          <p:cNvSpPr>
            <a:spLocks noGrp="1"/>
          </p:cNvSpPr>
          <p:nvPr>
            <p:ph type="ftr" sz="quarter" idx="21"/>
          </p:nvPr>
        </p:nvSpPr>
        <p:spPr/>
        <p:txBody>
          <a:bodyPr/>
          <a:lstStyle/>
          <a:p>
            <a:r>
              <a:rPr lang="en-US"/>
              <a:t>Footer</a:t>
            </a:r>
          </a:p>
        </p:txBody>
      </p:sp>
      <p:sp>
        <p:nvSpPr>
          <p:cNvPr id="13" name="Text Placeholder 14">
            <a:extLst>
              <a:ext uri="{FF2B5EF4-FFF2-40B4-BE49-F238E27FC236}">
                <a16:creationId xmlns:a16="http://schemas.microsoft.com/office/drawing/2014/main" id="{B6646843-EF67-C242-BEBC-DEBE262D371E}"/>
              </a:ext>
            </a:extLst>
          </p:cNvPr>
          <p:cNvSpPr>
            <a:spLocks noGrp="1"/>
          </p:cNvSpPr>
          <p:nvPr>
            <p:ph type="body" sz="quarter" idx="20"/>
          </p:nvPr>
        </p:nvSpPr>
        <p:spPr>
          <a:xfrm>
            <a:off x="6333744" y="1280160"/>
            <a:ext cx="5394960" cy="365760"/>
          </a:xfrm>
        </p:spPr>
        <p:txBody>
          <a:bodyPr anchor="ctr" anchorCtr="0"/>
          <a:lstStyle>
            <a:lvl1pPr marL="0" indent="0">
              <a:buNone/>
              <a:defRPr/>
            </a:lvl1pPr>
          </a:lstStyle>
          <a:p>
            <a:pPr lvl="0"/>
            <a:r>
              <a:rPr lang="en-US"/>
              <a:t>Click to edit Master text styles</a:t>
            </a:r>
          </a:p>
        </p:txBody>
      </p:sp>
      <p:sp>
        <p:nvSpPr>
          <p:cNvPr id="8" name="Content Placeholder 2">
            <a:extLst>
              <a:ext uri="{FF2B5EF4-FFF2-40B4-BE49-F238E27FC236}">
                <a16:creationId xmlns:a16="http://schemas.microsoft.com/office/drawing/2014/main" id="{1F47D24C-CD42-E54B-903B-6AAE1BD17CF6}"/>
              </a:ext>
            </a:extLst>
          </p:cNvPr>
          <p:cNvSpPr>
            <a:spLocks noGrp="1"/>
          </p:cNvSpPr>
          <p:nvPr>
            <p:ph idx="23" hasCustomPrompt="1"/>
          </p:nvPr>
        </p:nvSpPr>
        <p:spPr>
          <a:xfrm>
            <a:off x="6333744"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9" name="Text Placeholder 14">
            <a:extLst>
              <a:ext uri="{FF2B5EF4-FFF2-40B4-BE49-F238E27FC236}">
                <a16:creationId xmlns:a16="http://schemas.microsoft.com/office/drawing/2014/main" id="{7699A9C7-A27A-064A-AA0E-7B60EC928703}"/>
              </a:ext>
            </a:extLst>
          </p:cNvPr>
          <p:cNvSpPr>
            <a:spLocks noGrp="1"/>
          </p:cNvSpPr>
          <p:nvPr>
            <p:ph type="body" sz="quarter" idx="24"/>
          </p:nvPr>
        </p:nvSpPr>
        <p:spPr>
          <a:xfrm>
            <a:off x="463297" y="1280160"/>
            <a:ext cx="5394960" cy="365760"/>
          </a:xfrm>
        </p:spPr>
        <p:txBody>
          <a:bodyPr anchor="ctr" anchorCtr="0"/>
          <a:lstStyle>
            <a:lvl1pPr marL="0" indent="0">
              <a:buNone/>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63E39E9A-0E95-9243-817A-53764FB1924B}"/>
              </a:ext>
            </a:extLst>
          </p:cNvPr>
          <p:cNvSpPr>
            <a:spLocks noGrp="1"/>
          </p:cNvSpPr>
          <p:nvPr>
            <p:ph idx="25" hasCustomPrompt="1"/>
          </p:nvPr>
        </p:nvSpPr>
        <p:spPr>
          <a:xfrm>
            <a:off x="463297"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4" name="Title 3">
            <a:extLst>
              <a:ext uri="{FF2B5EF4-FFF2-40B4-BE49-F238E27FC236}">
                <a16:creationId xmlns:a16="http://schemas.microsoft.com/office/drawing/2014/main" id="{D0617A42-2E74-EB45-B992-22145B4E6E6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522600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Right Two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p:txBody>
          <a:bodyPr/>
          <a:lstStyle/>
          <a:p>
            <a:r>
              <a:rPr lang="en-US"/>
              <a:t>Click to edit Master title style</a:t>
            </a:r>
          </a:p>
        </p:txBody>
      </p:sp>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64480" cy="4937760"/>
          </a:xfrm>
        </p:spPr>
        <p:txBody>
          <a:body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6333744" y="1649332"/>
            <a:ext cx="5394960" cy="20116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9" name="Content Placeholder 2">
            <a:extLst>
              <a:ext uri="{FF2B5EF4-FFF2-40B4-BE49-F238E27FC236}">
                <a16:creationId xmlns:a16="http://schemas.microsoft.com/office/drawing/2014/main" id="{B98EBC51-B97E-4670-9F97-594E1C91C2FB}"/>
              </a:ext>
            </a:extLst>
          </p:cNvPr>
          <p:cNvSpPr>
            <a:spLocks noGrp="1"/>
          </p:cNvSpPr>
          <p:nvPr>
            <p:ph idx="19" hasCustomPrompt="1"/>
          </p:nvPr>
        </p:nvSpPr>
        <p:spPr>
          <a:xfrm>
            <a:off x="6333744" y="4202828"/>
            <a:ext cx="5394960" cy="20116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3" name="Footer Placeholder 2">
            <a:extLst>
              <a:ext uri="{FF2B5EF4-FFF2-40B4-BE49-F238E27FC236}">
                <a16:creationId xmlns:a16="http://schemas.microsoft.com/office/drawing/2014/main" id="{63CFD278-9DAF-264F-B8B1-A282F04FA2DA}"/>
              </a:ext>
            </a:extLst>
          </p:cNvPr>
          <p:cNvSpPr>
            <a:spLocks noGrp="1"/>
          </p:cNvSpPr>
          <p:nvPr>
            <p:ph type="ftr" sz="quarter" idx="21"/>
          </p:nvPr>
        </p:nvSpPr>
        <p:spPr/>
        <p:txBody>
          <a:bodyPr/>
          <a:lstStyle/>
          <a:p>
            <a:r>
              <a:rPr lang="en-US"/>
              <a:t>Footer</a:t>
            </a:r>
          </a:p>
        </p:txBody>
      </p:sp>
      <p:sp>
        <p:nvSpPr>
          <p:cNvPr id="16" name="Text Placeholder 14">
            <a:extLst>
              <a:ext uri="{FF2B5EF4-FFF2-40B4-BE49-F238E27FC236}">
                <a16:creationId xmlns:a16="http://schemas.microsoft.com/office/drawing/2014/main" id="{18A96959-5BCA-BA4B-B98C-C3F319E09931}"/>
              </a:ext>
            </a:extLst>
          </p:cNvPr>
          <p:cNvSpPr>
            <a:spLocks noGrp="1"/>
          </p:cNvSpPr>
          <p:nvPr>
            <p:ph type="body" sz="quarter" idx="20"/>
          </p:nvPr>
        </p:nvSpPr>
        <p:spPr>
          <a:xfrm>
            <a:off x="6333744" y="1280160"/>
            <a:ext cx="5394960" cy="365760"/>
          </a:xfrm>
        </p:spPr>
        <p:txBody>
          <a:bodyPr anchor="ctr" anchorCtr="0"/>
          <a:lstStyle>
            <a:lvl1pPr marL="0" indent="0">
              <a:buNone/>
              <a:defRPr/>
            </a:lvl1pPr>
          </a:lstStyle>
          <a:p>
            <a:pPr lvl="0"/>
            <a:r>
              <a:rPr lang="en-US"/>
              <a:t>Click to edit Master text styles</a:t>
            </a:r>
          </a:p>
        </p:txBody>
      </p:sp>
      <p:sp>
        <p:nvSpPr>
          <p:cNvPr id="17" name="Text Placeholder 14">
            <a:extLst>
              <a:ext uri="{FF2B5EF4-FFF2-40B4-BE49-F238E27FC236}">
                <a16:creationId xmlns:a16="http://schemas.microsoft.com/office/drawing/2014/main" id="{DE195615-8D1F-974D-BBB1-7CC57CABDF19}"/>
              </a:ext>
            </a:extLst>
          </p:cNvPr>
          <p:cNvSpPr>
            <a:spLocks noGrp="1"/>
          </p:cNvSpPr>
          <p:nvPr>
            <p:ph type="body" sz="quarter" idx="22"/>
          </p:nvPr>
        </p:nvSpPr>
        <p:spPr>
          <a:xfrm>
            <a:off x="6333744" y="3837068"/>
            <a:ext cx="5394960" cy="365760"/>
          </a:xfrm>
        </p:spPr>
        <p:txBody>
          <a:bodyPr anchor="ctr" anchorCtr="0"/>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59041362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ottom Figur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1828800"/>
          </a:xfrm>
        </p:spPr>
        <p:txBody>
          <a:body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C332751C-3528-484E-9028-1E56658AFC75}"/>
              </a:ext>
            </a:extLst>
          </p:cNvPr>
          <p:cNvSpPr>
            <a:spLocks noGrp="1"/>
          </p:cNvSpPr>
          <p:nvPr>
            <p:ph idx="19" hasCustomPrompt="1"/>
          </p:nvPr>
        </p:nvSpPr>
        <p:spPr>
          <a:xfrm>
            <a:off x="463296" y="3794760"/>
            <a:ext cx="11265408"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2" name="Footer Placeholder 1">
            <a:extLst>
              <a:ext uri="{FF2B5EF4-FFF2-40B4-BE49-F238E27FC236}">
                <a16:creationId xmlns:a16="http://schemas.microsoft.com/office/drawing/2014/main" id="{FC342A15-C072-F840-86A5-5455CA4E0870}"/>
              </a:ext>
            </a:extLst>
          </p:cNvPr>
          <p:cNvSpPr>
            <a:spLocks noGrp="1"/>
          </p:cNvSpPr>
          <p:nvPr>
            <p:ph type="ftr" sz="quarter" idx="21"/>
          </p:nvPr>
        </p:nvSpPr>
        <p:spPr/>
        <p:txBody>
          <a:bodyPr/>
          <a:lstStyle/>
          <a:p>
            <a:r>
              <a:rPr lang="en-US"/>
              <a:t>Footer</a:t>
            </a:r>
          </a:p>
        </p:txBody>
      </p:sp>
      <p:sp>
        <p:nvSpPr>
          <p:cNvPr id="9" name="Text Placeholder 14">
            <a:extLst>
              <a:ext uri="{FF2B5EF4-FFF2-40B4-BE49-F238E27FC236}">
                <a16:creationId xmlns:a16="http://schemas.microsoft.com/office/drawing/2014/main" id="{6C14D470-C26F-8D4D-980A-B69335736439}"/>
              </a:ext>
            </a:extLst>
          </p:cNvPr>
          <p:cNvSpPr>
            <a:spLocks noGrp="1"/>
          </p:cNvSpPr>
          <p:nvPr>
            <p:ph type="body" sz="quarter" idx="20"/>
          </p:nvPr>
        </p:nvSpPr>
        <p:spPr>
          <a:xfrm>
            <a:off x="463296" y="3429000"/>
            <a:ext cx="11265408" cy="365760"/>
          </a:xfrm>
        </p:spPr>
        <p:txBody>
          <a:bodyPr anchor="ctr" anchorCtr="0"/>
          <a:lstStyle>
            <a:lvl1pPr marL="0" indent="0">
              <a:buNone/>
              <a:defRPr/>
            </a:lvl1pPr>
          </a:lstStyle>
          <a:p>
            <a:pPr lvl="0"/>
            <a:r>
              <a:rPr lang="en-US"/>
              <a:t>Click to edit Master text styles</a:t>
            </a:r>
          </a:p>
        </p:txBody>
      </p:sp>
      <p:sp>
        <p:nvSpPr>
          <p:cNvPr id="3" name="Title 2">
            <a:extLst>
              <a:ext uri="{FF2B5EF4-FFF2-40B4-BE49-F238E27FC236}">
                <a16:creationId xmlns:a16="http://schemas.microsoft.com/office/drawing/2014/main" id="{DB78B0B6-751B-FC49-B881-EB0A9C7561F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608154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ottom Two Figur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1828800"/>
          </a:xfrm>
        </p:spPr>
        <p:txBody>
          <a:body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C332751C-3528-484E-9028-1E56658AFC75}"/>
              </a:ext>
            </a:extLst>
          </p:cNvPr>
          <p:cNvSpPr>
            <a:spLocks noGrp="1"/>
          </p:cNvSpPr>
          <p:nvPr>
            <p:ph idx="19" hasCustomPrompt="1"/>
          </p:nvPr>
        </p:nvSpPr>
        <p:spPr>
          <a:xfrm>
            <a:off x="463296" y="3792383"/>
            <a:ext cx="5394960"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8" name="Content Placeholder 2">
            <a:extLst>
              <a:ext uri="{FF2B5EF4-FFF2-40B4-BE49-F238E27FC236}">
                <a16:creationId xmlns:a16="http://schemas.microsoft.com/office/drawing/2014/main" id="{46D2E456-3696-49A5-B9C3-F74CA9A98BA9}"/>
              </a:ext>
            </a:extLst>
          </p:cNvPr>
          <p:cNvSpPr>
            <a:spLocks noGrp="1"/>
          </p:cNvSpPr>
          <p:nvPr>
            <p:ph idx="21" hasCustomPrompt="1"/>
          </p:nvPr>
        </p:nvSpPr>
        <p:spPr>
          <a:xfrm>
            <a:off x="6310173" y="3792383"/>
            <a:ext cx="5394960"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2" name="Footer Placeholder 1">
            <a:extLst>
              <a:ext uri="{FF2B5EF4-FFF2-40B4-BE49-F238E27FC236}">
                <a16:creationId xmlns:a16="http://schemas.microsoft.com/office/drawing/2014/main" id="{0CEE7B04-9FA5-434E-8C1E-3C03F7FCF261}"/>
              </a:ext>
            </a:extLst>
          </p:cNvPr>
          <p:cNvSpPr>
            <a:spLocks noGrp="1"/>
          </p:cNvSpPr>
          <p:nvPr>
            <p:ph type="ftr" sz="quarter" idx="23"/>
          </p:nvPr>
        </p:nvSpPr>
        <p:spPr/>
        <p:txBody>
          <a:bodyPr/>
          <a:lstStyle/>
          <a:p>
            <a:r>
              <a:rPr lang="en-US"/>
              <a:t>Footer</a:t>
            </a:r>
          </a:p>
        </p:txBody>
      </p:sp>
      <p:sp>
        <p:nvSpPr>
          <p:cNvPr id="3" name="Title 2">
            <a:extLst>
              <a:ext uri="{FF2B5EF4-FFF2-40B4-BE49-F238E27FC236}">
                <a16:creationId xmlns:a16="http://schemas.microsoft.com/office/drawing/2014/main" id="{56F253EF-F657-C440-BA35-0830017D0F77}"/>
              </a:ext>
            </a:extLst>
          </p:cNvPr>
          <p:cNvSpPr>
            <a:spLocks noGrp="1"/>
          </p:cNvSpPr>
          <p:nvPr>
            <p:ph type="title"/>
          </p:nvPr>
        </p:nvSpPr>
        <p:spPr/>
        <p:txBody>
          <a:bodyPr/>
          <a:lstStyle/>
          <a:p>
            <a:r>
              <a:rPr lang="en-US"/>
              <a:t>Click to edit Master title style</a:t>
            </a:r>
          </a:p>
        </p:txBody>
      </p:sp>
      <p:sp>
        <p:nvSpPr>
          <p:cNvPr id="14" name="Text Placeholder 14">
            <a:extLst>
              <a:ext uri="{FF2B5EF4-FFF2-40B4-BE49-F238E27FC236}">
                <a16:creationId xmlns:a16="http://schemas.microsoft.com/office/drawing/2014/main" id="{39879094-6F8D-AD40-99A9-38D2052E46C3}"/>
              </a:ext>
            </a:extLst>
          </p:cNvPr>
          <p:cNvSpPr>
            <a:spLocks noGrp="1"/>
          </p:cNvSpPr>
          <p:nvPr>
            <p:ph type="body" sz="quarter" idx="20"/>
          </p:nvPr>
        </p:nvSpPr>
        <p:spPr>
          <a:xfrm>
            <a:off x="463296" y="3429000"/>
            <a:ext cx="5394960" cy="365760"/>
          </a:xfrm>
        </p:spPr>
        <p:txBody>
          <a:bodyPr anchor="ctr" anchorCtr="0"/>
          <a:lstStyle>
            <a:lvl1pPr marL="0" indent="0">
              <a:buNone/>
              <a:defRPr/>
            </a:lvl1pPr>
          </a:lstStyle>
          <a:p>
            <a:pPr lvl="0"/>
            <a:r>
              <a:rPr lang="en-US"/>
              <a:t>Click to edit Master text styles</a:t>
            </a:r>
          </a:p>
        </p:txBody>
      </p:sp>
      <p:sp>
        <p:nvSpPr>
          <p:cNvPr id="15" name="Text Placeholder 14">
            <a:extLst>
              <a:ext uri="{FF2B5EF4-FFF2-40B4-BE49-F238E27FC236}">
                <a16:creationId xmlns:a16="http://schemas.microsoft.com/office/drawing/2014/main" id="{1D261AD9-AA15-6646-906A-A024B4945050}"/>
              </a:ext>
            </a:extLst>
          </p:cNvPr>
          <p:cNvSpPr>
            <a:spLocks noGrp="1"/>
          </p:cNvSpPr>
          <p:nvPr>
            <p:ph type="body" sz="quarter" idx="24"/>
          </p:nvPr>
        </p:nvSpPr>
        <p:spPr>
          <a:xfrm>
            <a:off x="6310173" y="3429000"/>
            <a:ext cx="5394960" cy="365760"/>
          </a:xfrm>
        </p:spPr>
        <p:txBody>
          <a:bodyPr anchor="ctr" anchorCtr="0"/>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63367436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B61002-1A64-4AE0-88DF-9FAF6D1145FF}"/>
              </a:ext>
            </a:extLst>
          </p:cNvPr>
          <p:cNvSpPr>
            <a:spLocks noGrp="1"/>
          </p:cNvSpPr>
          <p:nvPr>
            <p:ph type="body" sz="half" idx="2" hasCustomPrompt="1"/>
          </p:nvPr>
        </p:nvSpPr>
        <p:spPr>
          <a:xfrm>
            <a:off x="2743200" y="1676400"/>
            <a:ext cx="8985505" cy="4724400"/>
          </a:xfrm>
        </p:spPr>
        <p:txBody>
          <a:bodyPr anchor="t">
            <a:noAutofit/>
          </a:bodyPr>
          <a:lstStyle>
            <a:lvl1pPr marL="0" indent="0" algn="l">
              <a:buNone/>
              <a:defRPr sz="12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a:extLst>
              <a:ext uri="{FF2B5EF4-FFF2-40B4-BE49-F238E27FC236}">
                <a16:creationId xmlns:a16="http://schemas.microsoft.com/office/drawing/2014/main" id="{14805DB7-12FF-4625-833D-F9AF596E26D2}"/>
              </a:ext>
            </a:extLst>
          </p:cNvPr>
          <p:cNvSpPr>
            <a:spLocks noGrp="1"/>
          </p:cNvSpPr>
          <p:nvPr>
            <p:ph type="body" sz="quarter" idx="3" hasCustomPrompt="1"/>
          </p:nvPr>
        </p:nvSpPr>
        <p:spPr>
          <a:xfrm>
            <a:off x="2743200" y="1066800"/>
            <a:ext cx="8985505" cy="304800"/>
          </a:xfrm>
        </p:spPr>
        <p:txBody>
          <a:bodyPr anchor="ctr">
            <a:noAutofit/>
          </a:bodyPr>
          <a:lstStyle>
            <a:lvl1pPr marL="0" indent="0" algn="l">
              <a:buNone/>
              <a:defRPr sz="1800" b="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Staff name</a:t>
            </a:r>
          </a:p>
        </p:txBody>
      </p:sp>
      <p:sp>
        <p:nvSpPr>
          <p:cNvPr id="6" name="Picture Placeholder 50">
            <a:extLst>
              <a:ext uri="{FF2B5EF4-FFF2-40B4-BE49-F238E27FC236}">
                <a16:creationId xmlns:a16="http://schemas.microsoft.com/office/drawing/2014/main" id="{878DAB5A-DED8-4AD3-8C05-B61C1658650F}"/>
              </a:ext>
            </a:extLst>
          </p:cNvPr>
          <p:cNvSpPr>
            <a:spLocks noGrp="1"/>
          </p:cNvSpPr>
          <p:nvPr>
            <p:ph type="pic" sz="quarter" idx="13"/>
          </p:nvPr>
        </p:nvSpPr>
        <p:spPr>
          <a:xfrm>
            <a:off x="459233" y="1066800"/>
            <a:ext cx="2133600" cy="1676400"/>
          </a:xfrm>
        </p:spPr>
        <p:txBody>
          <a:bodyPr/>
          <a:lstStyle>
            <a:lvl1pPr marL="0" indent="0">
              <a:buNone/>
              <a:defRPr/>
            </a:lvl1pPr>
          </a:lstStyle>
          <a:p>
            <a:r>
              <a:rPr lang="en-US"/>
              <a:t>Click icon to add picture</a:t>
            </a:r>
          </a:p>
        </p:txBody>
      </p:sp>
      <p:sp>
        <p:nvSpPr>
          <p:cNvPr id="7" name="Text Placeholder 3">
            <a:extLst>
              <a:ext uri="{FF2B5EF4-FFF2-40B4-BE49-F238E27FC236}">
                <a16:creationId xmlns:a16="http://schemas.microsoft.com/office/drawing/2014/main" id="{5728DBBF-C914-4477-85B9-6C43524F4353}"/>
              </a:ext>
            </a:extLst>
          </p:cNvPr>
          <p:cNvSpPr>
            <a:spLocks noGrp="1"/>
          </p:cNvSpPr>
          <p:nvPr>
            <p:ph type="body" sz="half" idx="14" hasCustomPrompt="1"/>
          </p:nvPr>
        </p:nvSpPr>
        <p:spPr>
          <a:xfrm>
            <a:off x="2743200" y="1371600"/>
            <a:ext cx="8985505" cy="304800"/>
          </a:xfrm>
        </p:spPr>
        <p:txBody>
          <a:bodyPr anchor="t">
            <a:noAutofit/>
          </a:bodyPr>
          <a:lstStyle>
            <a:lvl1pPr marL="0" indent="0" algn="l">
              <a:buNone/>
              <a:defRPr sz="1400" b="0">
                <a:solidFill>
                  <a:srgbClr val="6E6E6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Staff title</a:t>
            </a:r>
          </a:p>
        </p:txBody>
      </p:sp>
      <p:sp>
        <p:nvSpPr>
          <p:cNvPr id="3" name="Footer Placeholder 2">
            <a:extLst>
              <a:ext uri="{FF2B5EF4-FFF2-40B4-BE49-F238E27FC236}">
                <a16:creationId xmlns:a16="http://schemas.microsoft.com/office/drawing/2014/main" id="{8D672CA3-63A6-6740-A660-83B30321C9BF}"/>
              </a:ext>
            </a:extLst>
          </p:cNvPr>
          <p:cNvSpPr>
            <a:spLocks noGrp="1"/>
          </p:cNvSpPr>
          <p:nvPr>
            <p:ph type="ftr" sz="quarter" idx="15"/>
          </p:nvPr>
        </p:nvSpPr>
        <p:spPr/>
        <p:txBody>
          <a:bodyPr/>
          <a:lstStyle/>
          <a:p>
            <a:r>
              <a:rPr lang="en-US"/>
              <a:t>Footer</a:t>
            </a:r>
          </a:p>
        </p:txBody>
      </p:sp>
      <p:sp>
        <p:nvSpPr>
          <p:cNvPr id="2" name="Title 1">
            <a:extLst>
              <a:ext uri="{FF2B5EF4-FFF2-40B4-BE49-F238E27FC236}">
                <a16:creationId xmlns:a16="http://schemas.microsoft.com/office/drawing/2014/main" id="{9764D5B2-2BF9-0B41-A8BA-AA8D9FA6786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1514748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Blank">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E378AEA-AEAC-9B49-80BF-47B39970CA53}"/>
              </a:ext>
            </a:extLst>
          </p:cNvPr>
          <p:cNvSpPr>
            <a:spLocks noGrp="1"/>
          </p:cNvSpPr>
          <p:nvPr>
            <p:ph type="ftr" sz="quarter" idx="10"/>
          </p:nvPr>
        </p:nvSpPr>
        <p:spPr/>
        <p:txBody>
          <a:bodyPr/>
          <a:lstStyle/>
          <a:p>
            <a:r>
              <a:rPr lang="en-US"/>
              <a:t>Footer</a:t>
            </a:r>
          </a:p>
        </p:txBody>
      </p:sp>
      <p:sp>
        <p:nvSpPr>
          <p:cNvPr id="5" name="TextBox 4">
            <a:extLst>
              <a:ext uri="{FF2B5EF4-FFF2-40B4-BE49-F238E27FC236}">
                <a16:creationId xmlns:a16="http://schemas.microsoft.com/office/drawing/2014/main" id="{A0F482F0-100E-9E4B-A122-D9F212A5354A}"/>
              </a:ext>
            </a:extLst>
          </p:cNvPr>
          <p:cNvSpPr txBox="1"/>
          <p:nvPr userDrawn="1"/>
        </p:nvSpPr>
        <p:spPr>
          <a:xfrm>
            <a:off x="11271504" y="6553200"/>
            <a:ext cx="914400" cy="304800"/>
          </a:xfrm>
          <a:prstGeom prst="rect">
            <a:avLst/>
          </a:prstGeom>
          <a:noFill/>
        </p:spPr>
        <p:txBody>
          <a:bodyPr wrap="square" lIns="0" tIns="0" rIns="0" bIns="0" rtlCol="0" anchor="ctr">
            <a:noAutofit/>
          </a:bodyPr>
          <a:lstStyle/>
          <a:p>
            <a:pPr algn="ctr"/>
            <a:fld id="{105C71F9-3F51-4FB1-94CF-D6ABCA479CA2}" type="slidenum">
              <a:rPr lang="en-US" sz="1200" b="1" smtClean="0">
                <a:solidFill>
                  <a:schemeClr val="tx1"/>
                </a:solidFill>
              </a:rPr>
              <a:pPr algn="ctr"/>
              <a:t>‹#›</a:t>
            </a:fld>
            <a:endParaRPr lang="en-US" sz="1200" b="1">
              <a:solidFill>
                <a:schemeClr val="tx1"/>
              </a:solidFill>
            </a:endParaRPr>
          </a:p>
        </p:txBody>
      </p:sp>
    </p:spTree>
    <p:extLst>
      <p:ext uri="{BB962C8B-B14F-4D97-AF65-F5344CB8AC3E}">
        <p14:creationId xmlns:p14="http://schemas.microsoft.com/office/powerpoint/2010/main" val="1732471215"/>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Content Loca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A0808B-9282-4891-82B5-82C58E08C1AF}"/>
              </a:ext>
            </a:extLst>
          </p:cNvPr>
          <p:cNvSpPr/>
          <p:nvPr userDrawn="1"/>
        </p:nvSpPr>
        <p:spPr>
          <a:xfrm>
            <a:off x="1" y="0"/>
            <a:ext cx="3581400" cy="6858000"/>
          </a:xfrm>
          <a:prstGeom prst="rect">
            <a:avLst/>
          </a:prstGeom>
          <a:solidFill>
            <a:srgbClr val="197EAA"/>
          </a:solidFill>
          <a:ln>
            <a:solidFill>
              <a:srgbClr val="197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a:xfrm>
            <a:off x="3675888" y="1828800"/>
            <a:ext cx="7677912" cy="4375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C0F65AF1-869F-44FA-8121-DE4641F0B8C4}"/>
              </a:ext>
            </a:extLst>
          </p:cNvPr>
          <p:cNvSpPr>
            <a:spLocks noGrp="1"/>
          </p:cNvSpPr>
          <p:nvPr>
            <p:ph type="body" sz="quarter" idx="13"/>
          </p:nvPr>
        </p:nvSpPr>
        <p:spPr>
          <a:xfrm>
            <a:off x="534390" y="338492"/>
            <a:ext cx="2867178" cy="5843016"/>
          </a:xfrm>
        </p:spPr>
        <p:txBody>
          <a:bodyPr anchor="ctr" anchorCtr="1"/>
          <a:lstStyle>
            <a:lvl1pPr marL="0" indent="0" algn="r">
              <a:buNone/>
              <a:defRPr>
                <a:solidFill>
                  <a:schemeClr val="bg1"/>
                </a:solidFill>
              </a:defRPr>
            </a:lvl1pPr>
          </a:lstStyle>
          <a:p>
            <a:pPr lvl="0"/>
            <a:r>
              <a:rPr lang="en-US"/>
              <a:t>Click to edit Master text styles</a:t>
            </a:r>
          </a:p>
        </p:txBody>
      </p:sp>
      <p:sp>
        <p:nvSpPr>
          <p:cNvPr id="10" name="Title 9">
            <a:extLst>
              <a:ext uri="{FF2B5EF4-FFF2-40B4-BE49-F238E27FC236}">
                <a16:creationId xmlns:a16="http://schemas.microsoft.com/office/drawing/2014/main" id="{E7266A9F-F7DB-4DA5-99C7-A894EB580F3B}"/>
              </a:ext>
            </a:extLst>
          </p:cNvPr>
          <p:cNvSpPr>
            <a:spLocks noGrp="1"/>
          </p:cNvSpPr>
          <p:nvPr>
            <p:ph type="title"/>
          </p:nvPr>
        </p:nvSpPr>
        <p:spPr>
          <a:xfrm>
            <a:off x="3675888" y="338492"/>
            <a:ext cx="7677912" cy="1325563"/>
          </a:xfrm>
        </p:spPr>
        <p:txBody>
          <a:bodyPr>
            <a:normAutofit/>
          </a:bodyPr>
          <a:lstStyle>
            <a:lvl1pPr>
              <a:defRPr sz="4000">
                <a:solidFill>
                  <a:srgbClr val="204150"/>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C87396D0-C099-4B8B-BA01-23176FC292B6}"/>
              </a:ext>
            </a:extLst>
          </p:cNvPr>
          <p:cNvSpPr>
            <a:spLocks noGrp="1"/>
          </p:cNvSpPr>
          <p:nvPr>
            <p:ph type="sldNum" sz="quarter" idx="15"/>
          </p:nvPr>
        </p:nvSpPr>
        <p:spPr/>
        <p:txBody>
          <a:bodyPr/>
          <a:lstStyle/>
          <a:p>
            <a:fld id="{26A52B71-7D07-4CF5-A8D5-1C4F79F1E808}" type="slidenum">
              <a:rPr lang="en-US" smtClean="0"/>
              <a:t>‹#›</a:t>
            </a:fld>
            <a:endParaRPr lang="en-US"/>
          </a:p>
        </p:txBody>
      </p:sp>
      <p:pic>
        <p:nvPicPr>
          <p:cNvPr id="4" name="Picture 3" descr="A black and blue logo&#10;&#10;Description automatically generated">
            <a:extLst>
              <a:ext uri="{FF2B5EF4-FFF2-40B4-BE49-F238E27FC236}">
                <a16:creationId xmlns:a16="http://schemas.microsoft.com/office/drawing/2014/main" id="{B50DF2E5-BE94-20FE-0575-56B5C3949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2338" y="6280095"/>
            <a:ext cx="1888178" cy="454360"/>
          </a:xfrm>
          <a:prstGeom prst="rect">
            <a:avLst/>
          </a:prstGeom>
        </p:spPr>
      </p:pic>
    </p:spTree>
    <p:extLst>
      <p:ext uri="{BB962C8B-B14F-4D97-AF65-F5344CB8AC3E}">
        <p14:creationId xmlns:p14="http://schemas.microsoft.com/office/powerpoint/2010/main" val="375354195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Title - Diago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98EC977-69EB-A449-B483-5519682D02BE}"/>
              </a:ext>
            </a:extLst>
          </p:cNvPr>
          <p:cNvSpPr>
            <a:spLocks noGrp="1"/>
          </p:cNvSpPr>
          <p:nvPr>
            <p:ph type="pic" sz="quarter" idx="13" hasCustomPrompt="1"/>
          </p:nvPr>
        </p:nvSpPr>
        <p:spPr>
          <a:xfrm>
            <a:off x="4998720" y="-304"/>
            <a:ext cx="7193280" cy="6858304"/>
          </a:xfrm>
          <a:custGeom>
            <a:avLst/>
            <a:gdLst>
              <a:gd name="connsiteX0" fmla="*/ 0 w 6477000"/>
              <a:gd name="connsiteY0" fmla="*/ 6858000 h 6858000"/>
              <a:gd name="connsiteX1" fmla="*/ 3717992 w 6477000"/>
              <a:gd name="connsiteY1" fmla="*/ 0 h 6858000"/>
              <a:gd name="connsiteX2" fmla="*/ 6477000 w 6477000"/>
              <a:gd name="connsiteY2" fmla="*/ 0 h 6858000"/>
              <a:gd name="connsiteX3" fmla="*/ 2759008 w 6477000"/>
              <a:gd name="connsiteY3" fmla="*/ 6858000 h 6858000"/>
              <a:gd name="connsiteX4" fmla="*/ 0 w 6477000"/>
              <a:gd name="connsiteY4" fmla="*/ 6858000 h 6858000"/>
              <a:gd name="connsiteX0" fmla="*/ 0 w 6477000"/>
              <a:gd name="connsiteY0" fmla="*/ 6858000 h 6858000"/>
              <a:gd name="connsiteX1" fmla="*/ 3717992 w 6477000"/>
              <a:gd name="connsiteY1" fmla="*/ 0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56891 w 6477000"/>
              <a:gd name="connsiteY1" fmla="*/ 838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74733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03397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304 h 6858304"/>
              <a:gd name="connsiteX1" fmla="*/ 4134654 w 6477000"/>
              <a:gd name="connsiteY1" fmla="*/ 0 h 6858304"/>
              <a:gd name="connsiteX2" fmla="*/ 6477000 w 6477000"/>
              <a:gd name="connsiteY2" fmla="*/ 304 h 6858304"/>
              <a:gd name="connsiteX3" fmla="*/ 6468860 w 6477000"/>
              <a:gd name="connsiteY3" fmla="*/ 6858304 h 6858304"/>
              <a:gd name="connsiteX4" fmla="*/ 0 w 6477000"/>
              <a:gd name="connsiteY4" fmla="*/ 6858304 h 685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304">
                <a:moveTo>
                  <a:pt x="0" y="6858304"/>
                </a:moveTo>
                <a:lnTo>
                  <a:pt x="4134654" y="0"/>
                </a:lnTo>
                <a:lnTo>
                  <a:pt x="6477000" y="304"/>
                </a:lnTo>
                <a:cubicBezTo>
                  <a:pt x="6474287" y="2286304"/>
                  <a:pt x="6471573" y="4572304"/>
                  <a:pt x="6468860" y="6858304"/>
                </a:cubicBezTo>
                <a:lnTo>
                  <a:pt x="0" y="6858304"/>
                </a:lnTo>
                <a:close/>
              </a:path>
            </a:pathLst>
          </a:custGeom>
        </p:spPr>
        <p:txBody>
          <a:bodyPr anchor="ctr"/>
          <a:lstStyle>
            <a:lvl1pPr marL="0" indent="0" algn="ctr">
              <a:buNone/>
              <a:defRPr b="0">
                <a:solidFill>
                  <a:schemeClr val="bg1"/>
                </a:solidFill>
              </a:defRPr>
            </a:lvl1pPr>
          </a:lstStyle>
          <a:p>
            <a:r>
              <a:rPr lang="en-US"/>
              <a:t>Insert Picture</a:t>
            </a:r>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58431740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Title - Diagonal Renewab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outdoor object, blue, windmill&#10;&#10;Description automatically generated">
            <a:extLst>
              <a:ext uri="{FF2B5EF4-FFF2-40B4-BE49-F238E27FC236}">
                <a16:creationId xmlns:a16="http://schemas.microsoft.com/office/drawing/2014/main" id="{0722D5AD-F34D-0440-8237-9CADB5E084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28229" y="0"/>
            <a:ext cx="7163771" cy="6858000"/>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416448243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Title - Diagonal Golden Ga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outdoor, water, bridge, building&#10;&#10;Description automatically generated">
            <a:extLst>
              <a:ext uri="{FF2B5EF4-FFF2-40B4-BE49-F238E27FC236}">
                <a16:creationId xmlns:a16="http://schemas.microsoft.com/office/drawing/2014/main" id="{D92128BC-168A-4C43-8141-1B8CCA5CBD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91100" y="0"/>
            <a:ext cx="7200900" cy="6858000"/>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318766755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Title - Diagonal Manhatt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outdoor, dark, distance&#10;&#10;Description automatically generated">
            <a:extLst>
              <a:ext uri="{FF2B5EF4-FFF2-40B4-BE49-F238E27FC236}">
                <a16:creationId xmlns:a16="http://schemas.microsoft.com/office/drawing/2014/main" id="{64FFCCFF-C256-054B-BBCE-A2BE12E893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91099" y="0"/>
            <a:ext cx="7200901" cy="6858001"/>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57842304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itle - Diagonal Yosem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outdoor, nature, mountain, dark&#10;&#10;Description automatically generated">
            <a:extLst>
              <a:ext uri="{FF2B5EF4-FFF2-40B4-BE49-F238E27FC236}">
                <a16:creationId xmlns:a16="http://schemas.microsoft.com/office/drawing/2014/main" id="{619DF1DA-3D9E-6941-96AC-89F9F6CBC2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83805" y="0"/>
            <a:ext cx="7208195" cy="6858000"/>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173079061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2590800"/>
            <a:ext cx="6083132" cy="1257167"/>
          </a:xfrm>
          <a:prstGeom prst="rect">
            <a:avLst/>
          </a:prstGeom>
        </p:spPr>
        <p:txBody>
          <a:bodyPr anchor="ctr">
            <a:normAutofit/>
          </a:bodyPr>
          <a:lstStyle>
            <a:lvl1pPr algn="l">
              <a:defRPr sz="3200" b="0" i="0" cap="none">
                <a:solidFill>
                  <a:schemeClr val="tx1"/>
                </a:solidFill>
                <a:latin typeface="+mj-lt"/>
                <a:cs typeface="Arial Black" panose="020B0604020202020204" pitchFamily="34" charset="0"/>
              </a:defRPr>
            </a:lvl1pPr>
          </a:lstStyle>
          <a:p>
            <a:r>
              <a:rPr lang="en-US"/>
              <a:t>Section Header Line 1</a:t>
            </a:r>
            <a:br>
              <a:rPr lang="en-US"/>
            </a:br>
            <a:r>
              <a:rPr lang="en-US"/>
              <a:t>Section Header Line 2</a:t>
            </a:r>
          </a:p>
        </p:txBody>
      </p:sp>
      <p:sp>
        <p:nvSpPr>
          <p:cNvPr id="5" name="Footer Placeholder 1">
            <a:extLst>
              <a:ext uri="{FF2B5EF4-FFF2-40B4-BE49-F238E27FC236}">
                <a16:creationId xmlns:a16="http://schemas.microsoft.com/office/drawing/2014/main" id="{CD5DC947-E021-944B-83CB-F87E8CFEC574}"/>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
        <p:nvSpPr>
          <p:cNvPr id="6" name="Picture Placeholder 2">
            <a:extLst>
              <a:ext uri="{FF2B5EF4-FFF2-40B4-BE49-F238E27FC236}">
                <a16:creationId xmlns:a16="http://schemas.microsoft.com/office/drawing/2014/main" id="{50E99C55-0AEC-634D-8379-149CB1D82FBA}"/>
              </a:ext>
            </a:extLst>
          </p:cNvPr>
          <p:cNvSpPr>
            <a:spLocks noGrp="1"/>
          </p:cNvSpPr>
          <p:nvPr>
            <p:ph type="pic" sz="quarter" idx="13" hasCustomPrompt="1"/>
          </p:nvPr>
        </p:nvSpPr>
        <p:spPr>
          <a:xfrm>
            <a:off x="4998720" y="-304"/>
            <a:ext cx="7193280" cy="6858304"/>
          </a:xfrm>
          <a:custGeom>
            <a:avLst/>
            <a:gdLst>
              <a:gd name="connsiteX0" fmla="*/ 0 w 6477000"/>
              <a:gd name="connsiteY0" fmla="*/ 6858000 h 6858000"/>
              <a:gd name="connsiteX1" fmla="*/ 3717992 w 6477000"/>
              <a:gd name="connsiteY1" fmla="*/ 0 h 6858000"/>
              <a:gd name="connsiteX2" fmla="*/ 6477000 w 6477000"/>
              <a:gd name="connsiteY2" fmla="*/ 0 h 6858000"/>
              <a:gd name="connsiteX3" fmla="*/ 2759008 w 6477000"/>
              <a:gd name="connsiteY3" fmla="*/ 6858000 h 6858000"/>
              <a:gd name="connsiteX4" fmla="*/ 0 w 6477000"/>
              <a:gd name="connsiteY4" fmla="*/ 6858000 h 6858000"/>
              <a:gd name="connsiteX0" fmla="*/ 0 w 6477000"/>
              <a:gd name="connsiteY0" fmla="*/ 6858000 h 6858000"/>
              <a:gd name="connsiteX1" fmla="*/ 3717992 w 6477000"/>
              <a:gd name="connsiteY1" fmla="*/ 0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56891 w 6477000"/>
              <a:gd name="connsiteY1" fmla="*/ 838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74733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03397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304 h 6858304"/>
              <a:gd name="connsiteX1" fmla="*/ 4134654 w 6477000"/>
              <a:gd name="connsiteY1" fmla="*/ 0 h 6858304"/>
              <a:gd name="connsiteX2" fmla="*/ 6477000 w 6477000"/>
              <a:gd name="connsiteY2" fmla="*/ 304 h 6858304"/>
              <a:gd name="connsiteX3" fmla="*/ 6468860 w 6477000"/>
              <a:gd name="connsiteY3" fmla="*/ 6858304 h 6858304"/>
              <a:gd name="connsiteX4" fmla="*/ 0 w 6477000"/>
              <a:gd name="connsiteY4" fmla="*/ 6858304 h 685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304">
                <a:moveTo>
                  <a:pt x="0" y="6858304"/>
                </a:moveTo>
                <a:lnTo>
                  <a:pt x="4134654" y="0"/>
                </a:lnTo>
                <a:lnTo>
                  <a:pt x="6477000" y="304"/>
                </a:lnTo>
                <a:cubicBezTo>
                  <a:pt x="6474287" y="2286304"/>
                  <a:pt x="6471573" y="4572304"/>
                  <a:pt x="6468860" y="6858304"/>
                </a:cubicBezTo>
                <a:lnTo>
                  <a:pt x="0" y="6858304"/>
                </a:lnTo>
                <a:close/>
              </a:path>
            </a:pathLst>
          </a:custGeom>
        </p:spPr>
        <p:txBody>
          <a:bodyPr anchor="ctr"/>
          <a:lstStyle>
            <a:lvl1pPr marL="0" indent="0" algn="ctr">
              <a:buNone/>
              <a:defRPr b="0">
                <a:solidFill>
                  <a:schemeClr val="bg1"/>
                </a:solidFill>
              </a:defRPr>
            </a:lvl1pPr>
          </a:lstStyle>
          <a:p>
            <a:r>
              <a:rPr lang="en-US"/>
              <a:t>Insert Picture</a:t>
            </a:r>
          </a:p>
        </p:txBody>
      </p:sp>
      <p:grpSp>
        <p:nvGrpSpPr>
          <p:cNvPr id="7" name="Group 6">
            <a:extLst>
              <a:ext uri="{FF2B5EF4-FFF2-40B4-BE49-F238E27FC236}">
                <a16:creationId xmlns:a16="http://schemas.microsoft.com/office/drawing/2014/main" id="{DCC15BF6-E18D-D24B-AFAE-2F9EC8EC977E}"/>
              </a:ext>
            </a:extLst>
          </p:cNvPr>
          <p:cNvGrpSpPr/>
          <p:nvPr userDrawn="1"/>
        </p:nvGrpSpPr>
        <p:grpSpPr>
          <a:xfrm>
            <a:off x="608330" y="5713191"/>
            <a:ext cx="4869180" cy="731520"/>
            <a:chOff x="608330" y="5713191"/>
            <a:chExt cx="4869180" cy="731520"/>
          </a:xfrm>
        </p:grpSpPr>
        <p:sp>
          <p:nvSpPr>
            <p:cNvPr id="8" name="Oval 7">
              <a:extLst>
                <a:ext uri="{FF2B5EF4-FFF2-40B4-BE49-F238E27FC236}">
                  <a16:creationId xmlns:a16="http://schemas.microsoft.com/office/drawing/2014/main" id="{BB58A0ED-4DAF-4A40-80A2-1423597B060D}"/>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13D06C16-7F88-994E-BCE3-8049F026078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371447117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Divider 2 - Main Section">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1B8DBC8-9810-4DA9-9364-F0566758F32D}"/>
              </a:ext>
            </a:extLst>
          </p:cNvPr>
          <p:cNvSpPr/>
          <p:nvPr userDrawn="1"/>
        </p:nvSpPr>
        <p:spPr>
          <a:xfrm>
            <a:off x="0" y="851338"/>
            <a:ext cx="12192000" cy="137160"/>
          </a:xfrm>
          <a:prstGeom prst="rect">
            <a:avLst/>
          </a:prstGeom>
          <a:solidFill>
            <a:srgbClr val="0C2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693EDDC-6C03-47A6-AA08-208AFA079D79}"/>
              </a:ext>
            </a:extLst>
          </p:cNvPr>
          <p:cNvSpPr/>
          <p:nvPr userDrawn="1"/>
        </p:nvSpPr>
        <p:spPr>
          <a:xfrm>
            <a:off x="0" y="0"/>
            <a:ext cx="12192000" cy="914400"/>
          </a:xfrm>
          <a:prstGeom prst="rect">
            <a:avLst/>
          </a:prstGeom>
          <a:solidFill>
            <a:srgbClr val="113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2590800"/>
            <a:ext cx="6083132" cy="1257167"/>
          </a:xfrm>
          <a:prstGeom prst="rect">
            <a:avLst/>
          </a:prstGeom>
        </p:spPr>
        <p:txBody>
          <a:bodyPr anchor="ctr">
            <a:normAutofit/>
          </a:bodyPr>
          <a:lstStyle>
            <a:lvl1pPr algn="l">
              <a:defRPr sz="3200" b="0" i="0" cap="none">
                <a:solidFill>
                  <a:schemeClr val="tx1"/>
                </a:solidFill>
                <a:latin typeface="+mj-lt"/>
                <a:cs typeface="Arial Black" panose="020B0604020202020204" pitchFamily="34" charset="0"/>
              </a:defRPr>
            </a:lvl1pPr>
          </a:lstStyle>
          <a:p>
            <a:r>
              <a:rPr lang="en-US"/>
              <a:t>Section Header Line 1</a:t>
            </a:r>
            <a:br>
              <a:rPr lang="en-US"/>
            </a:br>
            <a:r>
              <a:rPr lang="en-US"/>
              <a:t>Section Header Line 2</a:t>
            </a:r>
          </a:p>
        </p:txBody>
      </p:sp>
      <p:grpSp>
        <p:nvGrpSpPr>
          <p:cNvPr id="6" name="Group 5">
            <a:extLst>
              <a:ext uri="{FF2B5EF4-FFF2-40B4-BE49-F238E27FC236}">
                <a16:creationId xmlns:a16="http://schemas.microsoft.com/office/drawing/2014/main" id="{64B1671D-47DB-BE4C-A05B-7F00B5920FFB}"/>
              </a:ext>
            </a:extLst>
          </p:cNvPr>
          <p:cNvGrpSpPr/>
          <p:nvPr userDrawn="1"/>
        </p:nvGrpSpPr>
        <p:grpSpPr>
          <a:xfrm>
            <a:off x="608330" y="5713191"/>
            <a:ext cx="4869180" cy="731520"/>
            <a:chOff x="608330" y="5713191"/>
            <a:chExt cx="4869180" cy="731520"/>
          </a:xfrm>
        </p:grpSpPr>
        <p:sp>
          <p:nvSpPr>
            <p:cNvPr id="7" name="Oval 6">
              <a:extLst>
                <a:ext uri="{FF2B5EF4-FFF2-40B4-BE49-F238E27FC236}">
                  <a16:creationId xmlns:a16="http://schemas.microsoft.com/office/drawing/2014/main" id="{17F35883-5D31-C14D-B6D3-DD1FE7DDE651}"/>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66DC4331-1EFA-FE45-9389-C4DC0BE099E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11" name="Footer Placeholder 1">
            <a:extLst>
              <a:ext uri="{FF2B5EF4-FFF2-40B4-BE49-F238E27FC236}">
                <a16:creationId xmlns:a16="http://schemas.microsoft.com/office/drawing/2014/main" id="{6094B6ED-FA89-0448-AF9E-9652637CCF4C}"/>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Tree>
    <p:extLst>
      <p:ext uri="{BB962C8B-B14F-4D97-AF65-F5344CB8AC3E}">
        <p14:creationId xmlns:p14="http://schemas.microsoft.com/office/powerpoint/2010/main" val="3441149265"/>
      </p:ext>
    </p:extLst>
  </p:cSld>
  <p:clrMapOvr>
    <a:overrideClrMapping bg1="lt1" tx1="dk1" bg2="lt2" tx2="dk2" accent1="accent1" accent2="accent2" accent3="accent3" accent4="accent4" accent5="accent5" accent6="accent6" hlink="hlink" folHlink="folHlink"/>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Divider 2 - Section &amp; Subsection">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BD829AC-324E-1A43-878E-2E50008FE5ED}"/>
              </a:ext>
            </a:extLst>
          </p:cNvPr>
          <p:cNvSpPr/>
          <p:nvPr userDrawn="1"/>
        </p:nvSpPr>
        <p:spPr>
          <a:xfrm>
            <a:off x="0" y="6241766"/>
            <a:ext cx="12192000" cy="137160"/>
          </a:xfrm>
          <a:prstGeom prst="rect">
            <a:avLst/>
          </a:prstGeom>
          <a:solidFill>
            <a:srgbClr val="0C2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7CA75AC-200C-894F-BC95-8DE92FE25F13}"/>
              </a:ext>
            </a:extLst>
          </p:cNvPr>
          <p:cNvSpPr/>
          <p:nvPr userDrawn="1"/>
        </p:nvSpPr>
        <p:spPr>
          <a:xfrm>
            <a:off x="0" y="6313755"/>
            <a:ext cx="12192000" cy="548640"/>
          </a:xfrm>
          <a:prstGeom prst="rect">
            <a:avLst/>
          </a:prstGeom>
          <a:solidFill>
            <a:srgbClr val="113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2590800"/>
            <a:ext cx="6083132" cy="1257167"/>
          </a:xfrm>
          <a:prstGeom prst="rect">
            <a:avLst/>
          </a:prstGeom>
        </p:spPr>
        <p:txBody>
          <a:bodyPr anchor="ctr">
            <a:normAutofit/>
          </a:bodyPr>
          <a:lstStyle>
            <a:lvl1pPr algn="l">
              <a:defRPr sz="3200" b="0" i="0" cap="none">
                <a:solidFill>
                  <a:schemeClr val="tx1"/>
                </a:solidFill>
                <a:latin typeface="+mj-lt"/>
                <a:cs typeface="Arial Black" panose="020B0604020202020204" pitchFamily="34" charset="0"/>
              </a:defRPr>
            </a:lvl1pPr>
          </a:lstStyle>
          <a:p>
            <a:r>
              <a:rPr lang="en-US"/>
              <a:t>Section Header Line 1</a:t>
            </a:r>
            <a:br>
              <a:rPr lang="en-US"/>
            </a:br>
            <a:r>
              <a:rPr lang="en-US"/>
              <a:t>Section Header Line 2</a:t>
            </a:r>
          </a:p>
        </p:txBody>
      </p:sp>
      <p:sp>
        <p:nvSpPr>
          <p:cNvPr id="11" name="Text Placeholder 2">
            <a:extLst>
              <a:ext uri="{FF2B5EF4-FFF2-40B4-BE49-F238E27FC236}">
                <a16:creationId xmlns:a16="http://schemas.microsoft.com/office/drawing/2014/main" id="{CFCF794F-ECB6-BD40-9B91-007A268FD84E}"/>
              </a:ext>
            </a:extLst>
          </p:cNvPr>
          <p:cNvSpPr>
            <a:spLocks noGrp="1"/>
          </p:cNvSpPr>
          <p:nvPr>
            <p:ph type="body" idx="10" hasCustomPrompt="1"/>
          </p:nvPr>
        </p:nvSpPr>
        <p:spPr>
          <a:xfrm>
            <a:off x="622468" y="3847060"/>
            <a:ext cx="6083132" cy="381000"/>
          </a:xfrm>
          <a:prstGeom prst="rect">
            <a:avLst/>
          </a:prstGeom>
        </p:spPr>
        <p:txBody>
          <a:bodyPr anchor="ctr">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grpSp>
        <p:nvGrpSpPr>
          <p:cNvPr id="7" name="Group 6">
            <a:extLst>
              <a:ext uri="{FF2B5EF4-FFF2-40B4-BE49-F238E27FC236}">
                <a16:creationId xmlns:a16="http://schemas.microsoft.com/office/drawing/2014/main" id="{E39B11B6-BF43-CB49-8655-13EB4F238325}"/>
              </a:ext>
            </a:extLst>
          </p:cNvPr>
          <p:cNvGrpSpPr/>
          <p:nvPr userDrawn="1"/>
        </p:nvGrpSpPr>
        <p:grpSpPr>
          <a:xfrm>
            <a:off x="608330" y="5713191"/>
            <a:ext cx="4869180" cy="731520"/>
            <a:chOff x="608330" y="5713191"/>
            <a:chExt cx="4869180" cy="731520"/>
          </a:xfrm>
        </p:grpSpPr>
        <p:sp>
          <p:nvSpPr>
            <p:cNvPr id="13" name="Oval 12">
              <a:extLst>
                <a:ext uri="{FF2B5EF4-FFF2-40B4-BE49-F238E27FC236}">
                  <a16:creationId xmlns:a16="http://schemas.microsoft.com/office/drawing/2014/main" id="{FA2B8496-73E6-584C-8BFA-3116C9C2EA5C}"/>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Text&#10;&#10;Description automatically generated">
              <a:extLst>
                <a:ext uri="{FF2B5EF4-FFF2-40B4-BE49-F238E27FC236}">
                  <a16:creationId xmlns:a16="http://schemas.microsoft.com/office/drawing/2014/main" id="{E8C9DED0-387A-3F4B-AD9E-26EF0A0A364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12" name="Footer Placeholder 1">
            <a:extLst>
              <a:ext uri="{FF2B5EF4-FFF2-40B4-BE49-F238E27FC236}">
                <a16:creationId xmlns:a16="http://schemas.microsoft.com/office/drawing/2014/main" id="{CB3467F0-CA9B-8D4C-9283-88F42CF5E0B4}"/>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Tree>
    <p:extLst>
      <p:ext uri="{BB962C8B-B14F-4D97-AF65-F5344CB8AC3E}">
        <p14:creationId xmlns:p14="http://schemas.microsoft.com/office/powerpoint/2010/main" val="686662274"/>
      </p:ext>
    </p:extLst>
  </p:cSld>
  <p:clrMapOvr>
    <a:overrideClrMapping bg1="lt1" tx1="dk1" bg2="lt2" tx2="dk2" accent1="accent1" accent2="accent2" accent3="accent3" accent4="accent4" accent5="accent5" accent6="accent6" hlink="hlink" folHlink="folHlink"/>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hank You - Diago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F4F84A-BE8E-AD4A-AF22-593CC68509FB}"/>
              </a:ext>
            </a:extLst>
          </p:cNvPr>
          <p:cNvSpPr>
            <a:spLocks noGrp="1"/>
          </p:cNvSpPr>
          <p:nvPr>
            <p:ph sz="quarter" idx="14" hasCustomPrompt="1"/>
          </p:nvPr>
        </p:nvSpPr>
        <p:spPr>
          <a:xfrm>
            <a:off x="609600" y="3124200"/>
            <a:ext cx="6096000" cy="914400"/>
          </a:xfrm>
          <a:prstGeom prst="rect">
            <a:avLst/>
          </a:prstGeom>
        </p:spPr>
        <p:txBody>
          <a:bodyPr/>
          <a:lstStyle>
            <a:lvl1pPr marL="0" indent="0">
              <a:buNone/>
              <a:defRPr/>
            </a:lvl1pPr>
          </a:lstStyle>
          <a:p>
            <a:pPr lvl="0"/>
            <a:r>
              <a:rPr lang="en-US"/>
              <a:t>Contact Info:</a:t>
            </a:r>
            <a:br>
              <a:rPr lang="en-US"/>
            </a:br>
            <a:endParaRPr lang="en-US"/>
          </a:p>
        </p:txBody>
      </p:sp>
      <p:sp>
        <p:nvSpPr>
          <p:cNvPr id="7" name="Footer Placeholder 1">
            <a:extLst>
              <a:ext uri="{FF2B5EF4-FFF2-40B4-BE49-F238E27FC236}">
                <a16:creationId xmlns:a16="http://schemas.microsoft.com/office/drawing/2014/main" id="{1C4B8805-E8DE-0444-AC19-31486FB56700}"/>
              </a:ext>
            </a:extLst>
          </p:cNvPr>
          <p:cNvSpPr>
            <a:spLocks noGrp="1"/>
          </p:cNvSpPr>
          <p:nvPr>
            <p:ph type="ftr" sz="quarter" idx="15"/>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
        <p:nvSpPr>
          <p:cNvPr id="6" name="Picture Placeholder 2">
            <a:extLst>
              <a:ext uri="{FF2B5EF4-FFF2-40B4-BE49-F238E27FC236}">
                <a16:creationId xmlns:a16="http://schemas.microsoft.com/office/drawing/2014/main" id="{9EAFCA00-6EDC-E644-808C-4E4F3A03A8BB}"/>
              </a:ext>
            </a:extLst>
          </p:cNvPr>
          <p:cNvSpPr>
            <a:spLocks noGrp="1"/>
          </p:cNvSpPr>
          <p:nvPr>
            <p:ph type="pic" sz="quarter" idx="13" hasCustomPrompt="1"/>
          </p:nvPr>
        </p:nvSpPr>
        <p:spPr>
          <a:xfrm>
            <a:off x="4998720" y="-304"/>
            <a:ext cx="7193280" cy="6858304"/>
          </a:xfrm>
          <a:custGeom>
            <a:avLst/>
            <a:gdLst>
              <a:gd name="connsiteX0" fmla="*/ 0 w 6477000"/>
              <a:gd name="connsiteY0" fmla="*/ 6858000 h 6858000"/>
              <a:gd name="connsiteX1" fmla="*/ 3717992 w 6477000"/>
              <a:gd name="connsiteY1" fmla="*/ 0 h 6858000"/>
              <a:gd name="connsiteX2" fmla="*/ 6477000 w 6477000"/>
              <a:gd name="connsiteY2" fmla="*/ 0 h 6858000"/>
              <a:gd name="connsiteX3" fmla="*/ 2759008 w 6477000"/>
              <a:gd name="connsiteY3" fmla="*/ 6858000 h 6858000"/>
              <a:gd name="connsiteX4" fmla="*/ 0 w 6477000"/>
              <a:gd name="connsiteY4" fmla="*/ 6858000 h 6858000"/>
              <a:gd name="connsiteX0" fmla="*/ 0 w 6477000"/>
              <a:gd name="connsiteY0" fmla="*/ 6858000 h 6858000"/>
              <a:gd name="connsiteX1" fmla="*/ 3717992 w 6477000"/>
              <a:gd name="connsiteY1" fmla="*/ 0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56891 w 6477000"/>
              <a:gd name="connsiteY1" fmla="*/ 838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74733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03397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304 h 6858304"/>
              <a:gd name="connsiteX1" fmla="*/ 4134654 w 6477000"/>
              <a:gd name="connsiteY1" fmla="*/ 0 h 6858304"/>
              <a:gd name="connsiteX2" fmla="*/ 6477000 w 6477000"/>
              <a:gd name="connsiteY2" fmla="*/ 304 h 6858304"/>
              <a:gd name="connsiteX3" fmla="*/ 6468860 w 6477000"/>
              <a:gd name="connsiteY3" fmla="*/ 6858304 h 6858304"/>
              <a:gd name="connsiteX4" fmla="*/ 0 w 6477000"/>
              <a:gd name="connsiteY4" fmla="*/ 6858304 h 685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304">
                <a:moveTo>
                  <a:pt x="0" y="6858304"/>
                </a:moveTo>
                <a:lnTo>
                  <a:pt x="4134654" y="0"/>
                </a:lnTo>
                <a:lnTo>
                  <a:pt x="6477000" y="304"/>
                </a:lnTo>
                <a:cubicBezTo>
                  <a:pt x="6474287" y="2286304"/>
                  <a:pt x="6471573" y="4572304"/>
                  <a:pt x="6468860" y="6858304"/>
                </a:cubicBezTo>
                <a:lnTo>
                  <a:pt x="0" y="6858304"/>
                </a:lnTo>
                <a:close/>
              </a:path>
            </a:pathLst>
          </a:custGeom>
        </p:spPr>
        <p:txBody>
          <a:bodyPr anchor="ctr"/>
          <a:lstStyle>
            <a:lvl1pPr marL="0" indent="0" algn="ctr">
              <a:buNone/>
              <a:defRPr b="0">
                <a:solidFill>
                  <a:schemeClr val="bg1"/>
                </a:solidFill>
              </a:defRPr>
            </a:lvl1pPr>
          </a:lstStyle>
          <a:p>
            <a:r>
              <a:rPr lang="en-US"/>
              <a:t>Insert Picture</a:t>
            </a:r>
          </a:p>
        </p:txBody>
      </p:sp>
      <p:grpSp>
        <p:nvGrpSpPr>
          <p:cNvPr id="8" name="Group 7">
            <a:extLst>
              <a:ext uri="{FF2B5EF4-FFF2-40B4-BE49-F238E27FC236}">
                <a16:creationId xmlns:a16="http://schemas.microsoft.com/office/drawing/2014/main" id="{1ACE5795-C011-2347-B732-4D58EE506298}"/>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969C6465-41A9-8A4A-9B09-15F74816B819}"/>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CE690707-20C8-314D-98DE-C0DA5CEA3F8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2" name="TextBox 1">
            <a:extLst>
              <a:ext uri="{FF2B5EF4-FFF2-40B4-BE49-F238E27FC236}">
                <a16:creationId xmlns:a16="http://schemas.microsoft.com/office/drawing/2014/main" id="{D81A6462-24F4-9745-A3E9-48C12B5A3599}"/>
              </a:ext>
            </a:extLst>
          </p:cNvPr>
          <p:cNvSpPr txBox="1"/>
          <p:nvPr userDrawn="1"/>
        </p:nvSpPr>
        <p:spPr>
          <a:xfrm>
            <a:off x="626442" y="1798639"/>
            <a:ext cx="6092024" cy="707886"/>
          </a:xfrm>
          <a:prstGeom prst="rect">
            <a:avLst/>
          </a:prstGeom>
          <a:noFill/>
        </p:spPr>
        <p:txBody>
          <a:bodyPr wrap="square" rtlCol="0" anchor="ctr">
            <a:spAutoFit/>
          </a:bodyPr>
          <a:lstStyle/>
          <a:p>
            <a:pPr algn="l"/>
            <a:r>
              <a:rPr lang="en-US" sz="4000">
                <a:solidFill>
                  <a:schemeClr val="tx1"/>
                </a:solidFill>
                <a:latin typeface="+mj-lt"/>
              </a:rPr>
              <a:t>Thank You</a:t>
            </a:r>
          </a:p>
        </p:txBody>
      </p:sp>
    </p:spTree>
    <p:extLst>
      <p:ext uri="{BB962C8B-B14F-4D97-AF65-F5344CB8AC3E}">
        <p14:creationId xmlns:p14="http://schemas.microsoft.com/office/powerpoint/2010/main" val="3460196307"/>
      </p:ext>
    </p:extLst>
  </p:cSld>
  <p:clrMapOvr>
    <a:overrideClrMapping bg1="lt1" tx1="dk1" bg2="lt2" tx2="dk2" accent1="accent1" accent2="accent2" accent3="accent3" accent4="accent4" accent5="accent5" accent6="accent6" hlink="hlink" folHlink="folHlink"/>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5_Custom_Section Header">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8EFDDE4-922C-CC44-BB74-BF8F341D9791}"/>
              </a:ext>
            </a:extLst>
          </p:cNvPr>
          <p:cNvSpPr/>
          <p:nvPr userDrawn="1"/>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995A50EE-79B8-4272-A450-DF231F227ADD}"/>
              </a:ext>
            </a:extLst>
          </p:cNvPr>
          <p:cNvSpPr>
            <a:spLocks noGrp="1"/>
          </p:cNvSpPr>
          <p:nvPr>
            <p:ph type="title" hasCustomPrompt="1"/>
          </p:nvPr>
        </p:nvSpPr>
        <p:spPr>
          <a:xfrm>
            <a:off x="812800" y="3581400"/>
            <a:ext cx="9956800" cy="1066800"/>
          </a:xfrm>
          <a:prstGeom prst="rect">
            <a:avLst/>
          </a:prstGeom>
        </p:spPr>
        <p:txBody>
          <a:bodyPr anchor="ctr">
            <a:normAutofit/>
          </a:bodyPr>
          <a:lstStyle>
            <a:lvl1pPr algn="r">
              <a:defRPr sz="3200" b="0" i="0" cap="none">
                <a:solidFill>
                  <a:schemeClr val="bg1"/>
                </a:solidFill>
                <a:latin typeface="+mj-lt"/>
                <a:cs typeface="Arial Black" panose="020B0604020202020204" pitchFamily="34" charset="0"/>
              </a:defRPr>
            </a:lvl1pPr>
          </a:lstStyle>
          <a:p>
            <a:r>
              <a:rPr lang="en-US"/>
              <a:t>Section Header Line 1</a:t>
            </a:r>
            <a:br>
              <a:rPr lang="en-US"/>
            </a:br>
            <a:r>
              <a:rPr lang="en-US"/>
              <a:t>Header Line 2</a:t>
            </a:r>
          </a:p>
        </p:txBody>
      </p:sp>
      <p:sp>
        <p:nvSpPr>
          <p:cNvPr id="15" name="Footer Placeholder 3">
            <a:extLst>
              <a:ext uri="{FF2B5EF4-FFF2-40B4-BE49-F238E27FC236}">
                <a16:creationId xmlns:a16="http://schemas.microsoft.com/office/drawing/2014/main" id="{62F14817-1B55-6C46-AC3E-69308A607072}"/>
              </a:ext>
            </a:extLst>
          </p:cNvPr>
          <p:cNvSpPr>
            <a:spLocks noGrp="1"/>
          </p:cNvSpPr>
          <p:nvPr>
            <p:ph type="ftr" sz="quarter" idx="14"/>
          </p:nvPr>
        </p:nvSpPr>
        <p:spPr>
          <a:xfrm>
            <a:off x="3352800" y="6556248"/>
            <a:ext cx="5486400" cy="301752"/>
          </a:xfrm>
          <a:prstGeom prst="rect">
            <a:avLst/>
          </a:prstGeom>
        </p:spPr>
        <p:txBody>
          <a:bodyPr/>
          <a:lstStyle>
            <a:lvl1pPr algn="ctr">
              <a:defRPr/>
            </a:lvl1pPr>
          </a:lstStyle>
          <a:p>
            <a:r>
              <a:rPr lang="en-US"/>
              <a:t>Footer</a:t>
            </a:r>
          </a:p>
        </p:txBody>
      </p:sp>
      <p:grpSp>
        <p:nvGrpSpPr>
          <p:cNvPr id="6" name="Group 5">
            <a:extLst>
              <a:ext uri="{FF2B5EF4-FFF2-40B4-BE49-F238E27FC236}">
                <a16:creationId xmlns:a16="http://schemas.microsoft.com/office/drawing/2014/main" id="{DEEE0461-E67D-DE42-A57E-ACF1AD220501}"/>
              </a:ext>
            </a:extLst>
          </p:cNvPr>
          <p:cNvGrpSpPr/>
          <p:nvPr userDrawn="1"/>
        </p:nvGrpSpPr>
        <p:grpSpPr>
          <a:xfrm>
            <a:off x="304800" y="222421"/>
            <a:ext cx="4869180" cy="731520"/>
            <a:chOff x="608330" y="5713191"/>
            <a:chExt cx="4869180" cy="731520"/>
          </a:xfrm>
        </p:grpSpPr>
        <p:sp>
          <p:nvSpPr>
            <p:cNvPr id="8" name="Oval 7">
              <a:extLst>
                <a:ext uri="{FF2B5EF4-FFF2-40B4-BE49-F238E27FC236}">
                  <a16:creationId xmlns:a16="http://schemas.microsoft.com/office/drawing/2014/main" id="{8076FD51-22B4-7D45-A7F8-D542071E9301}"/>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7360C9DD-5A98-204A-A14F-A16268F49E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74160858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FF168-BFAF-4BE2-B586-4937085513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E7140F-3C44-4F08-BA0C-AE26EAFBAD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8C751B-14B5-4076-87E7-714ACCF7F2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4F81D53-382D-41A1-8431-56FA56596B92}"/>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134770404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hank you slid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C8E80C-956E-1E4F-AB8A-CD98563BF7CD}"/>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ooter Placeholder 2">
            <a:extLst>
              <a:ext uri="{FF2B5EF4-FFF2-40B4-BE49-F238E27FC236}">
                <a16:creationId xmlns:a16="http://schemas.microsoft.com/office/drawing/2014/main" id="{493D4E72-CDC0-E841-8DE6-8BCDAB653CAF}"/>
              </a:ext>
            </a:extLst>
          </p:cNvPr>
          <p:cNvSpPr>
            <a:spLocks noGrp="1"/>
          </p:cNvSpPr>
          <p:nvPr>
            <p:ph type="ftr" sz="quarter" idx="10"/>
          </p:nvPr>
        </p:nvSpPr>
        <p:spPr/>
        <p:txBody>
          <a:bodyPr/>
          <a:lstStyle/>
          <a:p>
            <a:r>
              <a:rPr lang="en-US"/>
              <a:t>Footer</a:t>
            </a:r>
          </a:p>
        </p:txBody>
      </p:sp>
      <p:sp>
        <p:nvSpPr>
          <p:cNvPr id="5" name="Text Placeholder 1">
            <a:extLst>
              <a:ext uri="{FF2B5EF4-FFF2-40B4-BE49-F238E27FC236}">
                <a16:creationId xmlns:a16="http://schemas.microsoft.com/office/drawing/2014/main" id="{6800EEAC-5EDE-AD4D-91C8-3F88D9585EC3}"/>
              </a:ext>
            </a:extLst>
          </p:cNvPr>
          <p:cNvSpPr>
            <a:spLocks noGrp="1"/>
          </p:cNvSpPr>
          <p:nvPr>
            <p:ph type="body" idx="11" hasCustomPrompt="1"/>
          </p:nvPr>
        </p:nvSpPr>
        <p:spPr>
          <a:xfrm>
            <a:off x="2029405" y="3738458"/>
            <a:ext cx="9552995" cy="381000"/>
          </a:xfrm>
          <a:prstGeom prst="rect">
            <a:avLst/>
          </a:prstGeom>
        </p:spPr>
        <p:txBody>
          <a:bodyPr/>
          <a:lstStyle>
            <a:lvl1pPr marL="0" indent="0">
              <a:buNone/>
              <a:defRPr b="0"/>
            </a:lvl1pPr>
          </a:lstStyle>
          <a:p>
            <a:r>
              <a:rPr lang="en-US"/>
              <a:t>Contact Info</a:t>
            </a:r>
          </a:p>
        </p:txBody>
      </p:sp>
      <p:grpSp>
        <p:nvGrpSpPr>
          <p:cNvPr id="6" name="Group 5">
            <a:extLst>
              <a:ext uri="{FF2B5EF4-FFF2-40B4-BE49-F238E27FC236}">
                <a16:creationId xmlns:a16="http://schemas.microsoft.com/office/drawing/2014/main" id="{4191E08D-B365-D249-85E9-1BE4E109183C}"/>
              </a:ext>
            </a:extLst>
          </p:cNvPr>
          <p:cNvGrpSpPr/>
          <p:nvPr userDrawn="1"/>
        </p:nvGrpSpPr>
        <p:grpSpPr>
          <a:xfrm>
            <a:off x="304800" y="222421"/>
            <a:ext cx="4869180" cy="731520"/>
            <a:chOff x="608330" y="5713191"/>
            <a:chExt cx="4869180" cy="731520"/>
          </a:xfrm>
        </p:grpSpPr>
        <p:sp>
          <p:nvSpPr>
            <p:cNvPr id="7" name="Oval 6">
              <a:extLst>
                <a:ext uri="{FF2B5EF4-FFF2-40B4-BE49-F238E27FC236}">
                  <a16:creationId xmlns:a16="http://schemas.microsoft.com/office/drawing/2014/main" id="{34CA7195-115D-F94F-9967-FEAD9EEE6440}"/>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933038B6-58B8-0749-AEC4-2C4A831F49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9" name="TextBox 8">
            <a:extLst>
              <a:ext uri="{FF2B5EF4-FFF2-40B4-BE49-F238E27FC236}">
                <a16:creationId xmlns:a16="http://schemas.microsoft.com/office/drawing/2014/main" id="{5A91A0ED-FCE0-5042-91A4-503557C84802}"/>
              </a:ext>
            </a:extLst>
          </p:cNvPr>
          <p:cNvSpPr txBox="1"/>
          <p:nvPr userDrawn="1"/>
        </p:nvSpPr>
        <p:spPr>
          <a:xfrm>
            <a:off x="2029405" y="2500538"/>
            <a:ext cx="6092024" cy="523220"/>
          </a:xfrm>
          <a:prstGeom prst="rect">
            <a:avLst/>
          </a:prstGeom>
          <a:noFill/>
        </p:spPr>
        <p:txBody>
          <a:bodyPr wrap="square" rtlCol="0" anchor="ctr">
            <a:spAutoFit/>
          </a:bodyPr>
          <a:lstStyle/>
          <a:p>
            <a:pPr algn="l"/>
            <a:r>
              <a:rPr lang="en-US" sz="2800">
                <a:solidFill>
                  <a:schemeClr val="bg1"/>
                </a:solidFill>
                <a:latin typeface="+mj-lt"/>
              </a:rPr>
              <a:t>Thank You</a:t>
            </a:r>
          </a:p>
        </p:txBody>
      </p:sp>
    </p:spTree>
    <p:extLst>
      <p:ext uri="{BB962C8B-B14F-4D97-AF65-F5344CB8AC3E}">
        <p14:creationId xmlns:p14="http://schemas.microsoft.com/office/powerpoint/2010/main" val="235840659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0F2EF0-0C9C-453D-81F5-B6DA3664EE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itle 3">
            <a:extLst>
              <a:ext uri="{FF2B5EF4-FFF2-40B4-BE49-F238E27FC236}">
                <a16:creationId xmlns:a16="http://schemas.microsoft.com/office/drawing/2014/main" id="{36FB5054-9A0F-41D0-9639-FB4255401EC7}"/>
              </a:ext>
            </a:extLst>
          </p:cNvPr>
          <p:cNvSpPr>
            <a:spLocks noGrp="1"/>
          </p:cNvSpPr>
          <p:nvPr>
            <p:ph type="title"/>
          </p:nvPr>
        </p:nvSpPr>
        <p:spPr>
          <a:xfrm>
            <a:off x="832104" y="1709928"/>
            <a:ext cx="10515600" cy="2852928"/>
          </a:xfrm>
        </p:spPr>
        <p:txBody>
          <a:bodyPr/>
          <a:lstStyle/>
          <a:p>
            <a:r>
              <a:rPr lang="en-US"/>
              <a:t>Click to edit Master title style</a:t>
            </a:r>
          </a:p>
        </p:txBody>
      </p:sp>
      <p:sp>
        <p:nvSpPr>
          <p:cNvPr id="12" name="Slide Number Placeholder 11">
            <a:extLst>
              <a:ext uri="{FF2B5EF4-FFF2-40B4-BE49-F238E27FC236}">
                <a16:creationId xmlns:a16="http://schemas.microsoft.com/office/drawing/2014/main" id="{A8EFC589-A164-411A-9E33-C1601FE4B16E}"/>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2488762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38409-1C0E-4B7E-956E-4733452556D6}"/>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6B4F5D29-C367-43C6-AE79-552FE7100D33}"/>
              </a:ext>
            </a:extLst>
          </p:cNvPr>
          <p:cNvSpPr>
            <a:spLocks noGrp="1"/>
          </p:cNvSpPr>
          <p:nvPr>
            <p:ph type="body" idx="1"/>
          </p:nvPr>
        </p:nvSpPr>
        <p:spPr>
          <a:xfrm>
            <a:off x="839788" y="1681163"/>
            <a:ext cx="5157787" cy="823912"/>
          </a:xfrm>
        </p:spPr>
        <p:txBody>
          <a:bodyPr anchor="b"/>
          <a:lstStyle>
            <a:lvl1pPr marL="0" indent="0">
              <a:buNone/>
              <a:defRPr sz="2400" b="0">
                <a:solidFill>
                  <a:srgbClr val="197EA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F26D46-EA97-42CB-8FEC-FCA83846D3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0135FE-268C-4443-B91F-E810FB09D5D6}"/>
              </a:ext>
            </a:extLst>
          </p:cNvPr>
          <p:cNvSpPr>
            <a:spLocks noGrp="1"/>
          </p:cNvSpPr>
          <p:nvPr>
            <p:ph type="body" sz="quarter" idx="3"/>
          </p:nvPr>
        </p:nvSpPr>
        <p:spPr>
          <a:xfrm>
            <a:off x="6172200" y="1681163"/>
            <a:ext cx="5183188" cy="823912"/>
          </a:xfrm>
        </p:spPr>
        <p:txBody>
          <a:bodyPr anchor="b"/>
          <a:lstStyle>
            <a:lvl1pPr marL="0" indent="0">
              <a:buNone/>
              <a:defRPr sz="2400" b="0">
                <a:solidFill>
                  <a:srgbClr val="197EA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83F9C9-4527-480D-BEF2-B1C1D126AF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77459F9-258B-4D01-9D08-C31268CECF32}"/>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240745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983B-5CB5-4610-9548-3DE0C0FFE1C4}"/>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4" name="Slide Number Placeholder 3">
            <a:extLst>
              <a:ext uri="{FF2B5EF4-FFF2-40B4-BE49-F238E27FC236}">
                <a16:creationId xmlns:a16="http://schemas.microsoft.com/office/drawing/2014/main" id="{BE55181A-1413-431B-90C9-CC1422755BA3}"/>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504225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Centered 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0B1F90-EC5A-4ABB-8773-1306ADA6723A}"/>
              </a:ext>
            </a:extLst>
          </p:cNvPr>
          <p:cNvSpPr/>
          <p:nvPr userDrawn="1"/>
        </p:nvSpPr>
        <p:spPr>
          <a:xfrm>
            <a:off x="0" y="2516186"/>
            <a:ext cx="12192000" cy="1825625"/>
          </a:xfrm>
          <a:prstGeom prst="rect">
            <a:avLst/>
          </a:prstGeom>
          <a:solidFill>
            <a:srgbClr val="197EAA"/>
          </a:solidFill>
          <a:ln>
            <a:solidFill>
              <a:srgbClr val="197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EE983B-5CB5-4610-9548-3DE0C0FFE1C4}"/>
              </a:ext>
            </a:extLst>
          </p:cNvPr>
          <p:cNvSpPr>
            <a:spLocks noGrp="1"/>
          </p:cNvSpPr>
          <p:nvPr>
            <p:ph type="title"/>
          </p:nvPr>
        </p:nvSpPr>
        <p:spPr>
          <a:xfrm>
            <a:off x="838200" y="2766218"/>
            <a:ext cx="10515600" cy="1325563"/>
          </a:xfrm>
        </p:spPr>
        <p:txBody>
          <a:bodyPr/>
          <a:lstStyle>
            <a:lvl1pPr algn="ctr">
              <a:defRPr b="1"/>
            </a:lvl1pPr>
          </a:lstStyle>
          <a:p>
            <a:r>
              <a:rPr lang="en-US"/>
              <a:t>Click to edit Master title style</a:t>
            </a:r>
          </a:p>
        </p:txBody>
      </p:sp>
      <p:sp>
        <p:nvSpPr>
          <p:cNvPr id="4" name="Slide Number Placeholder 3">
            <a:extLst>
              <a:ext uri="{FF2B5EF4-FFF2-40B4-BE49-F238E27FC236}">
                <a16:creationId xmlns:a16="http://schemas.microsoft.com/office/drawing/2014/main" id="{5F321148-ED5A-4DA2-8F9D-F3CE735E9309}"/>
              </a:ext>
            </a:extLst>
          </p:cNvPr>
          <p:cNvSpPr>
            <a:spLocks noGrp="1"/>
          </p:cNvSpPr>
          <p:nvPr>
            <p:ph type="sldNum" sz="quarter" idx="11"/>
          </p:nvPr>
        </p:nvSpPr>
        <p:spPr/>
        <p:txBody>
          <a:bodyPr/>
          <a:lstStyle/>
          <a:p>
            <a:fld id="{26A52B71-7D07-4CF5-A8D5-1C4F79F1E808}" type="slidenum">
              <a:rPr lang="en-US" smtClean="0"/>
              <a:t>‹#›</a:t>
            </a:fld>
            <a:endParaRPr lang="en-US"/>
          </a:p>
        </p:txBody>
      </p:sp>
      <p:pic>
        <p:nvPicPr>
          <p:cNvPr id="3" name="Picture 2">
            <a:extLst>
              <a:ext uri="{FF2B5EF4-FFF2-40B4-BE49-F238E27FC236}">
                <a16:creationId xmlns:a16="http://schemas.microsoft.com/office/drawing/2014/main" id="{8C6780C7-BA89-ED00-3808-FDF87205E1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12293" y="6176963"/>
            <a:ext cx="1697700" cy="408523"/>
          </a:xfrm>
          <a:prstGeom prst="rect">
            <a:avLst/>
          </a:prstGeom>
        </p:spPr>
      </p:pic>
    </p:spTree>
    <p:extLst>
      <p:ext uri="{BB962C8B-B14F-4D97-AF65-F5344CB8AC3E}">
        <p14:creationId xmlns:p14="http://schemas.microsoft.com/office/powerpoint/2010/main" val="456426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2A3541-CE07-4C3F-8158-1697199FE05F}"/>
              </a:ext>
            </a:extLst>
          </p:cNvPr>
          <p:cNvSpPr/>
          <p:nvPr userDrawn="1"/>
        </p:nvSpPr>
        <p:spPr>
          <a:xfrm>
            <a:off x="0" y="0"/>
            <a:ext cx="5149049" cy="6858000"/>
          </a:xfrm>
          <a:prstGeom prst="rect">
            <a:avLst/>
          </a:prstGeom>
          <a:solidFill>
            <a:srgbClr val="197EAA"/>
          </a:solidFill>
          <a:ln>
            <a:solidFill>
              <a:srgbClr val="197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A73236-2650-4002-BBE6-41B807BD12AA}"/>
              </a:ext>
            </a:extLst>
          </p:cNvPr>
          <p:cNvSpPr>
            <a:spLocks noGrp="1"/>
          </p:cNvSpPr>
          <p:nvPr>
            <p:ph type="title"/>
          </p:nvPr>
        </p:nvSpPr>
        <p:spPr>
          <a:xfrm>
            <a:off x="839788" y="457200"/>
            <a:ext cx="3932237" cy="1600200"/>
          </a:xfrm>
        </p:spPr>
        <p:txBody>
          <a:bodyPr anchor="b"/>
          <a:lstStyle>
            <a:lvl1pPr algn="ctr">
              <a:defRPr sz="3200" b="1"/>
            </a:lvl1pPr>
          </a:lstStyle>
          <a:p>
            <a:r>
              <a:rPr lang="en-US"/>
              <a:t>Click to edit Master title style</a:t>
            </a:r>
          </a:p>
        </p:txBody>
      </p:sp>
      <p:sp>
        <p:nvSpPr>
          <p:cNvPr id="3" name="Content Placeholder 2">
            <a:extLst>
              <a:ext uri="{FF2B5EF4-FFF2-40B4-BE49-F238E27FC236}">
                <a16:creationId xmlns:a16="http://schemas.microsoft.com/office/drawing/2014/main" id="{1C1BE671-D30E-46C1-9CDE-53F14C0F6949}"/>
              </a:ext>
            </a:extLst>
          </p:cNvPr>
          <p:cNvSpPr>
            <a:spLocks noGrp="1"/>
          </p:cNvSpPr>
          <p:nvPr>
            <p:ph idx="1"/>
          </p:nvPr>
        </p:nvSpPr>
        <p:spPr>
          <a:xfrm>
            <a:off x="5183188" y="987425"/>
            <a:ext cx="6172200" cy="508680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ED7911-7434-4F82-A978-77EFE7561C63}"/>
              </a:ext>
            </a:extLst>
          </p:cNvPr>
          <p:cNvSpPr>
            <a:spLocks noGrp="1"/>
          </p:cNvSpPr>
          <p:nvPr>
            <p:ph type="body" sz="half" idx="2"/>
          </p:nvPr>
        </p:nvSpPr>
        <p:spPr>
          <a:xfrm>
            <a:off x="839788" y="2262248"/>
            <a:ext cx="3932237" cy="401784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Slide Number Placeholder 5">
            <a:extLst>
              <a:ext uri="{FF2B5EF4-FFF2-40B4-BE49-F238E27FC236}">
                <a16:creationId xmlns:a16="http://schemas.microsoft.com/office/drawing/2014/main" id="{FA5BE5F3-D52E-47D1-B04B-CF6D69F05043}"/>
              </a:ext>
            </a:extLst>
          </p:cNvPr>
          <p:cNvSpPr>
            <a:spLocks noGrp="1"/>
          </p:cNvSpPr>
          <p:nvPr>
            <p:ph type="sldNum" sz="quarter" idx="11"/>
          </p:nvPr>
        </p:nvSpPr>
        <p:spPr/>
        <p:txBody>
          <a:bodyPr/>
          <a:lstStyle/>
          <a:p>
            <a:fld id="{26A52B71-7D07-4CF5-A8D5-1C4F79F1E808}" type="slidenum">
              <a:rPr lang="en-US" smtClean="0"/>
              <a:t>‹#›</a:t>
            </a:fld>
            <a:endParaRPr lang="en-US"/>
          </a:p>
        </p:txBody>
      </p:sp>
      <p:pic>
        <p:nvPicPr>
          <p:cNvPr id="5" name="Picture 4" descr="A black and blue logo&#10;&#10;Description automatically generated">
            <a:extLst>
              <a:ext uri="{FF2B5EF4-FFF2-40B4-BE49-F238E27FC236}">
                <a16:creationId xmlns:a16="http://schemas.microsoft.com/office/drawing/2014/main" id="{67C2F2D3-5E8C-B435-3784-29093B2D3C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2338" y="6280095"/>
            <a:ext cx="1888178" cy="454360"/>
          </a:xfrm>
          <a:prstGeom prst="rect">
            <a:avLst/>
          </a:prstGeom>
        </p:spPr>
      </p:pic>
    </p:spTree>
    <p:extLst>
      <p:ext uri="{BB962C8B-B14F-4D97-AF65-F5344CB8AC3E}">
        <p14:creationId xmlns:p14="http://schemas.microsoft.com/office/powerpoint/2010/main" val="2005706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158CD0-5CB4-4BDE-B805-18DE49F815DA}"/>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15040967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F3737B-C2E8-4AD9-80E0-817805DA653C}"/>
              </a:ext>
            </a:extLst>
          </p:cNvPr>
          <p:cNvSpPr/>
          <p:nvPr userDrawn="1"/>
        </p:nvSpPr>
        <p:spPr>
          <a:xfrm>
            <a:off x="0" y="-133169"/>
            <a:ext cx="12192000" cy="3735207"/>
          </a:xfrm>
          <a:prstGeom prst="rect">
            <a:avLst/>
          </a:prstGeom>
          <a:solidFill>
            <a:srgbClr val="204150"/>
          </a:solidFill>
          <a:ln>
            <a:solidFill>
              <a:srgbClr val="20415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AFEF76-7740-4A84-B559-03B6CB12E4DA}"/>
              </a:ext>
            </a:extLst>
          </p:cNvPr>
          <p:cNvSpPr>
            <a:spLocks noGrp="1"/>
          </p:cNvSpPr>
          <p:nvPr>
            <p:ph type="ctrTitle"/>
          </p:nvPr>
        </p:nvSpPr>
        <p:spPr>
          <a:xfrm>
            <a:off x="1524000" y="641269"/>
            <a:ext cx="9144000" cy="27432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EB308720-D265-46EA-8504-7B0987068DF8}"/>
              </a:ext>
            </a:extLst>
          </p:cNvPr>
          <p:cNvSpPr>
            <a:spLocks noGrp="1"/>
          </p:cNvSpPr>
          <p:nvPr>
            <p:ph type="subTitle" idx="1"/>
          </p:nvPr>
        </p:nvSpPr>
        <p:spPr>
          <a:xfrm>
            <a:off x="1524000" y="3960421"/>
            <a:ext cx="9144000" cy="1858487"/>
          </a:xfrm>
        </p:spPr>
        <p:txBody>
          <a:bodyPr>
            <a:normAutofit/>
          </a:bodyPr>
          <a:lstStyle>
            <a:lvl1pPr marL="0" indent="0" algn="ctr">
              <a:buNone/>
              <a:defRPr sz="2800" b="0">
                <a:solidFill>
                  <a:srgbClr val="197EA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39ED46CF-28E9-470F-B24C-2146E2B6DEFE}"/>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42260057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AF074CD-1879-4ADB-9911-92F0CA98D233}"/>
              </a:ext>
            </a:extLst>
          </p:cNvPr>
          <p:cNvSpPr/>
          <p:nvPr userDrawn="1"/>
        </p:nvSpPr>
        <p:spPr>
          <a:xfrm>
            <a:off x="0" y="-136566"/>
            <a:ext cx="12192000" cy="4699395"/>
          </a:xfrm>
          <a:prstGeom prst="rect">
            <a:avLst/>
          </a:prstGeom>
          <a:solidFill>
            <a:srgbClr val="204150"/>
          </a:solidFill>
          <a:ln>
            <a:solidFill>
              <a:srgbClr val="20415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120383-B215-43DD-810C-CF4AC98E0887}"/>
              </a:ext>
            </a:extLst>
          </p:cNvPr>
          <p:cNvSpPr>
            <a:spLocks noGrp="1"/>
          </p:cNvSpPr>
          <p:nvPr>
            <p:ph type="title"/>
          </p:nvPr>
        </p:nvSpPr>
        <p:spPr>
          <a:xfrm>
            <a:off x="831850" y="1709738"/>
            <a:ext cx="10515600" cy="2280371"/>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810F2EF0-0C9C-453D-81F5-B6DA3664EE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Slide Number Placeholder 4">
            <a:extLst>
              <a:ext uri="{FF2B5EF4-FFF2-40B4-BE49-F238E27FC236}">
                <a16:creationId xmlns:a16="http://schemas.microsoft.com/office/drawing/2014/main" id="{80795B3B-079B-4DB2-BF96-B6BA9C66E0B2}"/>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2316368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53D53-EE31-43D9-AF67-97A6AA0A02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FD540945-0800-4E44-B67C-73F375BD2D29}"/>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37486214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Wide Title With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88436F-BCDF-4434-9B2B-B1F542CD2B29}"/>
              </a:ext>
            </a:extLst>
          </p:cNvPr>
          <p:cNvSpPr/>
          <p:nvPr userDrawn="1"/>
        </p:nvSpPr>
        <p:spPr>
          <a:xfrm>
            <a:off x="0" y="0"/>
            <a:ext cx="5149049" cy="6858000"/>
          </a:xfrm>
          <a:prstGeom prst="rect">
            <a:avLst/>
          </a:prstGeom>
          <a:solidFill>
            <a:srgbClr val="204150"/>
          </a:solidFill>
          <a:ln>
            <a:solidFill>
              <a:srgbClr val="204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653D53-EE31-43D9-AF67-97A6AA0A022A}"/>
              </a:ext>
            </a:extLst>
          </p:cNvPr>
          <p:cNvSpPr>
            <a:spLocks noGrp="1"/>
          </p:cNvSpPr>
          <p:nvPr>
            <p:ph type="title"/>
          </p:nvPr>
        </p:nvSpPr>
        <p:spPr>
          <a:xfrm>
            <a:off x="838200" y="365760"/>
            <a:ext cx="4206240" cy="5838471"/>
          </a:xfrm>
        </p:spPr>
        <p:txBody>
          <a:bodyPr/>
          <a:lstStyle>
            <a:lvl1pPr algn="r">
              <a:defRPr/>
            </a:lvl1pPr>
          </a:lstStyle>
          <a:p>
            <a:r>
              <a:rPr lang="en-US"/>
              <a:t>Click to edit Master title style</a:t>
            </a:r>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a:xfrm>
            <a:off x="5318760" y="365760"/>
            <a:ext cx="6035040" cy="5838471"/>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C08D8EC-BCD9-4B16-A75A-884C28B9F3BB}"/>
              </a:ext>
            </a:extLst>
          </p:cNvPr>
          <p:cNvSpPr>
            <a:spLocks noGrp="1"/>
          </p:cNvSpPr>
          <p:nvPr>
            <p:ph type="sldNum" sz="quarter" idx="11"/>
          </p:nvPr>
        </p:nvSpPr>
        <p:spPr/>
        <p:txBody>
          <a:bodyPr/>
          <a:lstStyle/>
          <a:p>
            <a:fld id="{26A52B71-7D07-4CF5-A8D5-1C4F79F1E808}" type="slidenum">
              <a:rPr lang="en-US" smtClean="0"/>
              <a:t>‹#›</a:t>
            </a:fld>
            <a:endParaRPr lang="en-US"/>
          </a:p>
        </p:txBody>
      </p:sp>
      <p:pic>
        <p:nvPicPr>
          <p:cNvPr id="5" name="Picture 4" descr="A black and blue logo&#10;&#10;Description automatically generated">
            <a:extLst>
              <a:ext uri="{FF2B5EF4-FFF2-40B4-BE49-F238E27FC236}">
                <a16:creationId xmlns:a16="http://schemas.microsoft.com/office/drawing/2014/main" id="{B9322088-A9AD-EFBA-1A5F-A4DB7776C2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2338" y="6280095"/>
            <a:ext cx="1888178" cy="454360"/>
          </a:xfrm>
          <a:prstGeom prst="rect">
            <a:avLst/>
          </a:prstGeom>
        </p:spPr>
      </p:pic>
    </p:spTree>
    <p:extLst>
      <p:ext uri="{BB962C8B-B14F-4D97-AF65-F5344CB8AC3E}">
        <p14:creationId xmlns:p14="http://schemas.microsoft.com/office/powerpoint/2010/main" val="4066081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Narrow Title With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6DF458B-8E83-4B41-BFF9-0DA55FF99E4C}"/>
              </a:ext>
            </a:extLst>
          </p:cNvPr>
          <p:cNvSpPr/>
          <p:nvPr userDrawn="1"/>
        </p:nvSpPr>
        <p:spPr>
          <a:xfrm>
            <a:off x="1" y="0"/>
            <a:ext cx="3581400" cy="6858000"/>
          </a:xfrm>
          <a:prstGeom prst="rect">
            <a:avLst/>
          </a:prstGeom>
          <a:solidFill>
            <a:srgbClr val="204150"/>
          </a:solidFill>
          <a:ln>
            <a:solidFill>
              <a:srgbClr val="204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653D53-EE31-43D9-AF67-97A6AA0A022A}"/>
              </a:ext>
            </a:extLst>
          </p:cNvPr>
          <p:cNvSpPr>
            <a:spLocks noGrp="1"/>
          </p:cNvSpPr>
          <p:nvPr>
            <p:ph type="title"/>
          </p:nvPr>
        </p:nvSpPr>
        <p:spPr>
          <a:xfrm>
            <a:off x="838200" y="365760"/>
            <a:ext cx="2560320" cy="5838471"/>
          </a:xfrm>
        </p:spPr>
        <p:txBody>
          <a:bodyPr>
            <a:normAutofit/>
          </a:bodyPr>
          <a:lstStyle>
            <a:lvl1pPr algn="r">
              <a:defRPr sz="4000"/>
            </a:lvl1pPr>
          </a:lstStyle>
          <a:p>
            <a:r>
              <a:rPr lang="en-US"/>
              <a:t>Click to edit Master title style</a:t>
            </a:r>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a:xfrm>
            <a:off x="3675888" y="365759"/>
            <a:ext cx="7677912" cy="5838471"/>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AFFC42F-0574-4936-AB4B-B474CE9A6CC9}"/>
              </a:ext>
            </a:extLst>
          </p:cNvPr>
          <p:cNvSpPr>
            <a:spLocks noGrp="1"/>
          </p:cNvSpPr>
          <p:nvPr>
            <p:ph type="sldNum" sz="quarter" idx="11"/>
          </p:nvPr>
        </p:nvSpPr>
        <p:spPr/>
        <p:txBody>
          <a:bodyPr/>
          <a:lstStyle/>
          <a:p>
            <a:fld id="{26A52B71-7D07-4CF5-A8D5-1C4F79F1E808}" type="slidenum">
              <a:rPr lang="en-US" smtClean="0"/>
              <a:t>‹#›</a:t>
            </a:fld>
            <a:endParaRPr lang="en-US"/>
          </a:p>
        </p:txBody>
      </p:sp>
      <p:pic>
        <p:nvPicPr>
          <p:cNvPr id="4" name="Picture 3" descr="A black and blue logo&#10;&#10;Description automatically generated">
            <a:extLst>
              <a:ext uri="{FF2B5EF4-FFF2-40B4-BE49-F238E27FC236}">
                <a16:creationId xmlns:a16="http://schemas.microsoft.com/office/drawing/2014/main" id="{D83BF7F2-9160-4ACA-2489-7822CEB9B0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2338" y="6280095"/>
            <a:ext cx="1888178" cy="454360"/>
          </a:xfrm>
          <a:prstGeom prst="rect">
            <a:avLst/>
          </a:prstGeom>
        </p:spPr>
      </p:pic>
    </p:spTree>
    <p:extLst>
      <p:ext uri="{BB962C8B-B14F-4D97-AF65-F5344CB8AC3E}">
        <p14:creationId xmlns:p14="http://schemas.microsoft.com/office/powerpoint/2010/main" val="2644144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53D53-EE31-43D9-AF67-97A6AA0A02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7ED9709-A878-41C3-88A1-8FA5FAC0257C}"/>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38967269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Content Loca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A0808B-9282-4891-82B5-82C58E08C1AF}"/>
              </a:ext>
            </a:extLst>
          </p:cNvPr>
          <p:cNvSpPr/>
          <p:nvPr userDrawn="1"/>
        </p:nvSpPr>
        <p:spPr>
          <a:xfrm>
            <a:off x="1" y="0"/>
            <a:ext cx="3581400" cy="6858000"/>
          </a:xfrm>
          <a:prstGeom prst="rect">
            <a:avLst/>
          </a:prstGeom>
          <a:solidFill>
            <a:srgbClr val="204150"/>
          </a:solidFill>
          <a:ln>
            <a:solidFill>
              <a:srgbClr val="204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a:xfrm>
            <a:off x="3675888" y="1828800"/>
            <a:ext cx="7677912" cy="4375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C0F65AF1-869F-44FA-8121-DE4641F0B8C4}"/>
              </a:ext>
            </a:extLst>
          </p:cNvPr>
          <p:cNvSpPr>
            <a:spLocks noGrp="1"/>
          </p:cNvSpPr>
          <p:nvPr>
            <p:ph type="body" sz="quarter" idx="13"/>
          </p:nvPr>
        </p:nvSpPr>
        <p:spPr>
          <a:xfrm>
            <a:off x="841248" y="320737"/>
            <a:ext cx="2560320" cy="5843016"/>
          </a:xfrm>
        </p:spPr>
        <p:txBody>
          <a:bodyPr anchor="ctr" anchorCtr="1"/>
          <a:lstStyle>
            <a:lvl1pPr marL="0" indent="0" algn="r">
              <a:buNone/>
              <a:defRPr>
                <a:solidFill>
                  <a:schemeClr val="bg1"/>
                </a:solidFill>
              </a:defRPr>
            </a:lvl1pPr>
          </a:lstStyle>
          <a:p>
            <a:pPr lvl="0"/>
            <a:r>
              <a:rPr lang="en-US"/>
              <a:t>Click to edit Master text styles</a:t>
            </a:r>
          </a:p>
        </p:txBody>
      </p:sp>
      <p:sp>
        <p:nvSpPr>
          <p:cNvPr id="10" name="Title 9">
            <a:extLst>
              <a:ext uri="{FF2B5EF4-FFF2-40B4-BE49-F238E27FC236}">
                <a16:creationId xmlns:a16="http://schemas.microsoft.com/office/drawing/2014/main" id="{E7266A9F-F7DB-4DA5-99C7-A894EB580F3B}"/>
              </a:ext>
            </a:extLst>
          </p:cNvPr>
          <p:cNvSpPr>
            <a:spLocks noGrp="1"/>
          </p:cNvSpPr>
          <p:nvPr>
            <p:ph type="title"/>
          </p:nvPr>
        </p:nvSpPr>
        <p:spPr>
          <a:xfrm>
            <a:off x="3675888" y="338492"/>
            <a:ext cx="7677912" cy="1325563"/>
          </a:xfrm>
        </p:spPr>
        <p:txBody>
          <a:bodyPr>
            <a:normAutofit/>
          </a:bodyPr>
          <a:lstStyle>
            <a:lvl1pPr>
              <a:defRPr sz="4000">
                <a:solidFill>
                  <a:srgbClr val="197EAA"/>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C87396D0-C099-4B8B-BA01-23176FC292B6}"/>
              </a:ext>
            </a:extLst>
          </p:cNvPr>
          <p:cNvSpPr>
            <a:spLocks noGrp="1"/>
          </p:cNvSpPr>
          <p:nvPr>
            <p:ph type="sldNum" sz="quarter" idx="15"/>
          </p:nvPr>
        </p:nvSpPr>
        <p:spPr/>
        <p:txBody>
          <a:bodyPr/>
          <a:lstStyle/>
          <a:p>
            <a:fld id="{26A52B71-7D07-4CF5-A8D5-1C4F79F1E808}" type="slidenum">
              <a:rPr lang="en-US" smtClean="0"/>
              <a:t>‹#›</a:t>
            </a:fld>
            <a:endParaRPr lang="en-US"/>
          </a:p>
        </p:txBody>
      </p:sp>
      <p:pic>
        <p:nvPicPr>
          <p:cNvPr id="2" name="Picture 1" descr="A black and blue logo&#10;&#10;Description automatically generated">
            <a:extLst>
              <a:ext uri="{FF2B5EF4-FFF2-40B4-BE49-F238E27FC236}">
                <a16:creationId xmlns:a16="http://schemas.microsoft.com/office/drawing/2014/main" id="{5E52A5D0-1376-4B38-47F8-FE19BC887D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2338" y="6280095"/>
            <a:ext cx="1888178" cy="454360"/>
          </a:xfrm>
          <a:prstGeom prst="rect">
            <a:avLst/>
          </a:prstGeom>
        </p:spPr>
      </p:pic>
    </p:spTree>
    <p:extLst>
      <p:ext uri="{BB962C8B-B14F-4D97-AF65-F5344CB8AC3E}">
        <p14:creationId xmlns:p14="http://schemas.microsoft.com/office/powerpoint/2010/main" val="27736551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FF168-BFAF-4BE2-B586-4937085513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E7140F-3C44-4F08-BA0C-AE26EAFBAD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8C751B-14B5-4076-87E7-714ACCF7F2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4F81D53-382D-41A1-8431-56FA56596B92}"/>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41637286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38409-1C0E-4B7E-956E-4733452556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4F5D29-C367-43C6-AE79-552FE7100D33}"/>
              </a:ext>
            </a:extLst>
          </p:cNvPr>
          <p:cNvSpPr>
            <a:spLocks noGrp="1"/>
          </p:cNvSpPr>
          <p:nvPr>
            <p:ph type="body" idx="1"/>
          </p:nvPr>
        </p:nvSpPr>
        <p:spPr>
          <a:xfrm>
            <a:off x="839788" y="1681163"/>
            <a:ext cx="5157787" cy="823912"/>
          </a:xfrm>
        </p:spPr>
        <p:txBody>
          <a:bodyPr anchor="b"/>
          <a:lstStyle>
            <a:lvl1pPr marL="0" indent="0">
              <a:buNone/>
              <a:defRPr sz="2400" b="0">
                <a:solidFill>
                  <a:srgbClr val="197EA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F26D46-EA97-42CB-8FEC-FCA83846D3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0135FE-268C-4443-B91F-E810FB09D5D6}"/>
              </a:ext>
            </a:extLst>
          </p:cNvPr>
          <p:cNvSpPr>
            <a:spLocks noGrp="1"/>
          </p:cNvSpPr>
          <p:nvPr>
            <p:ph type="body" sz="quarter" idx="3"/>
          </p:nvPr>
        </p:nvSpPr>
        <p:spPr>
          <a:xfrm>
            <a:off x="6172200" y="1681163"/>
            <a:ext cx="5183188" cy="823912"/>
          </a:xfrm>
        </p:spPr>
        <p:txBody>
          <a:bodyPr anchor="b"/>
          <a:lstStyle>
            <a:lvl1pPr marL="0" indent="0">
              <a:buNone/>
              <a:defRPr sz="2400" b="0">
                <a:solidFill>
                  <a:srgbClr val="197EA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83F9C9-4527-480D-BEF2-B1C1D126AF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77459F9-258B-4D01-9D08-C31268CECF32}"/>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19149026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983B-5CB5-4610-9548-3DE0C0FFE1C4}"/>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BE55181A-1413-431B-90C9-CC1422755BA3}"/>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4712889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Centered 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0B1F90-EC5A-4ABB-8773-1306ADA6723A}"/>
              </a:ext>
            </a:extLst>
          </p:cNvPr>
          <p:cNvSpPr/>
          <p:nvPr userDrawn="1"/>
        </p:nvSpPr>
        <p:spPr>
          <a:xfrm>
            <a:off x="0" y="2516186"/>
            <a:ext cx="12192000" cy="1825625"/>
          </a:xfrm>
          <a:prstGeom prst="rect">
            <a:avLst/>
          </a:prstGeom>
          <a:solidFill>
            <a:srgbClr val="204150"/>
          </a:solidFill>
          <a:ln>
            <a:solidFill>
              <a:srgbClr val="204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04150"/>
              </a:solidFill>
            </a:endParaRPr>
          </a:p>
        </p:txBody>
      </p:sp>
      <p:sp>
        <p:nvSpPr>
          <p:cNvPr id="2" name="Title 1">
            <a:extLst>
              <a:ext uri="{FF2B5EF4-FFF2-40B4-BE49-F238E27FC236}">
                <a16:creationId xmlns:a16="http://schemas.microsoft.com/office/drawing/2014/main" id="{08EE983B-5CB5-4610-9548-3DE0C0FFE1C4}"/>
              </a:ext>
            </a:extLst>
          </p:cNvPr>
          <p:cNvSpPr>
            <a:spLocks noGrp="1"/>
          </p:cNvSpPr>
          <p:nvPr>
            <p:ph type="title"/>
          </p:nvPr>
        </p:nvSpPr>
        <p:spPr>
          <a:xfrm>
            <a:off x="838200" y="2766218"/>
            <a:ext cx="10515600" cy="1325563"/>
          </a:xfrm>
        </p:spPr>
        <p:txBody>
          <a:bodyPr/>
          <a:lstStyle>
            <a:lvl1pPr algn="ctr">
              <a:defRPr b="1"/>
            </a:lvl1pPr>
          </a:lstStyle>
          <a:p>
            <a:r>
              <a:rPr lang="en-US"/>
              <a:t>Click to edit Master title style</a:t>
            </a:r>
          </a:p>
        </p:txBody>
      </p:sp>
      <p:sp>
        <p:nvSpPr>
          <p:cNvPr id="4" name="Slide Number Placeholder 3">
            <a:extLst>
              <a:ext uri="{FF2B5EF4-FFF2-40B4-BE49-F238E27FC236}">
                <a16:creationId xmlns:a16="http://schemas.microsoft.com/office/drawing/2014/main" id="{5F321148-ED5A-4DA2-8F9D-F3CE735E9309}"/>
              </a:ext>
            </a:extLst>
          </p:cNvPr>
          <p:cNvSpPr>
            <a:spLocks noGrp="1"/>
          </p:cNvSpPr>
          <p:nvPr>
            <p:ph type="sldNum" sz="quarter" idx="11"/>
          </p:nvPr>
        </p:nvSpPr>
        <p:spPr/>
        <p:txBody>
          <a:bodyPr/>
          <a:lstStyle/>
          <a:p>
            <a:fld id="{26A52B71-7D07-4CF5-A8D5-1C4F79F1E808}" type="slidenum">
              <a:rPr lang="en-US" smtClean="0"/>
              <a:t>‹#›</a:t>
            </a:fld>
            <a:endParaRPr lang="en-US"/>
          </a:p>
        </p:txBody>
      </p:sp>
      <p:pic>
        <p:nvPicPr>
          <p:cNvPr id="6" name="Picture 5" descr="A black and blue logo&#10;&#10;Description automatically generated">
            <a:extLst>
              <a:ext uri="{FF2B5EF4-FFF2-40B4-BE49-F238E27FC236}">
                <a16:creationId xmlns:a16="http://schemas.microsoft.com/office/drawing/2014/main" id="{5FC47E9B-2B44-E98A-03CA-C291BE76D3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2578" y="6280095"/>
            <a:ext cx="1888178" cy="454360"/>
          </a:xfrm>
          <a:prstGeom prst="rect">
            <a:avLst/>
          </a:prstGeom>
        </p:spPr>
      </p:pic>
    </p:spTree>
    <p:extLst>
      <p:ext uri="{BB962C8B-B14F-4D97-AF65-F5344CB8AC3E}">
        <p14:creationId xmlns:p14="http://schemas.microsoft.com/office/powerpoint/2010/main" val="8577437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2A3541-CE07-4C3F-8158-1697199FE05F}"/>
              </a:ext>
            </a:extLst>
          </p:cNvPr>
          <p:cNvSpPr/>
          <p:nvPr userDrawn="1"/>
        </p:nvSpPr>
        <p:spPr>
          <a:xfrm>
            <a:off x="0" y="0"/>
            <a:ext cx="5149049" cy="6858000"/>
          </a:xfrm>
          <a:prstGeom prst="rect">
            <a:avLst/>
          </a:prstGeom>
          <a:solidFill>
            <a:srgbClr val="204150"/>
          </a:solidFill>
          <a:ln>
            <a:solidFill>
              <a:srgbClr val="204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A73236-2650-4002-BBE6-41B807BD12AA}"/>
              </a:ext>
            </a:extLst>
          </p:cNvPr>
          <p:cNvSpPr>
            <a:spLocks noGrp="1"/>
          </p:cNvSpPr>
          <p:nvPr>
            <p:ph type="title"/>
          </p:nvPr>
        </p:nvSpPr>
        <p:spPr>
          <a:xfrm>
            <a:off x="839788" y="457200"/>
            <a:ext cx="3932237" cy="1525979"/>
          </a:xfrm>
        </p:spPr>
        <p:txBody>
          <a:bodyPr anchor="b"/>
          <a:lstStyle>
            <a:lvl1pPr algn="ctr">
              <a:defRPr sz="3200" b="1"/>
            </a:lvl1pPr>
          </a:lstStyle>
          <a:p>
            <a:r>
              <a:rPr lang="en-US"/>
              <a:t>Click to edit Master title style</a:t>
            </a:r>
          </a:p>
        </p:txBody>
      </p:sp>
      <p:sp>
        <p:nvSpPr>
          <p:cNvPr id="3" name="Content Placeholder 2">
            <a:extLst>
              <a:ext uri="{FF2B5EF4-FFF2-40B4-BE49-F238E27FC236}">
                <a16:creationId xmlns:a16="http://schemas.microsoft.com/office/drawing/2014/main" id="{1C1BE671-D30E-46C1-9CDE-53F14C0F69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ED7911-7434-4F82-A978-77EFE7561C63}"/>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Slide Number Placeholder 5">
            <a:extLst>
              <a:ext uri="{FF2B5EF4-FFF2-40B4-BE49-F238E27FC236}">
                <a16:creationId xmlns:a16="http://schemas.microsoft.com/office/drawing/2014/main" id="{FA5BE5F3-D52E-47D1-B04B-CF6D69F05043}"/>
              </a:ext>
            </a:extLst>
          </p:cNvPr>
          <p:cNvSpPr>
            <a:spLocks noGrp="1"/>
          </p:cNvSpPr>
          <p:nvPr>
            <p:ph type="sldNum" sz="quarter" idx="11"/>
          </p:nvPr>
        </p:nvSpPr>
        <p:spPr/>
        <p:txBody>
          <a:bodyPr/>
          <a:lstStyle/>
          <a:p>
            <a:fld id="{26A52B71-7D07-4CF5-A8D5-1C4F79F1E808}" type="slidenum">
              <a:rPr lang="en-US" smtClean="0"/>
              <a:t>‹#›</a:t>
            </a:fld>
            <a:endParaRPr lang="en-US"/>
          </a:p>
        </p:txBody>
      </p:sp>
      <p:pic>
        <p:nvPicPr>
          <p:cNvPr id="5" name="Picture 4" descr="A black and blue logo&#10;&#10;Description automatically generated">
            <a:extLst>
              <a:ext uri="{FF2B5EF4-FFF2-40B4-BE49-F238E27FC236}">
                <a16:creationId xmlns:a16="http://schemas.microsoft.com/office/drawing/2014/main" id="{91A39175-212C-66DF-EC87-6B87096CC2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2338" y="6280095"/>
            <a:ext cx="1888178" cy="454360"/>
          </a:xfrm>
          <a:prstGeom prst="rect">
            <a:avLst/>
          </a:prstGeom>
        </p:spPr>
      </p:pic>
    </p:spTree>
    <p:extLst>
      <p:ext uri="{BB962C8B-B14F-4D97-AF65-F5344CB8AC3E}">
        <p14:creationId xmlns:p14="http://schemas.microsoft.com/office/powerpoint/2010/main" val="17113322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158CD0-5CB4-4BDE-B805-18DE49F815DA}"/>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15930062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75A99-D82D-7900-523D-3BBD29F6FC45}"/>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CAC63B24-3CEC-F39C-4300-FC9E9A06288E}"/>
              </a:ext>
            </a:extLst>
          </p:cNvPr>
          <p:cNvSpPr>
            <a:spLocks noGrp="1"/>
          </p:cNvSpPr>
          <p:nvPr>
            <p:ph sz="quarter" idx="10"/>
          </p:nvPr>
        </p:nvSpPr>
        <p:spPr>
          <a:xfrm>
            <a:off x="451200" y="1557338"/>
            <a:ext cx="1128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10086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52E3DC05-D014-4C4F-AEE7-790F939A15FE}"/>
              </a:ext>
            </a:extLst>
          </p:cNvPr>
          <p:cNvSpPr>
            <a:spLocks noGrp="1"/>
          </p:cNvSpPr>
          <p:nvPr>
            <p:ph type="ftr" sz="quarter" idx="11"/>
          </p:nvPr>
        </p:nvSpPr>
        <p:spPr/>
        <p:txBody>
          <a:bodyPr/>
          <a:lstStyle/>
          <a:p>
            <a:r>
              <a:rPr lang="en-US"/>
              <a:t>Footer</a:t>
            </a:r>
          </a:p>
        </p:txBody>
      </p:sp>
      <p:sp>
        <p:nvSpPr>
          <p:cNvPr id="3" name="Title 2">
            <a:extLst>
              <a:ext uri="{FF2B5EF4-FFF2-40B4-BE49-F238E27FC236}">
                <a16:creationId xmlns:a16="http://schemas.microsoft.com/office/drawing/2014/main" id="{CD9EE379-5827-5947-9240-65380196DD9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900814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3DF3EC0-D0BA-AD4E-81FD-5AAA99E35B97}"/>
              </a:ext>
            </a:extLst>
          </p:cNvPr>
          <p:cNvSpPr>
            <a:spLocks noGrp="1"/>
          </p:cNvSpPr>
          <p:nvPr>
            <p:ph type="ftr" sz="quarter" idx="10"/>
          </p:nvPr>
        </p:nvSpPr>
        <p:spPr/>
        <p:txBody>
          <a:bodyPr/>
          <a:lstStyle/>
          <a:p>
            <a:r>
              <a:rPr lang="en-US"/>
              <a:t>Footer</a:t>
            </a:r>
          </a:p>
        </p:txBody>
      </p:sp>
      <p:sp>
        <p:nvSpPr>
          <p:cNvPr id="3" name="Title 2">
            <a:extLst>
              <a:ext uri="{FF2B5EF4-FFF2-40B4-BE49-F238E27FC236}">
                <a16:creationId xmlns:a16="http://schemas.microsoft.com/office/drawing/2014/main" id="{F9D5D0A3-7F37-6942-8AE4-0CBB77363D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6535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Wide 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53D53-EE31-43D9-AF67-97A6AA0A022A}"/>
              </a:ext>
            </a:extLst>
          </p:cNvPr>
          <p:cNvSpPr>
            <a:spLocks noGrp="1"/>
          </p:cNvSpPr>
          <p:nvPr>
            <p:ph type="title"/>
          </p:nvPr>
        </p:nvSpPr>
        <p:spPr>
          <a:xfrm>
            <a:off x="338447" y="339127"/>
            <a:ext cx="4705993" cy="5491657"/>
          </a:xfrm>
          <a:solidFill>
            <a:srgbClr val="197EAA"/>
          </a:solidFill>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a:xfrm>
            <a:off x="5318760" y="365760"/>
            <a:ext cx="6035040" cy="5838471"/>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C207642-C0DB-4DDC-82F0-5B302FAF7F96}"/>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14473630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ain Takeaways">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8934663-7603-49D3-8DAE-6E9BE8F1A128}"/>
              </a:ext>
            </a:extLst>
          </p:cNvPr>
          <p:cNvSpPr>
            <a:spLocks noGrp="1"/>
          </p:cNvSpPr>
          <p:nvPr>
            <p:ph sz="quarter" idx="11" hasCustomPrompt="1"/>
          </p:nvPr>
        </p:nvSpPr>
        <p:spPr>
          <a:xfrm>
            <a:off x="463296" y="1280160"/>
            <a:ext cx="11265408" cy="4937760"/>
          </a:xfrm>
        </p:spPr>
        <p:txBody>
          <a:bodyPr tIns="45720" bIns="45720">
            <a:noAutofit/>
          </a:bodyPr>
          <a:lstStyle>
            <a:lvl1pPr>
              <a:lnSpc>
                <a:spcPct val="100000"/>
              </a:lnSpc>
              <a:spcBef>
                <a:spcPts val="1200"/>
              </a:spcBef>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a:t>Edit Master text styles</a:t>
            </a:r>
          </a:p>
          <a:p>
            <a:pPr lvl="1"/>
            <a:r>
              <a:rPr lang="en-US"/>
              <a:t>Second level</a:t>
            </a:r>
          </a:p>
          <a:p>
            <a:pPr lvl="2"/>
            <a:r>
              <a:rPr lang="en-US"/>
              <a:t>Third level</a:t>
            </a:r>
          </a:p>
          <a:p>
            <a:pPr lvl="0"/>
            <a:endParaRPr lang="en-US"/>
          </a:p>
        </p:txBody>
      </p:sp>
      <p:sp>
        <p:nvSpPr>
          <p:cNvPr id="2" name="Footer Placeholder 1">
            <a:extLst>
              <a:ext uri="{FF2B5EF4-FFF2-40B4-BE49-F238E27FC236}">
                <a16:creationId xmlns:a16="http://schemas.microsoft.com/office/drawing/2014/main" id="{D574B5D3-50B1-074E-A4FF-0E5968BB8DA3}"/>
              </a:ext>
            </a:extLst>
          </p:cNvPr>
          <p:cNvSpPr>
            <a:spLocks noGrp="1"/>
          </p:cNvSpPr>
          <p:nvPr>
            <p:ph type="ftr" sz="quarter" idx="12"/>
          </p:nvPr>
        </p:nvSpPr>
        <p:spPr/>
        <p:txBody>
          <a:bodyPr/>
          <a:lstStyle/>
          <a:p>
            <a:r>
              <a:rPr lang="en-US"/>
              <a:t>Footer</a:t>
            </a:r>
          </a:p>
        </p:txBody>
      </p:sp>
      <p:sp>
        <p:nvSpPr>
          <p:cNvPr id="3" name="Title 2">
            <a:extLst>
              <a:ext uri="{FF2B5EF4-FFF2-40B4-BE49-F238E27FC236}">
                <a16:creationId xmlns:a16="http://schemas.microsoft.com/office/drawing/2014/main" id="{8649142E-E568-BF48-92D7-04D03FFCBC1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585936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94960" cy="4937760"/>
          </a:xfrm>
        </p:spPr>
        <p:txBody>
          <a:bodyPr/>
          <a:lstStyle/>
          <a:p>
            <a:pPr lvl="0"/>
            <a:r>
              <a:rPr lang="en-US"/>
              <a:t>Click to edit Master text styles</a:t>
            </a:r>
          </a:p>
          <a:p>
            <a:pPr lvl="1"/>
            <a:r>
              <a:rPr lang="en-US"/>
              <a:t>Second level</a:t>
            </a:r>
          </a:p>
          <a:p>
            <a:pPr lvl="2"/>
            <a:r>
              <a:rPr lang="en-US"/>
              <a:t>Third level</a:t>
            </a:r>
          </a:p>
        </p:txBody>
      </p:sp>
      <p:sp>
        <p:nvSpPr>
          <p:cNvPr id="15" name="Text Placeholder 13">
            <a:extLst>
              <a:ext uri="{FF2B5EF4-FFF2-40B4-BE49-F238E27FC236}">
                <a16:creationId xmlns:a16="http://schemas.microsoft.com/office/drawing/2014/main" id="{E1E65073-C416-4293-AE24-35C33B245E1F}"/>
              </a:ext>
            </a:extLst>
          </p:cNvPr>
          <p:cNvSpPr>
            <a:spLocks noGrp="1"/>
          </p:cNvSpPr>
          <p:nvPr>
            <p:ph type="body" sz="quarter" idx="11"/>
          </p:nvPr>
        </p:nvSpPr>
        <p:spPr>
          <a:xfrm>
            <a:off x="6333746" y="1282566"/>
            <a:ext cx="5394960" cy="493776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EDC876CD-19AD-B94B-A6DE-07E3BA31181A}"/>
              </a:ext>
            </a:extLst>
          </p:cNvPr>
          <p:cNvSpPr>
            <a:spLocks noGrp="1"/>
          </p:cNvSpPr>
          <p:nvPr>
            <p:ph type="ftr" sz="quarter" idx="12"/>
          </p:nvPr>
        </p:nvSpPr>
        <p:spPr/>
        <p:txBody>
          <a:bodyPr/>
          <a:lstStyle/>
          <a:p>
            <a:r>
              <a:rPr lang="en-US"/>
              <a:t>Footer</a:t>
            </a:r>
          </a:p>
        </p:txBody>
      </p:sp>
      <p:sp>
        <p:nvSpPr>
          <p:cNvPr id="4" name="Title 3">
            <a:extLst>
              <a:ext uri="{FF2B5EF4-FFF2-40B4-BE49-F238E27FC236}">
                <a16:creationId xmlns:a16="http://schemas.microsoft.com/office/drawing/2014/main" id="{51F43BE2-534B-9248-9BAF-FA3FBF954AE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00991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ight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p:txBody>
          <a:bodyPr/>
          <a:lstStyle/>
          <a:p>
            <a:r>
              <a:rPr lang="en-US"/>
              <a:t>Click to edit Master title style</a:t>
            </a:r>
          </a:p>
        </p:txBody>
      </p:sp>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94960" cy="4937760"/>
          </a:xfrm>
        </p:spPr>
        <p:txBody>
          <a:body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6333744"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3" name="Footer Placeholder 2">
            <a:extLst>
              <a:ext uri="{FF2B5EF4-FFF2-40B4-BE49-F238E27FC236}">
                <a16:creationId xmlns:a16="http://schemas.microsoft.com/office/drawing/2014/main" id="{53D69536-510E-A747-A057-9C62142EC20D}"/>
              </a:ext>
            </a:extLst>
          </p:cNvPr>
          <p:cNvSpPr>
            <a:spLocks noGrp="1"/>
          </p:cNvSpPr>
          <p:nvPr>
            <p:ph type="ftr" sz="quarter" idx="19"/>
          </p:nvPr>
        </p:nvSpPr>
        <p:spPr/>
        <p:txBody>
          <a:bodyPr/>
          <a:lstStyle/>
          <a:p>
            <a:r>
              <a:rPr lang="en-US"/>
              <a:t>Footer</a:t>
            </a:r>
          </a:p>
        </p:txBody>
      </p:sp>
      <p:sp>
        <p:nvSpPr>
          <p:cNvPr id="9" name="Text Placeholder 14">
            <a:extLst>
              <a:ext uri="{FF2B5EF4-FFF2-40B4-BE49-F238E27FC236}">
                <a16:creationId xmlns:a16="http://schemas.microsoft.com/office/drawing/2014/main" id="{F4C2C9D2-4274-1840-8A46-43DA37979A33}"/>
              </a:ext>
            </a:extLst>
          </p:cNvPr>
          <p:cNvSpPr>
            <a:spLocks noGrp="1"/>
          </p:cNvSpPr>
          <p:nvPr>
            <p:ph type="body" sz="quarter" idx="20"/>
          </p:nvPr>
        </p:nvSpPr>
        <p:spPr>
          <a:xfrm>
            <a:off x="6333744" y="1280160"/>
            <a:ext cx="5394960" cy="365760"/>
          </a:xfrm>
        </p:spPr>
        <p:txBody>
          <a:bodyPr anchor="ctr" anchorCtr="0"/>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26054714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ft Figur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6333744" y="1283572"/>
            <a:ext cx="5394960" cy="493776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24C0163B-E1E7-BD43-878F-BBCB4B60FD44}"/>
              </a:ext>
            </a:extLst>
          </p:cNvPr>
          <p:cNvSpPr>
            <a:spLocks noGrp="1"/>
          </p:cNvSpPr>
          <p:nvPr>
            <p:ph type="ftr" sz="quarter" idx="19"/>
          </p:nvPr>
        </p:nvSpPr>
        <p:spPr/>
        <p:txBody>
          <a:bodyPr/>
          <a:lstStyle/>
          <a:p>
            <a:r>
              <a:rPr lang="en-US"/>
              <a:t>Footer</a:t>
            </a:r>
          </a:p>
        </p:txBody>
      </p:sp>
      <p:sp>
        <p:nvSpPr>
          <p:cNvPr id="7" name="Text Placeholder 14">
            <a:extLst>
              <a:ext uri="{FF2B5EF4-FFF2-40B4-BE49-F238E27FC236}">
                <a16:creationId xmlns:a16="http://schemas.microsoft.com/office/drawing/2014/main" id="{21981AD4-EA14-A34C-B026-F8F96B58AB48}"/>
              </a:ext>
            </a:extLst>
          </p:cNvPr>
          <p:cNvSpPr>
            <a:spLocks noGrp="1"/>
          </p:cNvSpPr>
          <p:nvPr>
            <p:ph type="body" sz="quarter" idx="24"/>
          </p:nvPr>
        </p:nvSpPr>
        <p:spPr>
          <a:xfrm>
            <a:off x="463297" y="1280160"/>
            <a:ext cx="5394960" cy="365760"/>
          </a:xfrm>
        </p:spPr>
        <p:txBody>
          <a:bodyPr anchor="ctr" anchorCtr="0"/>
          <a:lstStyle>
            <a:lvl1pPr marL="0" indent="0">
              <a:buNone/>
              <a:defRPr/>
            </a:lvl1pPr>
          </a:lstStyle>
          <a:p>
            <a:pPr lvl="0"/>
            <a:r>
              <a:rPr lang="en-US"/>
              <a:t>Click to edit Master text styles</a:t>
            </a:r>
          </a:p>
        </p:txBody>
      </p:sp>
      <p:sp>
        <p:nvSpPr>
          <p:cNvPr id="8" name="Content Placeholder 2">
            <a:extLst>
              <a:ext uri="{FF2B5EF4-FFF2-40B4-BE49-F238E27FC236}">
                <a16:creationId xmlns:a16="http://schemas.microsoft.com/office/drawing/2014/main" id="{75A7A0A1-9E6F-6C4B-9D11-E0FECCF66FC6}"/>
              </a:ext>
            </a:extLst>
          </p:cNvPr>
          <p:cNvSpPr>
            <a:spLocks noGrp="1"/>
          </p:cNvSpPr>
          <p:nvPr>
            <p:ph idx="25" hasCustomPrompt="1"/>
          </p:nvPr>
        </p:nvSpPr>
        <p:spPr>
          <a:xfrm>
            <a:off x="463297"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4" name="Title 3">
            <a:extLst>
              <a:ext uri="{FF2B5EF4-FFF2-40B4-BE49-F238E27FC236}">
                <a16:creationId xmlns:a16="http://schemas.microsoft.com/office/drawing/2014/main" id="{8E337F79-1617-FF44-8798-4F561EEEF45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29334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Figur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8E1340F-B98C-DC44-AA86-CCD0A744D530}"/>
              </a:ext>
            </a:extLst>
          </p:cNvPr>
          <p:cNvSpPr>
            <a:spLocks noGrp="1"/>
          </p:cNvSpPr>
          <p:nvPr>
            <p:ph type="ftr" sz="quarter" idx="21"/>
          </p:nvPr>
        </p:nvSpPr>
        <p:spPr/>
        <p:txBody>
          <a:bodyPr/>
          <a:lstStyle/>
          <a:p>
            <a:r>
              <a:rPr lang="en-US"/>
              <a:t>Footer</a:t>
            </a:r>
          </a:p>
        </p:txBody>
      </p:sp>
      <p:sp>
        <p:nvSpPr>
          <p:cNvPr id="13" name="Text Placeholder 14">
            <a:extLst>
              <a:ext uri="{FF2B5EF4-FFF2-40B4-BE49-F238E27FC236}">
                <a16:creationId xmlns:a16="http://schemas.microsoft.com/office/drawing/2014/main" id="{B6646843-EF67-C242-BEBC-DEBE262D371E}"/>
              </a:ext>
            </a:extLst>
          </p:cNvPr>
          <p:cNvSpPr>
            <a:spLocks noGrp="1"/>
          </p:cNvSpPr>
          <p:nvPr>
            <p:ph type="body" sz="quarter" idx="20"/>
          </p:nvPr>
        </p:nvSpPr>
        <p:spPr>
          <a:xfrm>
            <a:off x="6333744" y="1280160"/>
            <a:ext cx="5394960" cy="365760"/>
          </a:xfrm>
        </p:spPr>
        <p:txBody>
          <a:bodyPr anchor="ctr" anchorCtr="0"/>
          <a:lstStyle>
            <a:lvl1pPr marL="0" indent="0">
              <a:buNone/>
              <a:defRPr/>
            </a:lvl1pPr>
          </a:lstStyle>
          <a:p>
            <a:pPr lvl="0"/>
            <a:r>
              <a:rPr lang="en-US"/>
              <a:t>Click to edit Master text styles</a:t>
            </a:r>
          </a:p>
        </p:txBody>
      </p:sp>
      <p:sp>
        <p:nvSpPr>
          <p:cNvPr id="8" name="Content Placeholder 2">
            <a:extLst>
              <a:ext uri="{FF2B5EF4-FFF2-40B4-BE49-F238E27FC236}">
                <a16:creationId xmlns:a16="http://schemas.microsoft.com/office/drawing/2014/main" id="{1F47D24C-CD42-E54B-903B-6AAE1BD17CF6}"/>
              </a:ext>
            </a:extLst>
          </p:cNvPr>
          <p:cNvSpPr>
            <a:spLocks noGrp="1"/>
          </p:cNvSpPr>
          <p:nvPr>
            <p:ph idx="23" hasCustomPrompt="1"/>
          </p:nvPr>
        </p:nvSpPr>
        <p:spPr>
          <a:xfrm>
            <a:off x="6333744"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9" name="Text Placeholder 14">
            <a:extLst>
              <a:ext uri="{FF2B5EF4-FFF2-40B4-BE49-F238E27FC236}">
                <a16:creationId xmlns:a16="http://schemas.microsoft.com/office/drawing/2014/main" id="{7699A9C7-A27A-064A-AA0E-7B60EC928703}"/>
              </a:ext>
            </a:extLst>
          </p:cNvPr>
          <p:cNvSpPr>
            <a:spLocks noGrp="1"/>
          </p:cNvSpPr>
          <p:nvPr>
            <p:ph type="body" sz="quarter" idx="24"/>
          </p:nvPr>
        </p:nvSpPr>
        <p:spPr>
          <a:xfrm>
            <a:off x="463297" y="1280160"/>
            <a:ext cx="5394960" cy="365760"/>
          </a:xfrm>
        </p:spPr>
        <p:txBody>
          <a:bodyPr anchor="ctr" anchorCtr="0"/>
          <a:lstStyle>
            <a:lvl1pPr marL="0" indent="0">
              <a:buNone/>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63E39E9A-0E95-9243-817A-53764FB1924B}"/>
              </a:ext>
            </a:extLst>
          </p:cNvPr>
          <p:cNvSpPr>
            <a:spLocks noGrp="1"/>
          </p:cNvSpPr>
          <p:nvPr>
            <p:ph idx="25" hasCustomPrompt="1"/>
          </p:nvPr>
        </p:nvSpPr>
        <p:spPr>
          <a:xfrm>
            <a:off x="463297"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4" name="Title 3">
            <a:extLst>
              <a:ext uri="{FF2B5EF4-FFF2-40B4-BE49-F238E27FC236}">
                <a16:creationId xmlns:a16="http://schemas.microsoft.com/office/drawing/2014/main" id="{D0617A42-2E74-EB45-B992-22145B4E6E6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7245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ight Two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p:txBody>
          <a:bodyPr/>
          <a:lstStyle/>
          <a:p>
            <a:r>
              <a:rPr lang="en-US"/>
              <a:t>Click to edit Master title style</a:t>
            </a:r>
          </a:p>
        </p:txBody>
      </p:sp>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64480" cy="4937760"/>
          </a:xfrm>
        </p:spPr>
        <p:txBody>
          <a:body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6333744" y="1649332"/>
            <a:ext cx="5394960" cy="20116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9" name="Content Placeholder 2">
            <a:extLst>
              <a:ext uri="{FF2B5EF4-FFF2-40B4-BE49-F238E27FC236}">
                <a16:creationId xmlns:a16="http://schemas.microsoft.com/office/drawing/2014/main" id="{B98EBC51-B97E-4670-9F97-594E1C91C2FB}"/>
              </a:ext>
            </a:extLst>
          </p:cNvPr>
          <p:cNvSpPr>
            <a:spLocks noGrp="1"/>
          </p:cNvSpPr>
          <p:nvPr>
            <p:ph idx="19" hasCustomPrompt="1"/>
          </p:nvPr>
        </p:nvSpPr>
        <p:spPr>
          <a:xfrm>
            <a:off x="6333744" y="4202828"/>
            <a:ext cx="5394960" cy="20116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3" name="Footer Placeholder 2">
            <a:extLst>
              <a:ext uri="{FF2B5EF4-FFF2-40B4-BE49-F238E27FC236}">
                <a16:creationId xmlns:a16="http://schemas.microsoft.com/office/drawing/2014/main" id="{63CFD278-9DAF-264F-B8B1-A282F04FA2DA}"/>
              </a:ext>
            </a:extLst>
          </p:cNvPr>
          <p:cNvSpPr>
            <a:spLocks noGrp="1"/>
          </p:cNvSpPr>
          <p:nvPr>
            <p:ph type="ftr" sz="quarter" idx="21"/>
          </p:nvPr>
        </p:nvSpPr>
        <p:spPr/>
        <p:txBody>
          <a:bodyPr/>
          <a:lstStyle/>
          <a:p>
            <a:r>
              <a:rPr lang="en-US"/>
              <a:t>Footer</a:t>
            </a:r>
          </a:p>
        </p:txBody>
      </p:sp>
      <p:sp>
        <p:nvSpPr>
          <p:cNvPr id="16" name="Text Placeholder 14">
            <a:extLst>
              <a:ext uri="{FF2B5EF4-FFF2-40B4-BE49-F238E27FC236}">
                <a16:creationId xmlns:a16="http://schemas.microsoft.com/office/drawing/2014/main" id="{18A96959-5BCA-BA4B-B98C-C3F319E09931}"/>
              </a:ext>
            </a:extLst>
          </p:cNvPr>
          <p:cNvSpPr>
            <a:spLocks noGrp="1"/>
          </p:cNvSpPr>
          <p:nvPr>
            <p:ph type="body" sz="quarter" idx="20"/>
          </p:nvPr>
        </p:nvSpPr>
        <p:spPr>
          <a:xfrm>
            <a:off x="6333744" y="1280160"/>
            <a:ext cx="5394960" cy="365760"/>
          </a:xfrm>
        </p:spPr>
        <p:txBody>
          <a:bodyPr anchor="ctr" anchorCtr="0"/>
          <a:lstStyle>
            <a:lvl1pPr marL="0" indent="0">
              <a:buNone/>
              <a:defRPr/>
            </a:lvl1pPr>
          </a:lstStyle>
          <a:p>
            <a:pPr lvl="0"/>
            <a:r>
              <a:rPr lang="en-US"/>
              <a:t>Click to edit Master text styles</a:t>
            </a:r>
          </a:p>
        </p:txBody>
      </p:sp>
      <p:sp>
        <p:nvSpPr>
          <p:cNvPr id="17" name="Text Placeholder 14">
            <a:extLst>
              <a:ext uri="{FF2B5EF4-FFF2-40B4-BE49-F238E27FC236}">
                <a16:creationId xmlns:a16="http://schemas.microsoft.com/office/drawing/2014/main" id="{DE195615-8D1F-974D-BBB1-7CC57CABDF19}"/>
              </a:ext>
            </a:extLst>
          </p:cNvPr>
          <p:cNvSpPr>
            <a:spLocks noGrp="1"/>
          </p:cNvSpPr>
          <p:nvPr>
            <p:ph type="body" sz="quarter" idx="22"/>
          </p:nvPr>
        </p:nvSpPr>
        <p:spPr>
          <a:xfrm>
            <a:off x="6333744" y="3837068"/>
            <a:ext cx="5394960" cy="365760"/>
          </a:xfrm>
        </p:spPr>
        <p:txBody>
          <a:bodyPr anchor="ctr" anchorCtr="0"/>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793790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ottom Figur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1828800"/>
          </a:xfrm>
        </p:spPr>
        <p:txBody>
          <a:body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C332751C-3528-484E-9028-1E56658AFC75}"/>
              </a:ext>
            </a:extLst>
          </p:cNvPr>
          <p:cNvSpPr>
            <a:spLocks noGrp="1"/>
          </p:cNvSpPr>
          <p:nvPr>
            <p:ph idx="19" hasCustomPrompt="1"/>
          </p:nvPr>
        </p:nvSpPr>
        <p:spPr>
          <a:xfrm>
            <a:off x="463296" y="3794760"/>
            <a:ext cx="11265408"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2" name="Footer Placeholder 1">
            <a:extLst>
              <a:ext uri="{FF2B5EF4-FFF2-40B4-BE49-F238E27FC236}">
                <a16:creationId xmlns:a16="http://schemas.microsoft.com/office/drawing/2014/main" id="{FC342A15-C072-F840-86A5-5455CA4E0870}"/>
              </a:ext>
            </a:extLst>
          </p:cNvPr>
          <p:cNvSpPr>
            <a:spLocks noGrp="1"/>
          </p:cNvSpPr>
          <p:nvPr>
            <p:ph type="ftr" sz="quarter" idx="21"/>
          </p:nvPr>
        </p:nvSpPr>
        <p:spPr/>
        <p:txBody>
          <a:bodyPr/>
          <a:lstStyle/>
          <a:p>
            <a:r>
              <a:rPr lang="en-US"/>
              <a:t>Footer</a:t>
            </a:r>
          </a:p>
        </p:txBody>
      </p:sp>
      <p:sp>
        <p:nvSpPr>
          <p:cNvPr id="9" name="Text Placeholder 14">
            <a:extLst>
              <a:ext uri="{FF2B5EF4-FFF2-40B4-BE49-F238E27FC236}">
                <a16:creationId xmlns:a16="http://schemas.microsoft.com/office/drawing/2014/main" id="{6C14D470-C26F-8D4D-980A-B69335736439}"/>
              </a:ext>
            </a:extLst>
          </p:cNvPr>
          <p:cNvSpPr>
            <a:spLocks noGrp="1"/>
          </p:cNvSpPr>
          <p:nvPr>
            <p:ph type="body" sz="quarter" idx="20"/>
          </p:nvPr>
        </p:nvSpPr>
        <p:spPr>
          <a:xfrm>
            <a:off x="463296" y="3429000"/>
            <a:ext cx="11265408" cy="365760"/>
          </a:xfrm>
        </p:spPr>
        <p:txBody>
          <a:bodyPr anchor="ctr" anchorCtr="0"/>
          <a:lstStyle>
            <a:lvl1pPr marL="0" indent="0">
              <a:buNone/>
              <a:defRPr/>
            </a:lvl1pPr>
          </a:lstStyle>
          <a:p>
            <a:pPr lvl="0"/>
            <a:r>
              <a:rPr lang="en-US"/>
              <a:t>Click to edit Master text styles</a:t>
            </a:r>
          </a:p>
        </p:txBody>
      </p:sp>
      <p:sp>
        <p:nvSpPr>
          <p:cNvPr id="3" name="Title 2">
            <a:extLst>
              <a:ext uri="{FF2B5EF4-FFF2-40B4-BE49-F238E27FC236}">
                <a16:creationId xmlns:a16="http://schemas.microsoft.com/office/drawing/2014/main" id="{DB78B0B6-751B-FC49-B881-EB0A9C7561F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180417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ttom Two Figur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1828800"/>
          </a:xfrm>
        </p:spPr>
        <p:txBody>
          <a:body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C332751C-3528-484E-9028-1E56658AFC75}"/>
              </a:ext>
            </a:extLst>
          </p:cNvPr>
          <p:cNvSpPr>
            <a:spLocks noGrp="1"/>
          </p:cNvSpPr>
          <p:nvPr>
            <p:ph idx="19" hasCustomPrompt="1"/>
          </p:nvPr>
        </p:nvSpPr>
        <p:spPr>
          <a:xfrm>
            <a:off x="463296" y="3792383"/>
            <a:ext cx="5394960"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8" name="Content Placeholder 2">
            <a:extLst>
              <a:ext uri="{FF2B5EF4-FFF2-40B4-BE49-F238E27FC236}">
                <a16:creationId xmlns:a16="http://schemas.microsoft.com/office/drawing/2014/main" id="{46D2E456-3696-49A5-B9C3-F74CA9A98BA9}"/>
              </a:ext>
            </a:extLst>
          </p:cNvPr>
          <p:cNvSpPr>
            <a:spLocks noGrp="1"/>
          </p:cNvSpPr>
          <p:nvPr>
            <p:ph idx="21" hasCustomPrompt="1"/>
          </p:nvPr>
        </p:nvSpPr>
        <p:spPr>
          <a:xfrm>
            <a:off x="6310173" y="3792383"/>
            <a:ext cx="5394960"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2" name="Footer Placeholder 1">
            <a:extLst>
              <a:ext uri="{FF2B5EF4-FFF2-40B4-BE49-F238E27FC236}">
                <a16:creationId xmlns:a16="http://schemas.microsoft.com/office/drawing/2014/main" id="{0CEE7B04-9FA5-434E-8C1E-3C03F7FCF261}"/>
              </a:ext>
            </a:extLst>
          </p:cNvPr>
          <p:cNvSpPr>
            <a:spLocks noGrp="1"/>
          </p:cNvSpPr>
          <p:nvPr>
            <p:ph type="ftr" sz="quarter" idx="23"/>
          </p:nvPr>
        </p:nvSpPr>
        <p:spPr/>
        <p:txBody>
          <a:bodyPr/>
          <a:lstStyle/>
          <a:p>
            <a:r>
              <a:rPr lang="en-US"/>
              <a:t>Footer</a:t>
            </a:r>
          </a:p>
        </p:txBody>
      </p:sp>
      <p:sp>
        <p:nvSpPr>
          <p:cNvPr id="3" name="Title 2">
            <a:extLst>
              <a:ext uri="{FF2B5EF4-FFF2-40B4-BE49-F238E27FC236}">
                <a16:creationId xmlns:a16="http://schemas.microsoft.com/office/drawing/2014/main" id="{56F253EF-F657-C440-BA35-0830017D0F77}"/>
              </a:ext>
            </a:extLst>
          </p:cNvPr>
          <p:cNvSpPr>
            <a:spLocks noGrp="1"/>
          </p:cNvSpPr>
          <p:nvPr>
            <p:ph type="title"/>
          </p:nvPr>
        </p:nvSpPr>
        <p:spPr/>
        <p:txBody>
          <a:bodyPr/>
          <a:lstStyle/>
          <a:p>
            <a:r>
              <a:rPr lang="en-US"/>
              <a:t>Click to edit Master title style</a:t>
            </a:r>
          </a:p>
        </p:txBody>
      </p:sp>
      <p:sp>
        <p:nvSpPr>
          <p:cNvPr id="14" name="Text Placeholder 14">
            <a:extLst>
              <a:ext uri="{FF2B5EF4-FFF2-40B4-BE49-F238E27FC236}">
                <a16:creationId xmlns:a16="http://schemas.microsoft.com/office/drawing/2014/main" id="{39879094-6F8D-AD40-99A9-38D2052E46C3}"/>
              </a:ext>
            </a:extLst>
          </p:cNvPr>
          <p:cNvSpPr>
            <a:spLocks noGrp="1"/>
          </p:cNvSpPr>
          <p:nvPr>
            <p:ph type="body" sz="quarter" idx="20"/>
          </p:nvPr>
        </p:nvSpPr>
        <p:spPr>
          <a:xfrm>
            <a:off x="463296" y="3429000"/>
            <a:ext cx="5394960" cy="365760"/>
          </a:xfrm>
        </p:spPr>
        <p:txBody>
          <a:bodyPr anchor="ctr" anchorCtr="0"/>
          <a:lstStyle>
            <a:lvl1pPr marL="0" indent="0">
              <a:buNone/>
              <a:defRPr/>
            </a:lvl1pPr>
          </a:lstStyle>
          <a:p>
            <a:pPr lvl="0"/>
            <a:r>
              <a:rPr lang="en-US"/>
              <a:t>Click to edit Master text styles</a:t>
            </a:r>
          </a:p>
        </p:txBody>
      </p:sp>
      <p:sp>
        <p:nvSpPr>
          <p:cNvPr id="15" name="Text Placeholder 14">
            <a:extLst>
              <a:ext uri="{FF2B5EF4-FFF2-40B4-BE49-F238E27FC236}">
                <a16:creationId xmlns:a16="http://schemas.microsoft.com/office/drawing/2014/main" id="{1D261AD9-AA15-6646-906A-A024B4945050}"/>
              </a:ext>
            </a:extLst>
          </p:cNvPr>
          <p:cNvSpPr>
            <a:spLocks noGrp="1"/>
          </p:cNvSpPr>
          <p:nvPr>
            <p:ph type="body" sz="quarter" idx="24"/>
          </p:nvPr>
        </p:nvSpPr>
        <p:spPr>
          <a:xfrm>
            <a:off x="6310173" y="3429000"/>
            <a:ext cx="5394960" cy="365760"/>
          </a:xfrm>
        </p:spPr>
        <p:txBody>
          <a:bodyPr anchor="ctr" anchorCtr="0"/>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8686748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B61002-1A64-4AE0-88DF-9FAF6D1145FF}"/>
              </a:ext>
            </a:extLst>
          </p:cNvPr>
          <p:cNvSpPr>
            <a:spLocks noGrp="1"/>
          </p:cNvSpPr>
          <p:nvPr>
            <p:ph type="body" sz="half" idx="2" hasCustomPrompt="1"/>
          </p:nvPr>
        </p:nvSpPr>
        <p:spPr>
          <a:xfrm>
            <a:off x="2743200" y="1676400"/>
            <a:ext cx="8985505" cy="4724400"/>
          </a:xfrm>
        </p:spPr>
        <p:txBody>
          <a:bodyPr anchor="t">
            <a:noAutofit/>
          </a:bodyPr>
          <a:lstStyle>
            <a:lvl1pPr marL="0" indent="0" algn="l">
              <a:buNone/>
              <a:defRPr sz="12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a:extLst>
              <a:ext uri="{FF2B5EF4-FFF2-40B4-BE49-F238E27FC236}">
                <a16:creationId xmlns:a16="http://schemas.microsoft.com/office/drawing/2014/main" id="{14805DB7-12FF-4625-833D-F9AF596E26D2}"/>
              </a:ext>
            </a:extLst>
          </p:cNvPr>
          <p:cNvSpPr>
            <a:spLocks noGrp="1"/>
          </p:cNvSpPr>
          <p:nvPr>
            <p:ph type="body" sz="quarter" idx="3" hasCustomPrompt="1"/>
          </p:nvPr>
        </p:nvSpPr>
        <p:spPr>
          <a:xfrm>
            <a:off x="2743200" y="1066800"/>
            <a:ext cx="8985505" cy="304800"/>
          </a:xfrm>
        </p:spPr>
        <p:txBody>
          <a:bodyPr anchor="ctr">
            <a:noAutofit/>
          </a:bodyPr>
          <a:lstStyle>
            <a:lvl1pPr marL="0" indent="0" algn="l">
              <a:buNone/>
              <a:defRPr sz="1800" b="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Staff name</a:t>
            </a:r>
          </a:p>
        </p:txBody>
      </p:sp>
      <p:sp>
        <p:nvSpPr>
          <p:cNvPr id="6" name="Picture Placeholder 50">
            <a:extLst>
              <a:ext uri="{FF2B5EF4-FFF2-40B4-BE49-F238E27FC236}">
                <a16:creationId xmlns:a16="http://schemas.microsoft.com/office/drawing/2014/main" id="{878DAB5A-DED8-4AD3-8C05-B61C1658650F}"/>
              </a:ext>
            </a:extLst>
          </p:cNvPr>
          <p:cNvSpPr>
            <a:spLocks noGrp="1"/>
          </p:cNvSpPr>
          <p:nvPr>
            <p:ph type="pic" sz="quarter" idx="13"/>
          </p:nvPr>
        </p:nvSpPr>
        <p:spPr>
          <a:xfrm>
            <a:off x="459233" y="1066800"/>
            <a:ext cx="2133600" cy="1676400"/>
          </a:xfrm>
        </p:spPr>
        <p:txBody>
          <a:bodyPr/>
          <a:lstStyle>
            <a:lvl1pPr marL="0" indent="0">
              <a:buNone/>
              <a:defRPr/>
            </a:lvl1pPr>
          </a:lstStyle>
          <a:p>
            <a:r>
              <a:rPr lang="en-US"/>
              <a:t>Click icon to add picture</a:t>
            </a:r>
          </a:p>
        </p:txBody>
      </p:sp>
      <p:sp>
        <p:nvSpPr>
          <p:cNvPr id="7" name="Text Placeholder 3">
            <a:extLst>
              <a:ext uri="{FF2B5EF4-FFF2-40B4-BE49-F238E27FC236}">
                <a16:creationId xmlns:a16="http://schemas.microsoft.com/office/drawing/2014/main" id="{5728DBBF-C914-4477-85B9-6C43524F4353}"/>
              </a:ext>
            </a:extLst>
          </p:cNvPr>
          <p:cNvSpPr>
            <a:spLocks noGrp="1"/>
          </p:cNvSpPr>
          <p:nvPr>
            <p:ph type="body" sz="half" idx="14" hasCustomPrompt="1"/>
          </p:nvPr>
        </p:nvSpPr>
        <p:spPr>
          <a:xfrm>
            <a:off x="2743200" y="1371600"/>
            <a:ext cx="8985505" cy="304800"/>
          </a:xfrm>
        </p:spPr>
        <p:txBody>
          <a:bodyPr anchor="t">
            <a:noAutofit/>
          </a:bodyPr>
          <a:lstStyle>
            <a:lvl1pPr marL="0" indent="0" algn="l">
              <a:buNone/>
              <a:defRPr sz="1400" b="0">
                <a:solidFill>
                  <a:srgbClr val="6E6E6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Staff title</a:t>
            </a:r>
          </a:p>
        </p:txBody>
      </p:sp>
      <p:sp>
        <p:nvSpPr>
          <p:cNvPr id="3" name="Footer Placeholder 2">
            <a:extLst>
              <a:ext uri="{FF2B5EF4-FFF2-40B4-BE49-F238E27FC236}">
                <a16:creationId xmlns:a16="http://schemas.microsoft.com/office/drawing/2014/main" id="{8D672CA3-63A6-6740-A660-83B30321C9BF}"/>
              </a:ext>
            </a:extLst>
          </p:cNvPr>
          <p:cNvSpPr>
            <a:spLocks noGrp="1"/>
          </p:cNvSpPr>
          <p:nvPr>
            <p:ph type="ftr" sz="quarter" idx="15"/>
          </p:nvPr>
        </p:nvSpPr>
        <p:spPr/>
        <p:txBody>
          <a:bodyPr/>
          <a:lstStyle/>
          <a:p>
            <a:r>
              <a:rPr lang="en-US"/>
              <a:t>Footer</a:t>
            </a:r>
          </a:p>
        </p:txBody>
      </p:sp>
      <p:sp>
        <p:nvSpPr>
          <p:cNvPr id="2" name="Title 1">
            <a:extLst>
              <a:ext uri="{FF2B5EF4-FFF2-40B4-BE49-F238E27FC236}">
                <a16:creationId xmlns:a16="http://schemas.microsoft.com/office/drawing/2014/main" id="{9764D5B2-2BF9-0B41-A8BA-AA8D9FA6786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06087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lank">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E378AEA-AEAC-9B49-80BF-47B39970CA53}"/>
              </a:ext>
            </a:extLst>
          </p:cNvPr>
          <p:cNvSpPr>
            <a:spLocks noGrp="1"/>
          </p:cNvSpPr>
          <p:nvPr>
            <p:ph type="ftr" sz="quarter" idx="10"/>
          </p:nvPr>
        </p:nvSpPr>
        <p:spPr/>
        <p:txBody>
          <a:bodyPr/>
          <a:lstStyle/>
          <a:p>
            <a:r>
              <a:rPr lang="en-US"/>
              <a:t>Footer</a:t>
            </a:r>
          </a:p>
        </p:txBody>
      </p:sp>
      <p:sp>
        <p:nvSpPr>
          <p:cNvPr id="5" name="TextBox 4">
            <a:extLst>
              <a:ext uri="{FF2B5EF4-FFF2-40B4-BE49-F238E27FC236}">
                <a16:creationId xmlns:a16="http://schemas.microsoft.com/office/drawing/2014/main" id="{A0F482F0-100E-9E4B-A122-D9F212A5354A}"/>
              </a:ext>
            </a:extLst>
          </p:cNvPr>
          <p:cNvSpPr txBox="1"/>
          <p:nvPr userDrawn="1"/>
        </p:nvSpPr>
        <p:spPr>
          <a:xfrm>
            <a:off x="11271504" y="6553200"/>
            <a:ext cx="914400" cy="304800"/>
          </a:xfrm>
          <a:prstGeom prst="rect">
            <a:avLst/>
          </a:prstGeom>
          <a:noFill/>
        </p:spPr>
        <p:txBody>
          <a:bodyPr wrap="square" lIns="0" tIns="0" rIns="0" bIns="0" rtlCol="0" anchor="ctr">
            <a:noAutofit/>
          </a:bodyPr>
          <a:lstStyle/>
          <a:p>
            <a:pPr algn="ctr"/>
            <a:fld id="{105C71F9-3F51-4FB1-94CF-D6ABCA479CA2}" type="slidenum">
              <a:rPr lang="en-US" sz="1200" b="1" smtClean="0">
                <a:solidFill>
                  <a:schemeClr val="tx1"/>
                </a:solidFill>
              </a:rPr>
              <a:pPr algn="ctr"/>
              <a:t>‹#›</a:t>
            </a:fld>
            <a:endParaRPr lang="en-US" sz="1200" b="1">
              <a:solidFill>
                <a:schemeClr val="tx1"/>
              </a:solidFill>
            </a:endParaRPr>
          </a:p>
        </p:txBody>
      </p:sp>
    </p:spTree>
    <p:extLst>
      <p:ext uri="{BB962C8B-B14F-4D97-AF65-F5344CB8AC3E}">
        <p14:creationId xmlns:p14="http://schemas.microsoft.com/office/powerpoint/2010/main" val="87318513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Narrow 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53D53-EE31-43D9-AF67-97A6AA0A022A}"/>
              </a:ext>
            </a:extLst>
          </p:cNvPr>
          <p:cNvSpPr>
            <a:spLocks noGrp="1"/>
          </p:cNvSpPr>
          <p:nvPr>
            <p:ph type="title"/>
          </p:nvPr>
        </p:nvSpPr>
        <p:spPr>
          <a:xfrm>
            <a:off x="344384" y="365761"/>
            <a:ext cx="3054136" cy="5429397"/>
          </a:xfrm>
          <a:solidFill>
            <a:srgbClr val="197EAA"/>
          </a:solidFill>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a:xfrm>
            <a:off x="3675888" y="365759"/>
            <a:ext cx="7677912" cy="5838471"/>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32D050A-E3B4-4780-A4A8-580CD49FA42B}"/>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39652558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 Diago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98EC977-69EB-A449-B483-5519682D02BE}"/>
              </a:ext>
            </a:extLst>
          </p:cNvPr>
          <p:cNvSpPr>
            <a:spLocks noGrp="1"/>
          </p:cNvSpPr>
          <p:nvPr>
            <p:ph type="pic" sz="quarter" idx="13" hasCustomPrompt="1"/>
          </p:nvPr>
        </p:nvSpPr>
        <p:spPr>
          <a:xfrm>
            <a:off x="4998720" y="-304"/>
            <a:ext cx="7193280" cy="6858304"/>
          </a:xfrm>
          <a:custGeom>
            <a:avLst/>
            <a:gdLst>
              <a:gd name="connsiteX0" fmla="*/ 0 w 6477000"/>
              <a:gd name="connsiteY0" fmla="*/ 6858000 h 6858000"/>
              <a:gd name="connsiteX1" fmla="*/ 3717992 w 6477000"/>
              <a:gd name="connsiteY1" fmla="*/ 0 h 6858000"/>
              <a:gd name="connsiteX2" fmla="*/ 6477000 w 6477000"/>
              <a:gd name="connsiteY2" fmla="*/ 0 h 6858000"/>
              <a:gd name="connsiteX3" fmla="*/ 2759008 w 6477000"/>
              <a:gd name="connsiteY3" fmla="*/ 6858000 h 6858000"/>
              <a:gd name="connsiteX4" fmla="*/ 0 w 6477000"/>
              <a:gd name="connsiteY4" fmla="*/ 6858000 h 6858000"/>
              <a:gd name="connsiteX0" fmla="*/ 0 w 6477000"/>
              <a:gd name="connsiteY0" fmla="*/ 6858000 h 6858000"/>
              <a:gd name="connsiteX1" fmla="*/ 3717992 w 6477000"/>
              <a:gd name="connsiteY1" fmla="*/ 0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56891 w 6477000"/>
              <a:gd name="connsiteY1" fmla="*/ 838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74733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03397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304 h 6858304"/>
              <a:gd name="connsiteX1" fmla="*/ 4134654 w 6477000"/>
              <a:gd name="connsiteY1" fmla="*/ 0 h 6858304"/>
              <a:gd name="connsiteX2" fmla="*/ 6477000 w 6477000"/>
              <a:gd name="connsiteY2" fmla="*/ 304 h 6858304"/>
              <a:gd name="connsiteX3" fmla="*/ 6468860 w 6477000"/>
              <a:gd name="connsiteY3" fmla="*/ 6858304 h 6858304"/>
              <a:gd name="connsiteX4" fmla="*/ 0 w 6477000"/>
              <a:gd name="connsiteY4" fmla="*/ 6858304 h 685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304">
                <a:moveTo>
                  <a:pt x="0" y="6858304"/>
                </a:moveTo>
                <a:lnTo>
                  <a:pt x="4134654" y="0"/>
                </a:lnTo>
                <a:lnTo>
                  <a:pt x="6477000" y="304"/>
                </a:lnTo>
                <a:cubicBezTo>
                  <a:pt x="6474287" y="2286304"/>
                  <a:pt x="6471573" y="4572304"/>
                  <a:pt x="6468860" y="6858304"/>
                </a:cubicBezTo>
                <a:lnTo>
                  <a:pt x="0" y="6858304"/>
                </a:lnTo>
                <a:close/>
              </a:path>
            </a:pathLst>
          </a:custGeom>
        </p:spPr>
        <p:txBody>
          <a:bodyPr anchor="ctr"/>
          <a:lstStyle>
            <a:lvl1pPr marL="0" indent="0" algn="ctr">
              <a:buNone/>
              <a:defRPr b="0">
                <a:solidFill>
                  <a:schemeClr val="bg1"/>
                </a:solidFill>
              </a:defRPr>
            </a:lvl1pPr>
          </a:lstStyle>
          <a:p>
            <a:r>
              <a:rPr lang="en-US"/>
              <a:t>Insert Picture</a:t>
            </a:r>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32896610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 Diagonal Renewab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outdoor object, blue, windmill&#10;&#10;Description automatically generated">
            <a:extLst>
              <a:ext uri="{FF2B5EF4-FFF2-40B4-BE49-F238E27FC236}">
                <a16:creationId xmlns:a16="http://schemas.microsoft.com/office/drawing/2014/main" id="{0722D5AD-F34D-0440-8237-9CADB5E084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28229" y="0"/>
            <a:ext cx="7163771" cy="6858000"/>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8143996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 Diagonal Golden Ga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outdoor, water, bridge, building&#10;&#10;Description automatically generated">
            <a:extLst>
              <a:ext uri="{FF2B5EF4-FFF2-40B4-BE49-F238E27FC236}">
                <a16:creationId xmlns:a16="http://schemas.microsoft.com/office/drawing/2014/main" id="{D92128BC-168A-4C43-8141-1B8CCA5CBD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91100" y="0"/>
            <a:ext cx="7200900" cy="6858000"/>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0564557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 Diagonal Manhatt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outdoor, dark, distance&#10;&#10;Description automatically generated">
            <a:extLst>
              <a:ext uri="{FF2B5EF4-FFF2-40B4-BE49-F238E27FC236}">
                <a16:creationId xmlns:a16="http://schemas.microsoft.com/office/drawing/2014/main" id="{64FFCCFF-C256-054B-BBCE-A2BE12E893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91099" y="0"/>
            <a:ext cx="7200901" cy="6858001"/>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41178119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 Diagonal Yosem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outdoor, nature, mountain, dark&#10;&#10;Description automatically generated">
            <a:extLst>
              <a:ext uri="{FF2B5EF4-FFF2-40B4-BE49-F238E27FC236}">
                <a16:creationId xmlns:a16="http://schemas.microsoft.com/office/drawing/2014/main" id="{619DF1DA-3D9E-6941-96AC-89F9F6CBC2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83805" y="0"/>
            <a:ext cx="7208195" cy="6858000"/>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4962550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2590800"/>
            <a:ext cx="6083132" cy="1257167"/>
          </a:xfrm>
          <a:prstGeom prst="rect">
            <a:avLst/>
          </a:prstGeom>
        </p:spPr>
        <p:txBody>
          <a:bodyPr anchor="ctr">
            <a:normAutofit/>
          </a:bodyPr>
          <a:lstStyle>
            <a:lvl1pPr algn="l">
              <a:defRPr sz="3200" b="0" i="0" cap="none">
                <a:solidFill>
                  <a:schemeClr val="tx1"/>
                </a:solidFill>
                <a:latin typeface="+mj-lt"/>
                <a:cs typeface="Arial Black" panose="020B0604020202020204" pitchFamily="34" charset="0"/>
              </a:defRPr>
            </a:lvl1pPr>
          </a:lstStyle>
          <a:p>
            <a:r>
              <a:rPr lang="en-US"/>
              <a:t>Section Header Line 1</a:t>
            </a:r>
            <a:br>
              <a:rPr lang="en-US"/>
            </a:br>
            <a:r>
              <a:rPr lang="en-US"/>
              <a:t>Section Header Line 2</a:t>
            </a:r>
          </a:p>
        </p:txBody>
      </p:sp>
      <p:sp>
        <p:nvSpPr>
          <p:cNvPr id="5" name="Footer Placeholder 1">
            <a:extLst>
              <a:ext uri="{FF2B5EF4-FFF2-40B4-BE49-F238E27FC236}">
                <a16:creationId xmlns:a16="http://schemas.microsoft.com/office/drawing/2014/main" id="{CD5DC947-E021-944B-83CB-F87E8CFEC574}"/>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
        <p:nvSpPr>
          <p:cNvPr id="6" name="Picture Placeholder 2">
            <a:extLst>
              <a:ext uri="{FF2B5EF4-FFF2-40B4-BE49-F238E27FC236}">
                <a16:creationId xmlns:a16="http://schemas.microsoft.com/office/drawing/2014/main" id="{50E99C55-0AEC-634D-8379-149CB1D82FBA}"/>
              </a:ext>
            </a:extLst>
          </p:cNvPr>
          <p:cNvSpPr>
            <a:spLocks noGrp="1"/>
          </p:cNvSpPr>
          <p:nvPr>
            <p:ph type="pic" sz="quarter" idx="13" hasCustomPrompt="1"/>
          </p:nvPr>
        </p:nvSpPr>
        <p:spPr>
          <a:xfrm>
            <a:off x="4998720" y="-304"/>
            <a:ext cx="7193280" cy="6858304"/>
          </a:xfrm>
          <a:custGeom>
            <a:avLst/>
            <a:gdLst>
              <a:gd name="connsiteX0" fmla="*/ 0 w 6477000"/>
              <a:gd name="connsiteY0" fmla="*/ 6858000 h 6858000"/>
              <a:gd name="connsiteX1" fmla="*/ 3717992 w 6477000"/>
              <a:gd name="connsiteY1" fmla="*/ 0 h 6858000"/>
              <a:gd name="connsiteX2" fmla="*/ 6477000 w 6477000"/>
              <a:gd name="connsiteY2" fmla="*/ 0 h 6858000"/>
              <a:gd name="connsiteX3" fmla="*/ 2759008 w 6477000"/>
              <a:gd name="connsiteY3" fmla="*/ 6858000 h 6858000"/>
              <a:gd name="connsiteX4" fmla="*/ 0 w 6477000"/>
              <a:gd name="connsiteY4" fmla="*/ 6858000 h 6858000"/>
              <a:gd name="connsiteX0" fmla="*/ 0 w 6477000"/>
              <a:gd name="connsiteY0" fmla="*/ 6858000 h 6858000"/>
              <a:gd name="connsiteX1" fmla="*/ 3717992 w 6477000"/>
              <a:gd name="connsiteY1" fmla="*/ 0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56891 w 6477000"/>
              <a:gd name="connsiteY1" fmla="*/ 838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74733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03397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304 h 6858304"/>
              <a:gd name="connsiteX1" fmla="*/ 4134654 w 6477000"/>
              <a:gd name="connsiteY1" fmla="*/ 0 h 6858304"/>
              <a:gd name="connsiteX2" fmla="*/ 6477000 w 6477000"/>
              <a:gd name="connsiteY2" fmla="*/ 304 h 6858304"/>
              <a:gd name="connsiteX3" fmla="*/ 6468860 w 6477000"/>
              <a:gd name="connsiteY3" fmla="*/ 6858304 h 6858304"/>
              <a:gd name="connsiteX4" fmla="*/ 0 w 6477000"/>
              <a:gd name="connsiteY4" fmla="*/ 6858304 h 685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304">
                <a:moveTo>
                  <a:pt x="0" y="6858304"/>
                </a:moveTo>
                <a:lnTo>
                  <a:pt x="4134654" y="0"/>
                </a:lnTo>
                <a:lnTo>
                  <a:pt x="6477000" y="304"/>
                </a:lnTo>
                <a:cubicBezTo>
                  <a:pt x="6474287" y="2286304"/>
                  <a:pt x="6471573" y="4572304"/>
                  <a:pt x="6468860" y="6858304"/>
                </a:cubicBezTo>
                <a:lnTo>
                  <a:pt x="0" y="6858304"/>
                </a:lnTo>
                <a:close/>
              </a:path>
            </a:pathLst>
          </a:custGeom>
        </p:spPr>
        <p:txBody>
          <a:bodyPr anchor="ctr"/>
          <a:lstStyle>
            <a:lvl1pPr marL="0" indent="0" algn="ctr">
              <a:buNone/>
              <a:defRPr b="0">
                <a:solidFill>
                  <a:schemeClr val="bg1"/>
                </a:solidFill>
              </a:defRPr>
            </a:lvl1pPr>
          </a:lstStyle>
          <a:p>
            <a:r>
              <a:rPr lang="en-US"/>
              <a:t>Insert Picture</a:t>
            </a:r>
          </a:p>
        </p:txBody>
      </p:sp>
      <p:grpSp>
        <p:nvGrpSpPr>
          <p:cNvPr id="7" name="Group 6">
            <a:extLst>
              <a:ext uri="{FF2B5EF4-FFF2-40B4-BE49-F238E27FC236}">
                <a16:creationId xmlns:a16="http://schemas.microsoft.com/office/drawing/2014/main" id="{DCC15BF6-E18D-D24B-AFAE-2F9EC8EC977E}"/>
              </a:ext>
            </a:extLst>
          </p:cNvPr>
          <p:cNvGrpSpPr/>
          <p:nvPr userDrawn="1"/>
        </p:nvGrpSpPr>
        <p:grpSpPr>
          <a:xfrm>
            <a:off x="608330" y="5713191"/>
            <a:ext cx="4869180" cy="731520"/>
            <a:chOff x="608330" y="5713191"/>
            <a:chExt cx="4869180" cy="731520"/>
          </a:xfrm>
        </p:grpSpPr>
        <p:sp>
          <p:nvSpPr>
            <p:cNvPr id="8" name="Oval 7">
              <a:extLst>
                <a:ext uri="{FF2B5EF4-FFF2-40B4-BE49-F238E27FC236}">
                  <a16:creationId xmlns:a16="http://schemas.microsoft.com/office/drawing/2014/main" id="{BB58A0ED-4DAF-4A40-80A2-1423597B060D}"/>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13D06C16-7F88-994E-BCE3-8049F026078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30130472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ivider 2 - Main Section">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1B8DBC8-9810-4DA9-9364-F0566758F32D}"/>
              </a:ext>
            </a:extLst>
          </p:cNvPr>
          <p:cNvSpPr/>
          <p:nvPr userDrawn="1"/>
        </p:nvSpPr>
        <p:spPr>
          <a:xfrm>
            <a:off x="0" y="851338"/>
            <a:ext cx="12192000" cy="137160"/>
          </a:xfrm>
          <a:prstGeom prst="rect">
            <a:avLst/>
          </a:prstGeom>
          <a:solidFill>
            <a:srgbClr val="0C2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693EDDC-6C03-47A6-AA08-208AFA079D79}"/>
              </a:ext>
            </a:extLst>
          </p:cNvPr>
          <p:cNvSpPr/>
          <p:nvPr userDrawn="1"/>
        </p:nvSpPr>
        <p:spPr>
          <a:xfrm>
            <a:off x="0" y="0"/>
            <a:ext cx="12192000" cy="914400"/>
          </a:xfrm>
          <a:prstGeom prst="rect">
            <a:avLst/>
          </a:prstGeom>
          <a:solidFill>
            <a:srgbClr val="113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2590800"/>
            <a:ext cx="6083132" cy="1257167"/>
          </a:xfrm>
          <a:prstGeom prst="rect">
            <a:avLst/>
          </a:prstGeom>
        </p:spPr>
        <p:txBody>
          <a:bodyPr anchor="ctr">
            <a:normAutofit/>
          </a:bodyPr>
          <a:lstStyle>
            <a:lvl1pPr algn="l">
              <a:defRPr sz="3200" b="0" i="0" cap="none">
                <a:solidFill>
                  <a:schemeClr val="tx1"/>
                </a:solidFill>
                <a:latin typeface="+mj-lt"/>
                <a:cs typeface="Arial Black" panose="020B0604020202020204" pitchFamily="34" charset="0"/>
              </a:defRPr>
            </a:lvl1pPr>
          </a:lstStyle>
          <a:p>
            <a:r>
              <a:rPr lang="en-US"/>
              <a:t>Section Header Line 1</a:t>
            </a:r>
            <a:br>
              <a:rPr lang="en-US"/>
            </a:br>
            <a:r>
              <a:rPr lang="en-US"/>
              <a:t>Section Header Line 2</a:t>
            </a:r>
          </a:p>
        </p:txBody>
      </p:sp>
      <p:grpSp>
        <p:nvGrpSpPr>
          <p:cNvPr id="6" name="Group 5">
            <a:extLst>
              <a:ext uri="{FF2B5EF4-FFF2-40B4-BE49-F238E27FC236}">
                <a16:creationId xmlns:a16="http://schemas.microsoft.com/office/drawing/2014/main" id="{64B1671D-47DB-BE4C-A05B-7F00B5920FFB}"/>
              </a:ext>
            </a:extLst>
          </p:cNvPr>
          <p:cNvGrpSpPr/>
          <p:nvPr userDrawn="1"/>
        </p:nvGrpSpPr>
        <p:grpSpPr>
          <a:xfrm>
            <a:off x="608330" y="5713191"/>
            <a:ext cx="4869180" cy="731520"/>
            <a:chOff x="608330" y="5713191"/>
            <a:chExt cx="4869180" cy="731520"/>
          </a:xfrm>
        </p:grpSpPr>
        <p:sp>
          <p:nvSpPr>
            <p:cNvPr id="7" name="Oval 6">
              <a:extLst>
                <a:ext uri="{FF2B5EF4-FFF2-40B4-BE49-F238E27FC236}">
                  <a16:creationId xmlns:a16="http://schemas.microsoft.com/office/drawing/2014/main" id="{17F35883-5D31-C14D-B6D3-DD1FE7DDE651}"/>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66DC4331-1EFA-FE45-9389-C4DC0BE099E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11" name="Footer Placeholder 1">
            <a:extLst>
              <a:ext uri="{FF2B5EF4-FFF2-40B4-BE49-F238E27FC236}">
                <a16:creationId xmlns:a16="http://schemas.microsoft.com/office/drawing/2014/main" id="{6094B6ED-FA89-0448-AF9E-9652637CCF4C}"/>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Tree>
    <p:extLst>
      <p:ext uri="{BB962C8B-B14F-4D97-AF65-F5344CB8AC3E}">
        <p14:creationId xmlns:p14="http://schemas.microsoft.com/office/powerpoint/2010/main" val="1689105391"/>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ivider 2 - Section &amp; Subsection">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BD829AC-324E-1A43-878E-2E50008FE5ED}"/>
              </a:ext>
            </a:extLst>
          </p:cNvPr>
          <p:cNvSpPr/>
          <p:nvPr userDrawn="1"/>
        </p:nvSpPr>
        <p:spPr>
          <a:xfrm>
            <a:off x="0" y="6241766"/>
            <a:ext cx="12192000" cy="137160"/>
          </a:xfrm>
          <a:prstGeom prst="rect">
            <a:avLst/>
          </a:prstGeom>
          <a:solidFill>
            <a:srgbClr val="0C2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7CA75AC-200C-894F-BC95-8DE92FE25F13}"/>
              </a:ext>
            </a:extLst>
          </p:cNvPr>
          <p:cNvSpPr/>
          <p:nvPr userDrawn="1"/>
        </p:nvSpPr>
        <p:spPr>
          <a:xfrm>
            <a:off x="0" y="6313755"/>
            <a:ext cx="12192000" cy="548640"/>
          </a:xfrm>
          <a:prstGeom prst="rect">
            <a:avLst/>
          </a:prstGeom>
          <a:solidFill>
            <a:srgbClr val="113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2590800"/>
            <a:ext cx="6083132" cy="1257167"/>
          </a:xfrm>
          <a:prstGeom prst="rect">
            <a:avLst/>
          </a:prstGeom>
        </p:spPr>
        <p:txBody>
          <a:bodyPr anchor="ctr">
            <a:normAutofit/>
          </a:bodyPr>
          <a:lstStyle>
            <a:lvl1pPr algn="l">
              <a:defRPr sz="3200" b="0" i="0" cap="none">
                <a:solidFill>
                  <a:schemeClr val="tx1"/>
                </a:solidFill>
                <a:latin typeface="+mj-lt"/>
                <a:cs typeface="Arial Black" panose="020B0604020202020204" pitchFamily="34" charset="0"/>
              </a:defRPr>
            </a:lvl1pPr>
          </a:lstStyle>
          <a:p>
            <a:r>
              <a:rPr lang="en-US"/>
              <a:t>Section Header Line 1</a:t>
            </a:r>
            <a:br>
              <a:rPr lang="en-US"/>
            </a:br>
            <a:r>
              <a:rPr lang="en-US"/>
              <a:t>Section Header Line 2</a:t>
            </a:r>
          </a:p>
        </p:txBody>
      </p:sp>
      <p:sp>
        <p:nvSpPr>
          <p:cNvPr id="11" name="Text Placeholder 2">
            <a:extLst>
              <a:ext uri="{FF2B5EF4-FFF2-40B4-BE49-F238E27FC236}">
                <a16:creationId xmlns:a16="http://schemas.microsoft.com/office/drawing/2014/main" id="{CFCF794F-ECB6-BD40-9B91-007A268FD84E}"/>
              </a:ext>
            </a:extLst>
          </p:cNvPr>
          <p:cNvSpPr>
            <a:spLocks noGrp="1"/>
          </p:cNvSpPr>
          <p:nvPr>
            <p:ph type="body" idx="10" hasCustomPrompt="1"/>
          </p:nvPr>
        </p:nvSpPr>
        <p:spPr>
          <a:xfrm>
            <a:off x="622468" y="3847060"/>
            <a:ext cx="6083132" cy="381000"/>
          </a:xfrm>
          <a:prstGeom prst="rect">
            <a:avLst/>
          </a:prstGeom>
        </p:spPr>
        <p:txBody>
          <a:bodyPr anchor="ctr">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grpSp>
        <p:nvGrpSpPr>
          <p:cNvPr id="7" name="Group 6">
            <a:extLst>
              <a:ext uri="{FF2B5EF4-FFF2-40B4-BE49-F238E27FC236}">
                <a16:creationId xmlns:a16="http://schemas.microsoft.com/office/drawing/2014/main" id="{E39B11B6-BF43-CB49-8655-13EB4F238325}"/>
              </a:ext>
            </a:extLst>
          </p:cNvPr>
          <p:cNvGrpSpPr/>
          <p:nvPr userDrawn="1"/>
        </p:nvGrpSpPr>
        <p:grpSpPr>
          <a:xfrm>
            <a:off x="608330" y="5713191"/>
            <a:ext cx="4869180" cy="731520"/>
            <a:chOff x="608330" y="5713191"/>
            <a:chExt cx="4869180" cy="731520"/>
          </a:xfrm>
        </p:grpSpPr>
        <p:sp>
          <p:nvSpPr>
            <p:cNvPr id="13" name="Oval 12">
              <a:extLst>
                <a:ext uri="{FF2B5EF4-FFF2-40B4-BE49-F238E27FC236}">
                  <a16:creationId xmlns:a16="http://schemas.microsoft.com/office/drawing/2014/main" id="{FA2B8496-73E6-584C-8BFA-3116C9C2EA5C}"/>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Text&#10;&#10;Description automatically generated">
              <a:extLst>
                <a:ext uri="{FF2B5EF4-FFF2-40B4-BE49-F238E27FC236}">
                  <a16:creationId xmlns:a16="http://schemas.microsoft.com/office/drawing/2014/main" id="{E8C9DED0-387A-3F4B-AD9E-26EF0A0A364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12" name="Footer Placeholder 1">
            <a:extLst>
              <a:ext uri="{FF2B5EF4-FFF2-40B4-BE49-F238E27FC236}">
                <a16:creationId xmlns:a16="http://schemas.microsoft.com/office/drawing/2014/main" id="{CB3467F0-CA9B-8D4C-9283-88F42CF5E0B4}"/>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Tree>
    <p:extLst>
      <p:ext uri="{BB962C8B-B14F-4D97-AF65-F5344CB8AC3E}">
        <p14:creationId xmlns:p14="http://schemas.microsoft.com/office/powerpoint/2010/main" val="1611581945"/>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hank You - Diago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F4F84A-BE8E-AD4A-AF22-593CC68509FB}"/>
              </a:ext>
            </a:extLst>
          </p:cNvPr>
          <p:cNvSpPr>
            <a:spLocks noGrp="1"/>
          </p:cNvSpPr>
          <p:nvPr>
            <p:ph sz="quarter" idx="14" hasCustomPrompt="1"/>
          </p:nvPr>
        </p:nvSpPr>
        <p:spPr>
          <a:xfrm>
            <a:off x="609600" y="3124200"/>
            <a:ext cx="6096000" cy="914400"/>
          </a:xfrm>
          <a:prstGeom prst="rect">
            <a:avLst/>
          </a:prstGeom>
        </p:spPr>
        <p:txBody>
          <a:bodyPr/>
          <a:lstStyle>
            <a:lvl1pPr marL="0" indent="0">
              <a:buNone/>
              <a:defRPr/>
            </a:lvl1pPr>
          </a:lstStyle>
          <a:p>
            <a:pPr lvl="0"/>
            <a:r>
              <a:rPr lang="en-US"/>
              <a:t>Contact Info:</a:t>
            </a:r>
            <a:br>
              <a:rPr lang="en-US"/>
            </a:br>
            <a:endParaRPr lang="en-US"/>
          </a:p>
        </p:txBody>
      </p:sp>
      <p:sp>
        <p:nvSpPr>
          <p:cNvPr id="7" name="Footer Placeholder 1">
            <a:extLst>
              <a:ext uri="{FF2B5EF4-FFF2-40B4-BE49-F238E27FC236}">
                <a16:creationId xmlns:a16="http://schemas.microsoft.com/office/drawing/2014/main" id="{1C4B8805-E8DE-0444-AC19-31486FB56700}"/>
              </a:ext>
            </a:extLst>
          </p:cNvPr>
          <p:cNvSpPr>
            <a:spLocks noGrp="1"/>
          </p:cNvSpPr>
          <p:nvPr>
            <p:ph type="ftr" sz="quarter" idx="15"/>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
        <p:nvSpPr>
          <p:cNvPr id="6" name="Picture Placeholder 2">
            <a:extLst>
              <a:ext uri="{FF2B5EF4-FFF2-40B4-BE49-F238E27FC236}">
                <a16:creationId xmlns:a16="http://schemas.microsoft.com/office/drawing/2014/main" id="{9EAFCA00-6EDC-E644-808C-4E4F3A03A8BB}"/>
              </a:ext>
            </a:extLst>
          </p:cNvPr>
          <p:cNvSpPr>
            <a:spLocks noGrp="1"/>
          </p:cNvSpPr>
          <p:nvPr>
            <p:ph type="pic" sz="quarter" idx="13" hasCustomPrompt="1"/>
          </p:nvPr>
        </p:nvSpPr>
        <p:spPr>
          <a:xfrm>
            <a:off x="4998720" y="-304"/>
            <a:ext cx="7193280" cy="6858304"/>
          </a:xfrm>
          <a:custGeom>
            <a:avLst/>
            <a:gdLst>
              <a:gd name="connsiteX0" fmla="*/ 0 w 6477000"/>
              <a:gd name="connsiteY0" fmla="*/ 6858000 h 6858000"/>
              <a:gd name="connsiteX1" fmla="*/ 3717992 w 6477000"/>
              <a:gd name="connsiteY1" fmla="*/ 0 h 6858000"/>
              <a:gd name="connsiteX2" fmla="*/ 6477000 w 6477000"/>
              <a:gd name="connsiteY2" fmla="*/ 0 h 6858000"/>
              <a:gd name="connsiteX3" fmla="*/ 2759008 w 6477000"/>
              <a:gd name="connsiteY3" fmla="*/ 6858000 h 6858000"/>
              <a:gd name="connsiteX4" fmla="*/ 0 w 6477000"/>
              <a:gd name="connsiteY4" fmla="*/ 6858000 h 6858000"/>
              <a:gd name="connsiteX0" fmla="*/ 0 w 6477000"/>
              <a:gd name="connsiteY0" fmla="*/ 6858000 h 6858000"/>
              <a:gd name="connsiteX1" fmla="*/ 3717992 w 6477000"/>
              <a:gd name="connsiteY1" fmla="*/ 0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56891 w 6477000"/>
              <a:gd name="connsiteY1" fmla="*/ 838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74733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03397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304 h 6858304"/>
              <a:gd name="connsiteX1" fmla="*/ 4134654 w 6477000"/>
              <a:gd name="connsiteY1" fmla="*/ 0 h 6858304"/>
              <a:gd name="connsiteX2" fmla="*/ 6477000 w 6477000"/>
              <a:gd name="connsiteY2" fmla="*/ 304 h 6858304"/>
              <a:gd name="connsiteX3" fmla="*/ 6468860 w 6477000"/>
              <a:gd name="connsiteY3" fmla="*/ 6858304 h 6858304"/>
              <a:gd name="connsiteX4" fmla="*/ 0 w 6477000"/>
              <a:gd name="connsiteY4" fmla="*/ 6858304 h 685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304">
                <a:moveTo>
                  <a:pt x="0" y="6858304"/>
                </a:moveTo>
                <a:lnTo>
                  <a:pt x="4134654" y="0"/>
                </a:lnTo>
                <a:lnTo>
                  <a:pt x="6477000" y="304"/>
                </a:lnTo>
                <a:cubicBezTo>
                  <a:pt x="6474287" y="2286304"/>
                  <a:pt x="6471573" y="4572304"/>
                  <a:pt x="6468860" y="6858304"/>
                </a:cubicBezTo>
                <a:lnTo>
                  <a:pt x="0" y="6858304"/>
                </a:lnTo>
                <a:close/>
              </a:path>
            </a:pathLst>
          </a:custGeom>
        </p:spPr>
        <p:txBody>
          <a:bodyPr anchor="ctr"/>
          <a:lstStyle>
            <a:lvl1pPr marL="0" indent="0" algn="ctr">
              <a:buNone/>
              <a:defRPr b="0">
                <a:solidFill>
                  <a:schemeClr val="bg1"/>
                </a:solidFill>
              </a:defRPr>
            </a:lvl1pPr>
          </a:lstStyle>
          <a:p>
            <a:r>
              <a:rPr lang="en-US"/>
              <a:t>Insert Picture</a:t>
            </a:r>
          </a:p>
        </p:txBody>
      </p:sp>
      <p:grpSp>
        <p:nvGrpSpPr>
          <p:cNvPr id="8" name="Group 7">
            <a:extLst>
              <a:ext uri="{FF2B5EF4-FFF2-40B4-BE49-F238E27FC236}">
                <a16:creationId xmlns:a16="http://schemas.microsoft.com/office/drawing/2014/main" id="{1ACE5795-C011-2347-B732-4D58EE506298}"/>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969C6465-41A9-8A4A-9B09-15F74816B819}"/>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CE690707-20C8-314D-98DE-C0DA5CEA3F8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2" name="TextBox 1">
            <a:extLst>
              <a:ext uri="{FF2B5EF4-FFF2-40B4-BE49-F238E27FC236}">
                <a16:creationId xmlns:a16="http://schemas.microsoft.com/office/drawing/2014/main" id="{D81A6462-24F4-9745-A3E9-48C12B5A3599}"/>
              </a:ext>
            </a:extLst>
          </p:cNvPr>
          <p:cNvSpPr txBox="1"/>
          <p:nvPr userDrawn="1"/>
        </p:nvSpPr>
        <p:spPr>
          <a:xfrm>
            <a:off x="626442" y="1798639"/>
            <a:ext cx="6092024" cy="707886"/>
          </a:xfrm>
          <a:prstGeom prst="rect">
            <a:avLst/>
          </a:prstGeom>
          <a:noFill/>
        </p:spPr>
        <p:txBody>
          <a:bodyPr wrap="square" rtlCol="0" anchor="ctr">
            <a:spAutoFit/>
          </a:bodyPr>
          <a:lstStyle/>
          <a:p>
            <a:pPr algn="l"/>
            <a:r>
              <a:rPr lang="en-US" sz="4000">
                <a:solidFill>
                  <a:schemeClr val="tx1"/>
                </a:solidFill>
                <a:latin typeface="+mj-lt"/>
              </a:rPr>
              <a:t>Thank You</a:t>
            </a:r>
          </a:p>
        </p:txBody>
      </p:sp>
    </p:spTree>
    <p:extLst>
      <p:ext uri="{BB962C8B-B14F-4D97-AF65-F5344CB8AC3E}">
        <p14:creationId xmlns:p14="http://schemas.microsoft.com/office/powerpoint/2010/main" val="1454766179"/>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5_Custom_Section Header">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8EFDDE4-922C-CC44-BB74-BF8F341D9791}"/>
              </a:ext>
            </a:extLst>
          </p:cNvPr>
          <p:cNvSpPr/>
          <p:nvPr userDrawn="1"/>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995A50EE-79B8-4272-A450-DF231F227ADD}"/>
              </a:ext>
            </a:extLst>
          </p:cNvPr>
          <p:cNvSpPr>
            <a:spLocks noGrp="1"/>
          </p:cNvSpPr>
          <p:nvPr>
            <p:ph type="title" hasCustomPrompt="1"/>
          </p:nvPr>
        </p:nvSpPr>
        <p:spPr>
          <a:xfrm>
            <a:off x="812800" y="3581400"/>
            <a:ext cx="9956800" cy="1066800"/>
          </a:xfrm>
          <a:prstGeom prst="rect">
            <a:avLst/>
          </a:prstGeom>
        </p:spPr>
        <p:txBody>
          <a:bodyPr anchor="ctr">
            <a:normAutofit/>
          </a:bodyPr>
          <a:lstStyle>
            <a:lvl1pPr algn="r">
              <a:defRPr sz="3200" b="0" i="0" cap="none">
                <a:solidFill>
                  <a:schemeClr val="bg1"/>
                </a:solidFill>
                <a:latin typeface="+mj-lt"/>
                <a:cs typeface="Arial Black" panose="020B0604020202020204" pitchFamily="34" charset="0"/>
              </a:defRPr>
            </a:lvl1pPr>
          </a:lstStyle>
          <a:p>
            <a:r>
              <a:rPr lang="en-US"/>
              <a:t>Section Header Line 1</a:t>
            </a:r>
            <a:br>
              <a:rPr lang="en-US"/>
            </a:br>
            <a:r>
              <a:rPr lang="en-US"/>
              <a:t>Header Line 2</a:t>
            </a:r>
          </a:p>
        </p:txBody>
      </p:sp>
      <p:sp>
        <p:nvSpPr>
          <p:cNvPr id="15" name="Footer Placeholder 3">
            <a:extLst>
              <a:ext uri="{FF2B5EF4-FFF2-40B4-BE49-F238E27FC236}">
                <a16:creationId xmlns:a16="http://schemas.microsoft.com/office/drawing/2014/main" id="{62F14817-1B55-6C46-AC3E-69308A607072}"/>
              </a:ext>
            </a:extLst>
          </p:cNvPr>
          <p:cNvSpPr>
            <a:spLocks noGrp="1"/>
          </p:cNvSpPr>
          <p:nvPr>
            <p:ph type="ftr" sz="quarter" idx="14"/>
          </p:nvPr>
        </p:nvSpPr>
        <p:spPr>
          <a:xfrm>
            <a:off x="3352800" y="6556248"/>
            <a:ext cx="5486400" cy="301752"/>
          </a:xfrm>
          <a:prstGeom prst="rect">
            <a:avLst/>
          </a:prstGeom>
        </p:spPr>
        <p:txBody>
          <a:bodyPr/>
          <a:lstStyle>
            <a:lvl1pPr algn="ctr">
              <a:defRPr/>
            </a:lvl1pPr>
          </a:lstStyle>
          <a:p>
            <a:r>
              <a:rPr lang="en-US"/>
              <a:t>Footer</a:t>
            </a:r>
          </a:p>
        </p:txBody>
      </p:sp>
      <p:grpSp>
        <p:nvGrpSpPr>
          <p:cNvPr id="6" name="Group 5">
            <a:extLst>
              <a:ext uri="{FF2B5EF4-FFF2-40B4-BE49-F238E27FC236}">
                <a16:creationId xmlns:a16="http://schemas.microsoft.com/office/drawing/2014/main" id="{DEEE0461-E67D-DE42-A57E-ACF1AD220501}"/>
              </a:ext>
            </a:extLst>
          </p:cNvPr>
          <p:cNvGrpSpPr/>
          <p:nvPr userDrawn="1"/>
        </p:nvGrpSpPr>
        <p:grpSpPr>
          <a:xfrm>
            <a:off x="304800" y="222421"/>
            <a:ext cx="4869180" cy="731520"/>
            <a:chOff x="608330" y="5713191"/>
            <a:chExt cx="4869180" cy="731520"/>
          </a:xfrm>
        </p:grpSpPr>
        <p:sp>
          <p:nvSpPr>
            <p:cNvPr id="8" name="Oval 7">
              <a:extLst>
                <a:ext uri="{FF2B5EF4-FFF2-40B4-BE49-F238E27FC236}">
                  <a16:creationId xmlns:a16="http://schemas.microsoft.com/office/drawing/2014/main" id="{8076FD51-22B4-7D45-A7F8-D542071E9301}"/>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7360C9DD-5A98-204A-A14F-A16268F49E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00893783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Loca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a:xfrm>
            <a:off x="3675888" y="1828800"/>
            <a:ext cx="7677912" cy="4375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C0F65AF1-869F-44FA-8121-DE4641F0B8C4}"/>
              </a:ext>
            </a:extLst>
          </p:cNvPr>
          <p:cNvSpPr>
            <a:spLocks noGrp="1"/>
          </p:cNvSpPr>
          <p:nvPr>
            <p:ph type="body" sz="quarter" idx="13"/>
          </p:nvPr>
        </p:nvSpPr>
        <p:spPr>
          <a:xfrm>
            <a:off x="338447" y="365124"/>
            <a:ext cx="3063121" cy="5447847"/>
          </a:xfrm>
          <a:solidFill>
            <a:srgbClr val="197EAA"/>
          </a:solidFill>
        </p:spPr>
        <p:txBody>
          <a:bodyPr anchor="ctr" anchorCtr="1"/>
          <a:lstStyle>
            <a:lvl1pPr marL="0" indent="0" algn="ctr">
              <a:buNone/>
              <a:defRPr>
                <a:solidFill>
                  <a:schemeClr val="bg1"/>
                </a:solidFill>
              </a:defRPr>
            </a:lvl1pPr>
          </a:lstStyle>
          <a:p>
            <a:pPr lvl="0"/>
            <a:r>
              <a:rPr lang="en-US"/>
              <a:t>Click to edit Master text styles</a:t>
            </a:r>
          </a:p>
        </p:txBody>
      </p:sp>
      <p:sp>
        <p:nvSpPr>
          <p:cNvPr id="10" name="Title 9">
            <a:extLst>
              <a:ext uri="{FF2B5EF4-FFF2-40B4-BE49-F238E27FC236}">
                <a16:creationId xmlns:a16="http://schemas.microsoft.com/office/drawing/2014/main" id="{E7266A9F-F7DB-4DA5-99C7-A894EB580F3B}"/>
              </a:ext>
            </a:extLst>
          </p:cNvPr>
          <p:cNvSpPr>
            <a:spLocks noGrp="1"/>
          </p:cNvSpPr>
          <p:nvPr>
            <p:ph type="title"/>
          </p:nvPr>
        </p:nvSpPr>
        <p:spPr>
          <a:xfrm>
            <a:off x="3675888" y="338492"/>
            <a:ext cx="7677912" cy="132556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989A021A-C0C7-4CE9-AE60-C8E30515E616}"/>
              </a:ext>
            </a:extLst>
          </p:cNvPr>
          <p:cNvSpPr>
            <a:spLocks noGrp="1"/>
          </p:cNvSpPr>
          <p:nvPr>
            <p:ph type="sldNum" sz="quarter" idx="14"/>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24170733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hank you slid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C8E80C-956E-1E4F-AB8A-CD98563BF7CD}"/>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ooter Placeholder 2">
            <a:extLst>
              <a:ext uri="{FF2B5EF4-FFF2-40B4-BE49-F238E27FC236}">
                <a16:creationId xmlns:a16="http://schemas.microsoft.com/office/drawing/2014/main" id="{493D4E72-CDC0-E841-8DE6-8BCDAB653CAF}"/>
              </a:ext>
            </a:extLst>
          </p:cNvPr>
          <p:cNvSpPr>
            <a:spLocks noGrp="1"/>
          </p:cNvSpPr>
          <p:nvPr>
            <p:ph type="ftr" sz="quarter" idx="10"/>
          </p:nvPr>
        </p:nvSpPr>
        <p:spPr/>
        <p:txBody>
          <a:bodyPr/>
          <a:lstStyle/>
          <a:p>
            <a:r>
              <a:rPr lang="en-US"/>
              <a:t>Footer</a:t>
            </a:r>
          </a:p>
        </p:txBody>
      </p:sp>
      <p:sp>
        <p:nvSpPr>
          <p:cNvPr id="5" name="Text Placeholder 1">
            <a:extLst>
              <a:ext uri="{FF2B5EF4-FFF2-40B4-BE49-F238E27FC236}">
                <a16:creationId xmlns:a16="http://schemas.microsoft.com/office/drawing/2014/main" id="{6800EEAC-5EDE-AD4D-91C8-3F88D9585EC3}"/>
              </a:ext>
            </a:extLst>
          </p:cNvPr>
          <p:cNvSpPr>
            <a:spLocks noGrp="1"/>
          </p:cNvSpPr>
          <p:nvPr>
            <p:ph type="body" idx="11" hasCustomPrompt="1"/>
          </p:nvPr>
        </p:nvSpPr>
        <p:spPr>
          <a:xfrm>
            <a:off x="2029405" y="3738458"/>
            <a:ext cx="9552995" cy="381000"/>
          </a:xfrm>
          <a:prstGeom prst="rect">
            <a:avLst/>
          </a:prstGeom>
        </p:spPr>
        <p:txBody>
          <a:bodyPr/>
          <a:lstStyle>
            <a:lvl1pPr marL="0" indent="0">
              <a:buNone/>
              <a:defRPr b="0"/>
            </a:lvl1pPr>
          </a:lstStyle>
          <a:p>
            <a:r>
              <a:rPr lang="en-US"/>
              <a:t>Contact Info</a:t>
            </a:r>
          </a:p>
        </p:txBody>
      </p:sp>
      <p:grpSp>
        <p:nvGrpSpPr>
          <p:cNvPr id="6" name="Group 5">
            <a:extLst>
              <a:ext uri="{FF2B5EF4-FFF2-40B4-BE49-F238E27FC236}">
                <a16:creationId xmlns:a16="http://schemas.microsoft.com/office/drawing/2014/main" id="{4191E08D-B365-D249-85E9-1BE4E109183C}"/>
              </a:ext>
            </a:extLst>
          </p:cNvPr>
          <p:cNvGrpSpPr/>
          <p:nvPr userDrawn="1"/>
        </p:nvGrpSpPr>
        <p:grpSpPr>
          <a:xfrm>
            <a:off x="304800" y="222421"/>
            <a:ext cx="4869180" cy="731520"/>
            <a:chOff x="608330" y="5713191"/>
            <a:chExt cx="4869180" cy="731520"/>
          </a:xfrm>
        </p:grpSpPr>
        <p:sp>
          <p:nvSpPr>
            <p:cNvPr id="7" name="Oval 6">
              <a:extLst>
                <a:ext uri="{FF2B5EF4-FFF2-40B4-BE49-F238E27FC236}">
                  <a16:creationId xmlns:a16="http://schemas.microsoft.com/office/drawing/2014/main" id="{34CA7195-115D-F94F-9967-FEAD9EEE6440}"/>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933038B6-58B8-0749-AEC4-2C4A831F49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9" name="TextBox 8">
            <a:extLst>
              <a:ext uri="{FF2B5EF4-FFF2-40B4-BE49-F238E27FC236}">
                <a16:creationId xmlns:a16="http://schemas.microsoft.com/office/drawing/2014/main" id="{5A91A0ED-FCE0-5042-91A4-503557C84802}"/>
              </a:ext>
            </a:extLst>
          </p:cNvPr>
          <p:cNvSpPr txBox="1"/>
          <p:nvPr userDrawn="1"/>
        </p:nvSpPr>
        <p:spPr>
          <a:xfrm>
            <a:off x="2029405" y="2500538"/>
            <a:ext cx="6092024" cy="523220"/>
          </a:xfrm>
          <a:prstGeom prst="rect">
            <a:avLst/>
          </a:prstGeom>
          <a:noFill/>
        </p:spPr>
        <p:txBody>
          <a:bodyPr wrap="square" rtlCol="0" anchor="ctr">
            <a:spAutoFit/>
          </a:bodyPr>
          <a:lstStyle/>
          <a:p>
            <a:pPr algn="l"/>
            <a:r>
              <a:rPr lang="en-US" sz="2800">
                <a:solidFill>
                  <a:schemeClr val="bg1"/>
                </a:solidFill>
                <a:latin typeface="+mj-lt"/>
              </a:rPr>
              <a:t>Thank You</a:t>
            </a:r>
          </a:p>
        </p:txBody>
      </p:sp>
    </p:spTree>
    <p:extLst>
      <p:ext uri="{BB962C8B-B14F-4D97-AF65-F5344CB8AC3E}">
        <p14:creationId xmlns:p14="http://schemas.microsoft.com/office/powerpoint/2010/main" val="2379104162"/>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FF168-BFAF-4BE2-B586-4937085513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E7140F-3C44-4F08-BA0C-AE26EAFBAD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8C751B-14B5-4076-87E7-714ACCF7F2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B498D8AF-C8F1-4C74-90F1-A1C275FB7576}"/>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31940721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52E3DC05-D014-4C4F-AEE7-790F939A15FE}"/>
              </a:ext>
            </a:extLst>
          </p:cNvPr>
          <p:cNvSpPr>
            <a:spLocks noGrp="1"/>
          </p:cNvSpPr>
          <p:nvPr>
            <p:ph type="ftr" sz="quarter" idx="11"/>
          </p:nvPr>
        </p:nvSpPr>
        <p:spPr/>
        <p:txBody>
          <a:bodyPr/>
          <a:lstStyle/>
          <a:p>
            <a:r>
              <a:rPr lang="en-US"/>
              <a:t>Footer</a:t>
            </a:r>
          </a:p>
        </p:txBody>
      </p:sp>
      <p:sp>
        <p:nvSpPr>
          <p:cNvPr id="3" name="Title 2">
            <a:extLst>
              <a:ext uri="{FF2B5EF4-FFF2-40B4-BE49-F238E27FC236}">
                <a16:creationId xmlns:a16="http://schemas.microsoft.com/office/drawing/2014/main" id="{CD9EE379-5827-5947-9240-65380196DD9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912721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3DF3EC0-D0BA-AD4E-81FD-5AAA99E35B97}"/>
              </a:ext>
            </a:extLst>
          </p:cNvPr>
          <p:cNvSpPr>
            <a:spLocks noGrp="1"/>
          </p:cNvSpPr>
          <p:nvPr>
            <p:ph type="ftr" sz="quarter" idx="10"/>
          </p:nvPr>
        </p:nvSpPr>
        <p:spPr/>
        <p:txBody>
          <a:bodyPr/>
          <a:lstStyle/>
          <a:p>
            <a:r>
              <a:rPr lang="en-US"/>
              <a:t>Footer</a:t>
            </a:r>
          </a:p>
        </p:txBody>
      </p:sp>
      <p:sp>
        <p:nvSpPr>
          <p:cNvPr id="3" name="Title 2">
            <a:extLst>
              <a:ext uri="{FF2B5EF4-FFF2-40B4-BE49-F238E27FC236}">
                <a16:creationId xmlns:a16="http://schemas.microsoft.com/office/drawing/2014/main" id="{F9D5D0A3-7F37-6942-8AE4-0CBB77363D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487827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ain Takeaways">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8934663-7603-49D3-8DAE-6E9BE8F1A128}"/>
              </a:ext>
            </a:extLst>
          </p:cNvPr>
          <p:cNvSpPr>
            <a:spLocks noGrp="1"/>
          </p:cNvSpPr>
          <p:nvPr>
            <p:ph sz="quarter" idx="11" hasCustomPrompt="1"/>
          </p:nvPr>
        </p:nvSpPr>
        <p:spPr>
          <a:xfrm>
            <a:off x="463296" y="1280160"/>
            <a:ext cx="11265408" cy="4937760"/>
          </a:xfrm>
        </p:spPr>
        <p:txBody>
          <a:bodyPr tIns="45720" bIns="45720">
            <a:noAutofit/>
          </a:bodyPr>
          <a:lstStyle>
            <a:lvl1pPr>
              <a:lnSpc>
                <a:spcPct val="100000"/>
              </a:lnSpc>
              <a:spcBef>
                <a:spcPts val="1200"/>
              </a:spcBef>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a:t>Edit Master text styles</a:t>
            </a:r>
          </a:p>
          <a:p>
            <a:pPr lvl="1"/>
            <a:r>
              <a:rPr lang="en-US"/>
              <a:t>Second level</a:t>
            </a:r>
          </a:p>
          <a:p>
            <a:pPr lvl="2"/>
            <a:r>
              <a:rPr lang="en-US"/>
              <a:t>Third level</a:t>
            </a:r>
          </a:p>
          <a:p>
            <a:pPr lvl="0"/>
            <a:endParaRPr lang="en-US"/>
          </a:p>
        </p:txBody>
      </p:sp>
      <p:sp>
        <p:nvSpPr>
          <p:cNvPr id="2" name="Footer Placeholder 1">
            <a:extLst>
              <a:ext uri="{FF2B5EF4-FFF2-40B4-BE49-F238E27FC236}">
                <a16:creationId xmlns:a16="http://schemas.microsoft.com/office/drawing/2014/main" id="{D574B5D3-50B1-074E-A4FF-0E5968BB8DA3}"/>
              </a:ext>
            </a:extLst>
          </p:cNvPr>
          <p:cNvSpPr>
            <a:spLocks noGrp="1"/>
          </p:cNvSpPr>
          <p:nvPr>
            <p:ph type="ftr" sz="quarter" idx="12"/>
          </p:nvPr>
        </p:nvSpPr>
        <p:spPr/>
        <p:txBody>
          <a:bodyPr/>
          <a:lstStyle/>
          <a:p>
            <a:r>
              <a:rPr lang="en-US"/>
              <a:t>Footer</a:t>
            </a:r>
          </a:p>
        </p:txBody>
      </p:sp>
      <p:sp>
        <p:nvSpPr>
          <p:cNvPr id="3" name="Title 2">
            <a:extLst>
              <a:ext uri="{FF2B5EF4-FFF2-40B4-BE49-F238E27FC236}">
                <a16:creationId xmlns:a16="http://schemas.microsoft.com/office/drawing/2014/main" id="{8649142E-E568-BF48-92D7-04D03FFCBC1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5962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94960" cy="4937760"/>
          </a:xfrm>
        </p:spPr>
        <p:txBody>
          <a:bodyPr/>
          <a:lstStyle/>
          <a:p>
            <a:pPr lvl="0"/>
            <a:r>
              <a:rPr lang="en-US"/>
              <a:t>Click to edit Master text styles</a:t>
            </a:r>
          </a:p>
          <a:p>
            <a:pPr lvl="1"/>
            <a:r>
              <a:rPr lang="en-US"/>
              <a:t>Second level</a:t>
            </a:r>
          </a:p>
          <a:p>
            <a:pPr lvl="2"/>
            <a:r>
              <a:rPr lang="en-US"/>
              <a:t>Third level</a:t>
            </a:r>
          </a:p>
        </p:txBody>
      </p:sp>
      <p:sp>
        <p:nvSpPr>
          <p:cNvPr id="15" name="Text Placeholder 13">
            <a:extLst>
              <a:ext uri="{FF2B5EF4-FFF2-40B4-BE49-F238E27FC236}">
                <a16:creationId xmlns:a16="http://schemas.microsoft.com/office/drawing/2014/main" id="{E1E65073-C416-4293-AE24-35C33B245E1F}"/>
              </a:ext>
            </a:extLst>
          </p:cNvPr>
          <p:cNvSpPr>
            <a:spLocks noGrp="1"/>
          </p:cNvSpPr>
          <p:nvPr>
            <p:ph type="body" sz="quarter" idx="11"/>
          </p:nvPr>
        </p:nvSpPr>
        <p:spPr>
          <a:xfrm>
            <a:off x="6333746" y="1282566"/>
            <a:ext cx="5394960" cy="493776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EDC876CD-19AD-B94B-A6DE-07E3BA31181A}"/>
              </a:ext>
            </a:extLst>
          </p:cNvPr>
          <p:cNvSpPr>
            <a:spLocks noGrp="1"/>
          </p:cNvSpPr>
          <p:nvPr>
            <p:ph type="ftr" sz="quarter" idx="12"/>
          </p:nvPr>
        </p:nvSpPr>
        <p:spPr/>
        <p:txBody>
          <a:bodyPr/>
          <a:lstStyle/>
          <a:p>
            <a:r>
              <a:rPr lang="en-US"/>
              <a:t>Footer</a:t>
            </a:r>
          </a:p>
        </p:txBody>
      </p:sp>
      <p:sp>
        <p:nvSpPr>
          <p:cNvPr id="4" name="Title 3">
            <a:extLst>
              <a:ext uri="{FF2B5EF4-FFF2-40B4-BE49-F238E27FC236}">
                <a16:creationId xmlns:a16="http://schemas.microsoft.com/office/drawing/2014/main" id="{51F43BE2-534B-9248-9BAF-FA3FBF954AE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92668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ight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p:txBody>
          <a:bodyPr/>
          <a:lstStyle/>
          <a:p>
            <a:r>
              <a:rPr lang="en-US"/>
              <a:t>Click to edit Master title style</a:t>
            </a:r>
          </a:p>
        </p:txBody>
      </p:sp>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94960" cy="4937760"/>
          </a:xfrm>
        </p:spPr>
        <p:txBody>
          <a:body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6333744"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3" name="Footer Placeholder 2">
            <a:extLst>
              <a:ext uri="{FF2B5EF4-FFF2-40B4-BE49-F238E27FC236}">
                <a16:creationId xmlns:a16="http://schemas.microsoft.com/office/drawing/2014/main" id="{53D69536-510E-A747-A057-9C62142EC20D}"/>
              </a:ext>
            </a:extLst>
          </p:cNvPr>
          <p:cNvSpPr>
            <a:spLocks noGrp="1"/>
          </p:cNvSpPr>
          <p:nvPr>
            <p:ph type="ftr" sz="quarter" idx="19"/>
          </p:nvPr>
        </p:nvSpPr>
        <p:spPr/>
        <p:txBody>
          <a:bodyPr/>
          <a:lstStyle/>
          <a:p>
            <a:r>
              <a:rPr lang="en-US"/>
              <a:t>Footer</a:t>
            </a:r>
          </a:p>
        </p:txBody>
      </p:sp>
      <p:sp>
        <p:nvSpPr>
          <p:cNvPr id="9" name="Text Placeholder 14">
            <a:extLst>
              <a:ext uri="{FF2B5EF4-FFF2-40B4-BE49-F238E27FC236}">
                <a16:creationId xmlns:a16="http://schemas.microsoft.com/office/drawing/2014/main" id="{F4C2C9D2-4274-1840-8A46-43DA37979A33}"/>
              </a:ext>
            </a:extLst>
          </p:cNvPr>
          <p:cNvSpPr>
            <a:spLocks noGrp="1"/>
          </p:cNvSpPr>
          <p:nvPr>
            <p:ph type="body" sz="quarter" idx="20"/>
          </p:nvPr>
        </p:nvSpPr>
        <p:spPr>
          <a:xfrm>
            <a:off x="6333744" y="1280160"/>
            <a:ext cx="5394960" cy="365760"/>
          </a:xfrm>
        </p:spPr>
        <p:txBody>
          <a:bodyPr anchor="ctr" anchorCtr="0"/>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04522227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eft Figur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6333744" y="1283572"/>
            <a:ext cx="5394960" cy="493776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24C0163B-E1E7-BD43-878F-BBCB4B60FD44}"/>
              </a:ext>
            </a:extLst>
          </p:cNvPr>
          <p:cNvSpPr>
            <a:spLocks noGrp="1"/>
          </p:cNvSpPr>
          <p:nvPr>
            <p:ph type="ftr" sz="quarter" idx="19"/>
          </p:nvPr>
        </p:nvSpPr>
        <p:spPr/>
        <p:txBody>
          <a:bodyPr/>
          <a:lstStyle/>
          <a:p>
            <a:r>
              <a:rPr lang="en-US"/>
              <a:t>Footer</a:t>
            </a:r>
          </a:p>
        </p:txBody>
      </p:sp>
      <p:sp>
        <p:nvSpPr>
          <p:cNvPr id="7" name="Text Placeholder 14">
            <a:extLst>
              <a:ext uri="{FF2B5EF4-FFF2-40B4-BE49-F238E27FC236}">
                <a16:creationId xmlns:a16="http://schemas.microsoft.com/office/drawing/2014/main" id="{21981AD4-EA14-A34C-B026-F8F96B58AB48}"/>
              </a:ext>
            </a:extLst>
          </p:cNvPr>
          <p:cNvSpPr>
            <a:spLocks noGrp="1"/>
          </p:cNvSpPr>
          <p:nvPr>
            <p:ph type="body" sz="quarter" idx="24"/>
          </p:nvPr>
        </p:nvSpPr>
        <p:spPr>
          <a:xfrm>
            <a:off x="463297" y="1280160"/>
            <a:ext cx="5394960" cy="365760"/>
          </a:xfrm>
        </p:spPr>
        <p:txBody>
          <a:bodyPr anchor="ctr" anchorCtr="0"/>
          <a:lstStyle>
            <a:lvl1pPr marL="0" indent="0">
              <a:buNone/>
              <a:defRPr/>
            </a:lvl1pPr>
          </a:lstStyle>
          <a:p>
            <a:pPr lvl="0"/>
            <a:r>
              <a:rPr lang="en-US"/>
              <a:t>Click to edit Master text styles</a:t>
            </a:r>
          </a:p>
        </p:txBody>
      </p:sp>
      <p:sp>
        <p:nvSpPr>
          <p:cNvPr id="8" name="Content Placeholder 2">
            <a:extLst>
              <a:ext uri="{FF2B5EF4-FFF2-40B4-BE49-F238E27FC236}">
                <a16:creationId xmlns:a16="http://schemas.microsoft.com/office/drawing/2014/main" id="{75A7A0A1-9E6F-6C4B-9D11-E0FECCF66FC6}"/>
              </a:ext>
            </a:extLst>
          </p:cNvPr>
          <p:cNvSpPr>
            <a:spLocks noGrp="1"/>
          </p:cNvSpPr>
          <p:nvPr>
            <p:ph idx="25" hasCustomPrompt="1"/>
          </p:nvPr>
        </p:nvSpPr>
        <p:spPr>
          <a:xfrm>
            <a:off x="463297"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4" name="Title 3">
            <a:extLst>
              <a:ext uri="{FF2B5EF4-FFF2-40B4-BE49-F238E27FC236}">
                <a16:creationId xmlns:a16="http://schemas.microsoft.com/office/drawing/2014/main" id="{8E337F79-1617-FF44-8798-4F561EEEF45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569812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Figur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8E1340F-B98C-DC44-AA86-CCD0A744D530}"/>
              </a:ext>
            </a:extLst>
          </p:cNvPr>
          <p:cNvSpPr>
            <a:spLocks noGrp="1"/>
          </p:cNvSpPr>
          <p:nvPr>
            <p:ph type="ftr" sz="quarter" idx="21"/>
          </p:nvPr>
        </p:nvSpPr>
        <p:spPr/>
        <p:txBody>
          <a:bodyPr/>
          <a:lstStyle/>
          <a:p>
            <a:r>
              <a:rPr lang="en-US"/>
              <a:t>Footer</a:t>
            </a:r>
          </a:p>
        </p:txBody>
      </p:sp>
      <p:sp>
        <p:nvSpPr>
          <p:cNvPr id="13" name="Text Placeholder 14">
            <a:extLst>
              <a:ext uri="{FF2B5EF4-FFF2-40B4-BE49-F238E27FC236}">
                <a16:creationId xmlns:a16="http://schemas.microsoft.com/office/drawing/2014/main" id="{B6646843-EF67-C242-BEBC-DEBE262D371E}"/>
              </a:ext>
            </a:extLst>
          </p:cNvPr>
          <p:cNvSpPr>
            <a:spLocks noGrp="1"/>
          </p:cNvSpPr>
          <p:nvPr>
            <p:ph type="body" sz="quarter" idx="20"/>
          </p:nvPr>
        </p:nvSpPr>
        <p:spPr>
          <a:xfrm>
            <a:off x="6333744" y="1280160"/>
            <a:ext cx="5394960" cy="365760"/>
          </a:xfrm>
        </p:spPr>
        <p:txBody>
          <a:bodyPr anchor="ctr" anchorCtr="0"/>
          <a:lstStyle>
            <a:lvl1pPr marL="0" indent="0">
              <a:buNone/>
              <a:defRPr/>
            </a:lvl1pPr>
          </a:lstStyle>
          <a:p>
            <a:pPr lvl="0"/>
            <a:r>
              <a:rPr lang="en-US"/>
              <a:t>Click to edit Master text styles</a:t>
            </a:r>
          </a:p>
        </p:txBody>
      </p:sp>
      <p:sp>
        <p:nvSpPr>
          <p:cNvPr id="8" name="Content Placeholder 2">
            <a:extLst>
              <a:ext uri="{FF2B5EF4-FFF2-40B4-BE49-F238E27FC236}">
                <a16:creationId xmlns:a16="http://schemas.microsoft.com/office/drawing/2014/main" id="{1F47D24C-CD42-E54B-903B-6AAE1BD17CF6}"/>
              </a:ext>
            </a:extLst>
          </p:cNvPr>
          <p:cNvSpPr>
            <a:spLocks noGrp="1"/>
          </p:cNvSpPr>
          <p:nvPr>
            <p:ph idx="23" hasCustomPrompt="1"/>
          </p:nvPr>
        </p:nvSpPr>
        <p:spPr>
          <a:xfrm>
            <a:off x="6333744"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9" name="Text Placeholder 14">
            <a:extLst>
              <a:ext uri="{FF2B5EF4-FFF2-40B4-BE49-F238E27FC236}">
                <a16:creationId xmlns:a16="http://schemas.microsoft.com/office/drawing/2014/main" id="{7699A9C7-A27A-064A-AA0E-7B60EC928703}"/>
              </a:ext>
            </a:extLst>
          </p:cNvPr>
          <p:cNvSpPr>
            <a:spLocks noGrp="1"/>
          </p:cNvSpPr>
          <p:nvPr>
            <p:ph type="body" sz="quarter" idx="24"/>
          </p:nvPr>
        </p:nvSpPr>
        <p:spPr>
          <a:xfrm>
            <a:off x="463297" y="1280160"/>
            <a:ext cx="5394960" cy="365760"/>
          </a:xfrm>
        </p:spPr>
        <p:txBody>
          <a:bodyPr anchor="ctr" anchorCtr="0"/>
          <a:lstStyle>
            <a:lvl1pPr marL="0" indent="0">
              <a:buNone/>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63E39E9A-0E95-9243-817A-53764FB1924B}"/>
              </a:ext>
            </a:extLst>
          </p:cNvPr>
          <p:cNvSpPr>
            <a:spLocks noGrp="1"/>
          </p:cNvSpPr>
          <p:nvPr>
            <p:ph idx="25" hasCustomPrompt="1"/>
          </p:nvPr>
        </p:nvSpPr>
        <p:spPr>
          <a:xfrm>
            <a:off x="463297"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4" name="Title 3">
            <a:extLst>
              <a:ext uri="{FF2B5EF4-FFF2-40B4-BE49-F238E27FC236}">
                <a16:creationId xmlns:a16="http://schemas.microsoft.com/office/drawing/2014/main" id="{D0617A42-2E74-EB45-B992-22145B4E6E6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14622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ight Two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p:txBody>
          <a:bodyPr/>
          <a:lstStyle/>
          <a:p>
            <a:r>
              <a:rPr lang="en-US"/>
              <a:t>Click to edit Master title style</a:t>
            </a:r>
          </a:p>
        </p:txBody>
      </p:sp>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64480" cy="4937760"/>
          </a:xfrm>
        </p:spPr>
        <p:txBody>
          <a:body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6333744" y="1649332"/>
            <a:ext cx="5394960" cy="20116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9" name="Content Placeholder 2">
            <a:extLst>
              <a:ext uri="{FF2B5EF4-FFF2-40B4-BE49-F238E27FC236}">
                <a16:creationId xmlns:a16="http://schemas.microsoft.com/office/drawing/2014/main" id="{B98EBC51-B97E-4670-9F97-594E1C91C2FB}"/>
              </a:ext>
            </a:extLst>
          </p:cNvPr>
          <p:cNvSpPr>
            <a:spLocks noGrp="1"/>
          </p:cNvSpPr>
          <p:nvPr>
            <p:ph idx="19" hasCustomPrompt="1"/>
          </p:nvPr>
        </p:nvSpPr>
        <p:spPr>
          <a:xfrm>
            <a:off x="6333744" y="4202828"/>
            <a:ext cx="5394960" cy="20116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3" name="Footer Placeholder 2">
            <a:extLst>
              <a:ext uri="{FF2B5EF4-FFF2-40B4-BE49-F238E27FC236}">
                <a16:creationId xmlns:a16="http://schemas.microsoft.com/office/drawing/2014/main" id="{63CFD278-9DAF-264F-B8B1-A282F04FA2DA}"/>
              </a:ext>
            </a:extLst>
          </p:cNvPr>
          <p:cNvSpPr>
            <a:spLocks noGrp="1"/>
          </p:cNvSpPr>
          <p:nvPr>
            <p:ph type="ftr" sz="quarter" idx="21"/>
          </p:nvPr>
        </p:nvSpPr>
        <p:spPr/>
        <p:txBody>
          <a:bodyPr/>
          <a:lstStyle/>
          <a:p>
            <a:r>
              <a:rPr lang="en-US"/>
              <a:t>Footer</a:t>
            </a:r>
          </a:p>
        </p:txBody>
      </p:sp>
      <p:sp>
        <p:nvSpPr>
          <p:cNvPr id="16" name="Text Placeholder 14">
            <a:extLst>
              <a:ext uri="{FF2B5EF4-FFF2-40B4-BE49-F238E27FC236}">
                <a16:creationId xmlns:a16="http://schemas.microsoft.com/office/drawing/2014/main" id="{18A96959-5BCA-BA4B-B98C-C3F319E09931}"/>
              </a:ext>
            </a:extLst>
          </p:cNvPr>
          <p:cNvSpPr>
            <a:spLocks noGrp="1"/>
          </p:cNvSpPr>
          <p:nvPr>
            <p:ph type="body" sz="quarter" idx="20"/>
          </p:nvPr>
        </p:nvSpPr>
        <p:spPr>
          <a:xfrm>
            <a:off x="6333744" y="1280160"/>
            <a:ext cx="5394960" cy="365760"/>
          </a:xfrm>
        </p:spPr>
        <p:txBody>
          <a:bodyPr anchor="ctr" anchorCtr="0"/>
          <a:lstStyle>
            <a:lvl1pPr marL="0" indent="0">
              <a:buNone/>
              <a:defRPr/>
            </a:lvl1pPr>
          </a:lstStyle>
          <a:p>
            <a:pPr lvl="0"/>
            <a:r>
              <a:rPr lang="en-US"/>
              <a:t>Click to edit Master text styles</a:t>
            </a:r>
          </a:p>
        </p:txBody>
      </p:sp>
      <p:sp>
        <p:nvSpPr>
          <p:cNvPr id="17" name="Text Placeholder 14">
            <a:extLst>
              <a:ext uri="{FF2B5EF4-FFF2-40B4-BE49-F238E27FC236}">
                <a16:creationId xmlns:a16="http://schemas.microsoft.com/office/drawing/2014/main" id="{DE195615-8D1F-974D-BBB1-7CC57CABDF19}"/>
              </a:ext>
            </a:extLst>
          </p:cNvPr>
          <p:cNvSpPr>
            <a:spLocks noGrp="1"/>
          </p:cNvSpPr>
          <p:nvPr>
            <p:ph type="body" sz="quarter" idx="22"/>
          </p:nvPr>
        </p:nvSpPr>
        <p:spPr>
          <a:xfrm>
            <a:off x="6333744" y="3837068"/>
            <a:ext cx="5394960" cy="365760"/>
          </a:xfrm>
        </p:spPr>
        <p:txBody>
          <a:bodyPr anchor="ctr" anchorCtr="0"/>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510447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FF168-BFAF-4BE2-B586-4937085513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E7140F-3C44-4F08-BA0C-AE26EAFBAD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8C751B-14B5-4076-87E7-714ACCF7F2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B498D8AF-C8F1-4C74-90F1-A1C275FB7576}"/>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28468394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ottom Figur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1828800"/>
          </a:xfrm>
        </p:spPr>
        <p:txBody>
          <a:body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C332751C-3528-484E-9028-1E56658AFC75}"/>
              </a:ext>
            </a:extLst>
          </p:cNvPr>
          <p:cNvSpPr>
            <a:spLocks noGrp="1"/>
          </p:cNvSpPr>
          <p:nvPr>
            <p:ph idx="19" hasCustomPrompt="1"/>
          </p:nvPr>
        </p:nvSpPr>
        <p:spPr>
          <a:xfrm>
            <a:off x="463296" y="3794760"/>
            <a:ext cx="11265408"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2" name="Footer Placeholder 1">
            <a:extLst>
              <a:ext uri="{FF2B5EF4-FFF2-40B4-BE49-F238E27FC236}">
                <a16:creationId xmlns:a16="http://schemas.microsoft.com/office/drawing/2014/main" id="{FC342A15-C072-F840-86A5-5455CA4E0870}"/>
              </a:ext>
            </a:extLst>
          </p:cNvPr>
          <p:cNvSpPr>
            <a:spLocks noGrp="1"/>
          </p:cNvSpPr>
          <p:nvPr>
            <p:ph type="ftr" sz="quarter" idx="21"/>
          </p:nvPr>
        </p:nvSpPr>
        <p:spPr/>
        <p:txBody>
          <a:bodyPr/>
          <a:lstStyle/>
          <a:p>
            <a:r>
              <a:rPr lang="en-US"/>
              <a:t>Footer</a:t>
            </a:r>
          </a:p>
        </p:txBody>
      </p:sp>
      <p:sp>
        <p:nvSpPr>
          <p:cNvPr id="9" name="Text Placeholder 14">
            <a:extLst>
              <a:ext uri="{FF2B5EF4-FFF2-40B4-BE49-F238E27FC236}">
                <a16:creationId xmlns:a16="http://schemas.microsoft.com/office/drawing/2014/main" id="{6C14D470-C26F-8D4D-980A-B69335736439}"/>
              </a:ext>
            </a:extLst>
          </p:cNvPr>
          <p:cNvSpPr>
            <a:spLocks noGrp="1"/>
          </p:cNvSpPr>
          <p:nvPr>
            <p:ph type="body" sz="quarter" idx="20"/>
          </p:nvPr>
        </p:nvSpPr>
        <p:spPr>
          <a:xfrm>
            <a:off x="463296" y="3429000"/>
            <a:ext cx="11265408" cy="365760"/>
          </a:xfrm>
        </p:spPr>
        <p:txBody>
          <a:bodyPr anchor="ctr" anchorCtr="0"/>
          <a:lstStyle>
            <a:lvl1pPr marL="0" indent="0">
              <a:buNone/>
              <a:defRPr/>
            </a:lvl1pPr>
          </a:lstStyle>
          <a:p>
            <a:pPr lvl="0"/>
            <a:r>
              <a:rPr lang="en-US"/>
              <a:t>Click to edit Master text styles</a:t>
            </a:r>
          </a:p>
        </p:txBody>
      </p:sp>
      <p:sp>
        <p:nvSpPr>
          <p:cNvPr id="3" name="Title 2">
            <a:extLst>
              <a:ext uri="{FF2B5EF4-FFF2-40B4-BE49-F238E27FC236}">
                <a16:creationId xmlns:a16="http://schemas.microsoft.com/office/drawing/2014/main" id="{DB78B0B6-751B-FC49-B881-EB0A9C7561F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02743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ottom Two Figur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1828800"/>
          </a:xfrm>
        </p:spPr>
        <p:txBody>
          <a:body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C332751C-3528-484E-9028-1E56658AFC75}"/>
              </a:ext>
            </a:extLst>
          </p:cNvPr>
          <p:cNvSpPr>
            <a:spLocks noGrp="1"/>
          </p:cNvSpPr>
          <p:nvPr>
            <p:ph idx="19" hasCustomPrompt="1"/>
          </p:nvPr>
        </p:nvSpPr>
        <p:spPr>
          <a:xfrm>
            <a:off x="463296" y="3792383"/>
            <a:ext cx="5394960"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8" name="Content Placeholder 2">
            <a:extLst>
              <a:ext uri="{FF2B5EF4-FFF2-40B4-BE49-F238E27FC236}">
                <a16:creationId xmlns:a16="http://schemas.microsoft.com/office/drawing/2014/main" id="{46D2E456-3696-49A5-B9C3-F74CA9A98BA9}"/>
              </a:ext>
            </a:extLst>
          </p:cNvPr>
          <p:cNvSpPr>
            <a:spLocks noGrp="1"/>
          </p:cNvSpPr>
          <p:nvPr>
            <p:ph idx="21" hasCustomPrompt="1"/>
          </p:nvPr>
        </p:nvSpPr>
        <p:spPr>
          <a:xfrm>
            <a:off x="6310173" y="3792383"/>
            <a:ext cx="5394960"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2" name="Footer Placeholder 1">
            <a:extLst>
              <a:ext uri="{FF2B5EF4-FFF2-40B4-BE49-F238E27FC236}">
                <a16:creationId xmlns:a16="http://schemas.microsoft.com/office/drawing/2014/main" id="{0CEE7B04-9FA5-434E-8C1E-3C03F7FCF261}"/>
              </a:ext>
            </a:extLst>
          </p:cNvPr>
          <p:cNvSpPr>
            <a:spLocks noGrp="1"/>
          </p:cNvSpPr>
          <p:nvPr>
            <p:ph type="ftr" sz="quarter" idx="23"/>
          </p:nvPr>
        </p:nvSpPr>
        <p:spPr/>
        <p:txBody>
          <a:bodyPr/>
          <a:lstStyle/>
          <a:p>
            <a:r>
              <a:rPr lang="en-US"/>
              <a:t>Footer</a:t>
            </a:r>
          </a:p>
        </p:txBody>
      </p:sp>
      <p:sp>
        <p:nvSpPr>
          <p:cNvPr id="3" name="Title 2">
            <a:extLst>
              <a:ext uri="{FF2B5EF4-FFF2-40B4-BE49-F238E27FC236}">
                <a16:creationId xmlns:a16="http://schemas.microsoft.com/office/drawing/2014/main" id="{56F253EF-F657-C440-BA35-0830017D0F77}"/>
              </a:ext>
            </a:extLst>
          </p:cNvPr>
          <p:cNvSpPr>
            <a:spLocks noGrp="1"/>
          </p:cNvSpPr>
          <p:nvPr>
            <p:ph type="title"/>
          </p:nvPr>
        </p:nvSpPr>
        <p:spPr/>
        <p:txBody>
          <a:bodyPr/>
          <a:lstStyle/>
          <a:p>
            <a:r>
              <a:rPr lang="en-US"/>
              <a:t>Click to edit Master title style</a:t>
            </a:r>
          </a:p>
        </p:txBody>
      </p:sp>
      <p:sp>
        <p:nvSpPr>
          <p:cNvPr id="14" name="Text Placeholder 14">
            <a:extLst>
              <a:ext uri="{FF2B5EF4-FFF2-40B4-BE49-F238E27FC236}">
                <a16:creationId xmlns:a16="http://schemas.microsoft.com/office/drawing/2014/main" id="{39879094-6F8D-AD40-99A9-38D2052E46C3}"/>
              </a:ext>
            </a:extLst>
          </p:cNvPr>
          <p:cNvSpPr>
            <a:spLocks noGrp="1"/>
          </p:cNvSpPr>
          <p:nvPr>
            <p:ph type="body" sz="quarter" idx="20"/>
          </p:nvPr>
        </p:nvSpPr>
        <p:spPr>
          <a:xfrm>
            <a:off x="463296" y="3429000"/>
            <a:ext cx="5394960" cy="365760"/>
          </a:xfrm>
        </p:spPr>
        <p:txBody>
          <a:bodyPr anchor="ctr" anchorCtr="0"/>
          <a:lstStyle>
            <a:lvl1pPr marL="0" indent="0">
              <a:buNone/>
              <a:defRPr/>
            </a:lvl1pPr>
          </a:lstStyle>
          <a:p>
            <a:pPr lvl="0"/>
            <a:r>
              <a:rPr lang="en-US"/>
              <a:t>Click to edit Master text styles</a:t>
            </a:r>
          </a:p>
        </p:txBody>
      </p:sp>
      <p:sp>
        <p:nvSpPr>
          <p:cNvPr id="15" name="Text Placeholder 14">
            <a:extLst>
              <a:ext uri="{FF2B5EF4-FFF2-40B4-BE49-F238E27FC236}">
                <a16:creationId xmlns:a16="http://schemas.microsoft.com/office/drawing/2014/main" id="{1D261AD9-AA15-6646-906A-A024B4945050}"/>
              </a:ext>
            </a:extLst>
          </p:cNvPr>
          <p:cNvSpPr>
            <a:spLocks noGrp="1"/>
          </p:cNvSpPr>
          <p:nvPr>
            <p:ph type="body" sz="quarter" idx="24"/>
          </p:nvPr>
        </p:nvSpPr>
        <p:spPr>
          <a:xfrm>
            <a:off x="6310173" y="3429000"/>
            <a:ext cx="5394960" cy="365760"/>
          </a:xfrm>
        </p:spPr>
        <p:txBody>
          <a:bodyPr anchor="ctr" anchorCtr="0"/>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42414078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B61002-1A64-4AE0-88DF-9FAF6D1145FF}"/>
              </a:ext>
            </a:extLst>
          </p:cNvPr>
          <p:cNvSpPr>
            <a:spLocks noGrp="1"/>
          </p:cNvSpPr>
          <p:nvPr>
            <p:ph type="body" sz="half" idx="2" hasCustomPrompt="1"/>
          </p:nvPr>
        </p:nvSpPr>
        <p:spPr>
          <a:xfrm>
            <a:off x="2743200" y="1676400"/>
            <a:ext cx="8985505" cy="4724400"/>
          </a:xfrm>
        </p:spPr>
        <p:txBody>
          <a:bodyPr anchor="t">
            <a:noAutofit/>
          </a:bodyPr>
          <a:lstStyle>
            <a:lvl1pPr marL="0" indent="0" algn="l">
              <a:buNone/>
              <a:defRPr sz="12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a:extLst>
              <a:ext uri="{FF2B5EF4-FFF2-40B4-BE49-F238E27FC236}">
                <a16:creationId xmlns:a16="http://schemas.microsoft.com/office/drawing/2014/main" id="{14805DB7-12FF-4625-833D-F9AF596E26D2}"/>
              </a:ext>
            </a:extLst>
          </p:cNvPr>
          <p:cNvSpPr>
            <a:spLocks noGrp="1"/>
          </p:cNvSpPr>
          <p:nvPr>
            <p:ph type="body" sz="quarter" idx="3" hasCustomPrompt="1"/>
          </p:nvPr>
        </p:nvSpPr>
        <p:spPr>
          <a:xfrm>
            <a:off x="2743200" y="1066800"/>
            <a:ext cx="8985505" cy="304800"/>
          </a:xfrm>
        </p:spPr>
        <p:txBody>
          <a:bodyPr anchor="ctr">
            <a:noAutofit/>
          </a:bodyPr>
          <a:lstStyle>
            <a:lvl1pPr marL="0" indent="0" algn="l">
              <a:buNone/>
              <a:defRPr sz="1800" b="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Staff name</a:t>
            </a:r>
          </a:p>
        </p:txBody>
      </p:sp>
      <p:sp>
        <p:nvSpPr>
          <p:cNvPr id="6" name="Picture Placeholder 50">
            <a:extLst>
              <a:ext uri="{FF2B5EF4-FFF2-40B4-BE49-F238E27FC236}">
                <a16:creationId xmlns:a16="http://schemas.microsoft.com/office/drawing/2014/main" id="{878DAB5A-DED8-4AD3-8C05-B61C1658650F}"/>
              </a:ext>
            </a:extLst>
          </p:cNvPr>
          <p:cNvSpPr>
            <a:spLocks noGrp="1"/>
          </p:cNvSpPr>
          <p:nvPr>
            <p:ph type="pic" sz="quarter" idx="13"/>
          </p:nvPr>
        </p:nvSpPr>
        <p:spPr>
          <a:xfrm>
            <a:off x="459233" y="1066800"/>
            <a:ext cx="2133600" cy="1676400"/>
          </a:xfrm>
        </p:spPr>
        <p:txBody>
          <a:bodyPr/>
          <a:lstStyle>
            <a:lvl1pPr marL="0" indent="0">
              <a:buNone/>
              <a:defRPr/>
            </a:lvl1pPr>
          </a:lstStyle>
          <a:p>
            <a:r>
              <a:rPr lang="en-US"/>
              <a:t>Click icon to add picture</a:t>
            </a:r>
          </a:p>
        </p:txBody>
      </p:sp>
      <p:sp>
        <p:nvSpPr>
          <p:cNvPr id="7" name="Text Placeholder 3">
            <a:extLst>
              <a:ext uri="{FF2B5EF4-FFF2-40B4-BE49-F238E27FC236}">
                <a16:creationId xmlns:a16="http://schemas.microsoft.com/office/drawing/2014/main" id="{5728DBBF-C914-4477-85B9-6C43524F4353}"/>
              </a:ext>
            </a:extLst>
          </p:cNvPr>
          <p:cNvSpPr>
            <a:spLocks noGrp="1"/>
          </p:cNvSpPr>
          <p:nvPr>
            <p:ph type="body" sz="half" idx="14" hasCustomPrompt="1"/>
          </p:nvPr>
        </p:nvSpPr>
        <p:spPr>
          <a:xfrm>
            <a:off x="2743200" y="1371600"/>
            <a:ext cx="8985505" cy="304800"/>
          </a:xfrm>
        </p:spPr>
        <p:txBody>
          <a:bodyPr anchor="t">
            <a:noAutofit/>
          </a:bodyPr>
          <a:lstStyle>
            <a:lvl1pPr marL="0" indent="0" algn="l">
              <a:buNone/>
              <a:defRPr sz="1400" b="0">
                <a:solidFill>
                  <a:srgbClr val="6E6E6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Staff title</a:t>
            </a:r>
          </a:p>
        </p:txBody>
      </p:sp>
      <p:sp>
        <p:nvSpPr>
          <p:cNvPr id="3" name="Footer Placeholder 2">
            <a:extLst>
              <a:ext uri="{FF2B5EF4-FFF2-40B4-BE49-F238E27FC236}">
                <a16:creationId xmlns:a16="http://schemas.microsoft.com/office/drawing/2014/main" id="{8D672CA3-63A6-6740-A660-83B30321C9BF}"/>
              </a:ext>
            </a:extLst>
          </p:cNvPr>
          <p:cNvSpPr>
            <a:spLocks noGrp="1"/>
          </p:cNvSpPr>
          <p:nvPr>
            <p:ph type="ftr" sz="quarter" idx="15"/>
          </p:nvPr>
        </p:nvSpPr>
        <p:spPr/>
        <p:txBody>
          <a:bodyPr/>
          <a:lstStyle/>
          <a:p>
            <a:r>
              <a:rPr lang="en-US"/>
              <a:t>Footer</a:t>
            </a:r>
          </a:p>
        </p:txBody>
      </p:sp>
      <p:sp>
        <p:nvSpPr>
          <p:cNvPr id="2" name="Title 1">
            <a:extLst>
              <a:ext uri="{FF2B5EF4-FFF2-40B4-BE49-F238E27FC236}">
                <a16:creationId xmlns:a16="http://schemas.microsoft.com/office/drawing/2014/main" id="{9764D5B2-2BF9-0B41-A8BA-AA8D9FA6786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10318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lank">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E378AEA-AEAC-9B49-80BF-47B39970CA53}"/>
              </a:ext>
            </a:extLst>
          </p:cNvPr>
          <p:cNvSpPr>
            <a:spLocks noGrp="1"/>
          </p:cNvSpPr>
          <p:nvPr>
            <p:ph type="ftr" sz="quarter" idx="10"/>
          </p:nvPr>
        </p:nvSpPr>
        <p:spPr/>
        <p:txBody>
          <a:bodyPr/>
          <a:lstStyle/>
          <a:p>
            <a:r>
              <a:rPr lang="en-US"/>
              <a:t>Footer</a:t>
            </a:r>
          </a:p>
        </p:txBody>
      </p:sp>
      <p:sp>
        <p:nvSpPr>
          <p:cNvPr id="5" name="TextBox 4">
            <a:extLst>
              <a:ext uri="{FF2B5EF4-FFF2-40B4-BE49-F238E27FC236}">
                <a16:creationId xmlns:a16="http://schemas.microsoft.com/office/drawing/2014/main" id="{A0F482F0-100E-9E4B-A122-D9F212A5354A}"/>
              </a:ext>
            </a:extLst>
          </p:cNvPr>
          <p:cNvSpPr txBox="1"/>
          <p:nvPr userDrawn="1"/>
        </p:nvSpPr>
        <p:spPr>
          <a:xfrm>
            <a:off x="11271504" y="6553200"/>
            <a:ext cx="914400" cy="304800"/>
          </a:xfrm>
          <a:prstGeom prst="rect">
            <a:avLst/>
          </a:prstGeom>
          <a:noFill/>
        </p:spPr>
        <p:txBody>
          <a:bodyPr wrap="square" lIns="0" tIns="0" rIns="0" bIns="0" rtlCol="0" anchor="ctr">
            <a:noAutofit/>
          </a:bodyPr>
          <a:lstStyle/>
          <a:p>
            <a:pPr algn="ctr"/>
            <a:fld id="{105C71F9-3F51-4FB1-94CF-D6ABCA479CA2}" type="slidenum">
              <a:rPr lang="en-US" sz="1200" b="1" smtClean="0">
                <a:solidFill>
                  <a:schemeClr val="tx1"/>
                </a:solidFill>
              </a:rPr>
              <a:pPr algn="ctr"/>
              <a:t>‹#›</a:t>
            </a:fld>
            <a:endParaRPr lang="en-US" sz="1200" b="1">
              <a:solidFill>
                <a:schemeClr val="tx1"/>
              </a:solidFill>
            </a:endParaRPr>
          </a:p>
        </p:txBody>
      </p:sp>
    </p:spTree>
    <p:extLst>
      <p:ext uri="{BB962C8B-B14F-4D97-AF65-F5344CB8AC3E}">
        <p14:creationId xmlns:p14="http://schemas.microsoft.com/office/powerpoint/2010/main" val="1127749785"/>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 Diago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98EC977-69EB-A449-B483-5519682D02BE}"/>
              </a:ext>
            </a:extLst>
          </p:cNvPr>
          <p:cNvSpPr>
            <a:spLocks noGrp="1"/>
          </p:cNvSpPr>
          <p:nvPr>
            <p:ph type="pic" sz="quarter" idx="13" hasCustomPrompt="1"/>
          </p:nvPr>
        </p:nvSpPr>
        <p:spPr>
          <a:xfrm>
            <a:off x="4998720" y="-304"/>
            <a:ext cx="7193280" cy="6858304"/>
          </a:xfrm>
          <a:custGeom>
            <a:avLst/>
            <a:gdLst>
              <a:gd name="connsiteX0" fmla="*/ 0 w 6477000"/>
              <a:gd name="connsiteY0" fmla="*/ 6858000 h 6858000"/>
              <a:gd name="connsiteX1" fmla="*/ 3717992 w 6477000"/>
              <a:gd name="connsiteY1" fmla="*/ 0 h 6858000"/>
              <a:gd name="connsiteX2" fmla="*/ 6477000 w 6477000"/>
              <a:gd name="connsiteY2" fmla="*/ 0 h 6858000"/>
              <a:gd name="connsiteX3" fmla="*/ 2759008 w 6477000"/>
              <a:gd name="connsiteY3" fmla="*/ 6858000 h 6858000"/>
              <a:gd name="connsiteX4" fmla="*/ 0 w 6477000"/>
              <a:gd name="connsiteY4" fmla="*/ 6858000 h 6858000"/>
              <a:gd name="connsiteX0" fmla="*/ 0 w 6477000"/>
              <a:gd name="connsiteY0" fmla="*/ 6858000 h 6858000"/>
              <a:gd name="connsiteX1" fmla="*/ 3717992 w 6477000"/>
              <a:gd name="connsiteY1" fmla="*/ 0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56891 w 6477000"/>
              <a:gd name="connsiteY1" fmla="*/ 838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74733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03397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304 h 6858304"/>
              <a:gd name="connsiteX1" fmla="*/ 4134654 w 6477000"/>
              <a:gd name="connsiteY1" fmla="*/ 0 h 6858304"/>
              <a:gd name="connsiteX2" fmla="*/ 6477000 w 6477000"/>
              <a:gd name="connsiteY2" fmla="*/ 304 h 6858304"/>
              <a:gd name="connsiteX3" fmla="*/ 6468860 w 6477000"/>
              <a:gd name="connsiteY3" fmla="*/ 6858304 h 6858304"/>
              <a:gd name="connsiteX4" fmla="*/ 0 w 6477000"/>
              <a:gd name="connsiteY4" fmla="*/ 6858304 h 685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304">
                <a:moveTo>
                  <a:pt x="0" y="6858304"/>
                </a:moveTo>
                <a:lnTo>
                  <a:pt x="4134654" y="0"/>
                </a:lnTo>
                <a:lnTo>
                  <a:pt x="6477000" y="304"/>
                </a:lnTo>
                <a:cubicBezTo>
                  <a:pt x="6474287" y="2286304"/>
                  <a:pt x="6471573" y="4572304"/>
                  <a:pt x="6468860" y="6858304"/>
                </a:cubicBezTo>
                <a:lnTo>
                  <a:pt x="0" y="6858304"/>
                </a:lnTo>
                <a:close/>
              </a:path>
            </a:pathLst>
          </a:custGeom>
        </p:spPr>
        <p:txBody>
          <a:bodyPr anchor="ctr"/>
          <a:lstStyle>
            <a:lvl1pPr marL="0" indent="0" algn="ctr">
              <a:buNone/>
              <a:defRPr b="0">
                <a:solidFill>
                  <a:schemeClr val="bg1"/>
                </a:solidFill>
              </a:defRPr>
            </a:lvl1pPr>
          </a:lstStyle>
          <a:p>
            <a:r>
              <a:rPr lang="en-US"/>
              <a:t>Insert Picture</a:t>
            </a:r>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9922302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 Diagonal Renewab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outdoor object, blue, windmill&#10;&#10;Description automatically generated">
            <a:extLst>
              <a:ext uri="{FF2B5EF4-FFF2-40B4-BE49-F238E27FC236}">
                <a16:creationId xmlns:a16="http://schemas.microsoft.com/office/drawing/2014/main" id="{0722D5AD-F34D-0440-8237-9CADB5E084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28229" y="0"/>
            <a:ext cx="7163771" cy="6858000"/>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9209499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 Diagonal Golden Ga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outdoor, water, bridge, building&#10;&#10;Description automatically generated">
            <a:extLst>
              <a:ext uri="{FF2B5EF4-FFF2-40B4-BE49-F238E27FC236}">
                <a16:creationId xmlns:a16="http://schemas.microsoft.com/office/drawing/2014/main" id="{D92128BC-168A-4C43-8141-1B8CCA5CBD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91100" y="0"/>
            <a:ext cx="7200900" cy="6858000"/>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14941146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 Diagonal Manhatt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outdoor, dark, distance&#10;&#10;Description automatically generated">
            <a:extLst>
              <a:ext uri="{FF2B5EF4-FFF2-40B4-BE49-F238E27FC236}">
                <a16:creationId xmlns:a16="http://schemas.microsoft.com/office/drawing/2014/main" id="{64FFCCFF-C256-054B-BBCE-A2BE12E893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91099" y="0"/>
            <a:ext cx="7200901" cy="6858001"/>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32624969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 Diagonal Yosem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outdoor, nature, mountain, dark&#10;&#10;Description automatically generated">
            <a:extLst>
              <a:ext uri="{FF2B5EF4-FFF2-40B4-BE49-F238E27FC236}">
                <a16:creationId xmlns:a16="http://schemas.microsoft.com/office/drawing/2014/main" id="{619DF1DA-3D9E-6941-96AC-89F9F6CBC2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83805" y="0"/>
            <a:ext cx="7208195" cy="6858000"/>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8689240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2590800"/>
            <a:ext cx="6083132" cy="1257167"/>
          </a:xfrm>
          <a:prstGeom prst="rect">
            <a:avLst/>
          </a:prstGeom>
        </p:spPr>
        <p:txBody>
          <a:bodyPr anchor="ctr">
            <a:normAutofit/>
          </a:bodyPr>
          <a:lstStyle>
            <a:lvl1pPr algn="l">
              <a:defRPr sz="3200" b="0" i="0" cap="none">
                <a:solidFill>
                  <a:schemeClr val="tx1"/>
                </a:solidFill>
                <a:latin typeface="+mj-lt"/>
                <a:cs typeface="Arial Black" panose="020B0604020202020204" pitchFamily="34" charset="0"/>
              </a:defRPr>
            </a:lvl1pPr>
          </a:lstStyle>
          <a:p>
            <a:r>
              <a:rPr lang="en-US"/>
              <a:t>Section Header Line 1</a:t>
            </a:r>
            <a:br>
              <a:rPr lang="en-US"/>
            </a:br>
            <a:r>
              <a:rPr lang="en-US"/>
              <a:t>Section Header Line 2</a:t>
            </a:r>
          </a:p>
        </p:txBody>
      </p:sp>
      <p:sp>
        <p:nvSpPr>
          <p:cNvPr id="5" name="Footer Placeholder 1">
            <a:extLst>
              <a:ext uri="{FF2B5EF4-FFF2-40B4-BE49-F238E27FC236}">
                <a16:creationId xmlns:a16="http://schemas.microsoft.com/office/drawing/2014/main" id="{CD5DC947-E021-944B-83CB-F87E8CFEC574}"/>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
        <p:nvSpPr>
          <p:cNvPr id="6" name="Picture Placeholder 2">
            <a:extLst>
              <a:ext uri="{FF2B5EF4-FFF2-40B4-BE49-F238E27FC236}">
                <a16:creationId xmlns:a16="http://schemas.microsoft.com/office/drawing/2014/main" id="{50E99C55-0AEC-634D-8379-149CB1D82FBA}"/>
              </a:ext>
            </a:extLst>
          </p:cNvPr>
          <p:cNvSpPr>
            <a:spLocks noGrp="1"/>
          </p:cNvSpPr>
          <p:nvPr>
            <p:ph type="pic" sz="quarter" idx="13" hasCustomPrompt="1"/>
          </p:nvPr>
        </p:nvSpPr>
        <p:spPr>
          <a:xfrm>
            <a:off x="4998720" y="-304"/>
            <a:ext cx="7193280" cy="6858304"/>
          </a:xfrm>
          <a:custGeom>
            <a:avLst/>
            <a:gdLst>
              <a:gd name="connsiteX0" fmla="*/ 0 w 6477000"/>
              <a:gd name="connsiteY0" fmla="*/ 6858000 h 6858000"/>
              <a:gd name="connsiteX1" fmla="*/ 3717992 w 6477000"/>
              <a:gd name="connsiteY1" fmla="*/ 0 h 6858000"/>
              <a:gd name="connsiteX2" fmla="*/ 6477000 w 6477000"/>
              <a:gd name="connsiteY2" fmla="*/ 0 h 6858000"/>
              <a:gd name="connsiteX3" fmla="*/ 2759008 w 6477000"/>
              <a:gd name="connsiteY3" fmla="*/ 6858000 h 6858000"/>
              <a:gd name="connsiteX4" fmla="*/ 0 w 6477000"/>
              <a:gd name="connsiteY4" fmla="*/ 6858000 h 6858000"/>
              <a:gd name="connsiteX0" fmla="*/ 0 w 6477000"/>
              <a:gd name="connsiteY0" fmla="*/ 6858000 h 6858000"/>
              <a:gd name="connsiteX1" fmla="*/ 3717992 w 6477000"/>
              <a:gd name="connsiteY1" fmla="*/ 0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56891 w 6477000"/>
              <a:gd name="connsiteY1" fmla="*/ 838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74733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03397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304 h 6858304"/>
              <a:gd name="connsiteX1" fmla="*/ 4134654 w 6477000"/>
              <a:gd name="connsiteY1" fmla="*/ 0 h 6858304"/>
              <a:gd name="connsiteX2" fmla="*/ 6477000 w 6477000"/>
              <a:gd name="connsiteY2" fmla="*/ 304 h 6858304"/>
              <a:gd name="connsiteX3" fmla="*/ 6468860 w 6477000"/>
              <a:gd name="connsiteY3" fmla="*/ 6858304 h 6858304"/>
              <a:gd name="connsiteX4" fmla="*/ 0 w 6477000"/>
              <a:gd name="connsiteY4" fmla="*/ 6858304 h 685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304">
                <a:moveTo>
                  <a:pt x="0" y="6858304"/>
                </a:moveTo>
                <a:lnTo>
                  <a:pt x="4134654" y="0"/>
                </a:lnTo>
                <a:lnTo>
                  <a:pt x="6477000" y="304"/>
                </a:lnTo>
                <a:cubicBezTo>
                  <a:pt x="6474287" y="2286304"/>
                  <a:pt x="6471573" y="4572304"/>
                  <a:pt x="6468860" y="6858304"/>
                </a:cubicBezTo>
                <a:lnTo>
                  <a:pt x="0" y="6858304"/>
                </a:lnTo>
                <a:close/>
              </a:path>
            </a:pathLst>
          </a:custGeom>
        </p:spPr>
        <p:txBody>
          <a:bodyPr anchor="ctr"/>
          <a:lstStyle>
            <a:lvl1pPr marL="0" indent="0" algn="ctr">
              <a:buNone/>
              <a:defRPr b="0">
                <a:solidFill>
                  <a:schemeClr val="bg1"/>
                </a:solidFill>
              </a:defRPr>
            </a:lvl1pPr>
          </a:lstStyle>
          <a:p>
            <a:r>
              <a:rPr lang="en-US"/>
              <a:t>Insert Picture</a:t>
            </a:r>
          </a:p>
        </p:txBody>
      </p:sp>
      <p:grpSp>
        <p:nvGrpSpPr>
          <p:cNvPr id="7" name="Group 6">
            <a:extLst>
              <a:ext uri="{FF2B5EF4-FFF2-40B4-BE49-F238E27FC236}">
                <a16:creationId xmlns:a16="http://schemas.microsoft.com/office/drawing/2014/main" id="{DCC15BF6-E18D-D24B-AFAE-2F9EC8EC977E}"/>
              </a:ext>
            </a:extLst>
          </p:cNvPr>
          <p:cNvGrpSpPr/>
          <p:nvPr userDrawn="1"/>
        </p:nvGrpSpPr>
        <p:grpSpPr>
          <a:xfrm>
            <a:off x="608330" y="5713191"/>
            <a:ext cx="4869180" cy="731520"/>
            <a:chOff x="608330" y="5713191"/>
            <a:chExt cx="4869180" cy="731520"/>
          </a:xfrm>
        </p:grpSpPr>
        <p:sp>
          <p:nvSpPr>
            <p:cNvPr id="8" name="Oval 7">
              <a:extLst>
                <a:ext uri="{FF2B5EF4-FFF2-40B4-BE49-F238E27FC236}">
                  <a16:creationId xmlns:a16="http://schemas.microsoft.com/office/drawing/2014/main" id="{BB58A0ED-4DAF-4A40-80A2-1423597B060D}"/>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13D06C16-7F88-994E-BCE3-8049F026078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489670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38409-1C0E-4B7E-956E-4733452556D6}"/>
              </a:ext>
            </a:extLst>
          </p:cNvPr>
          <p:cNvSpPr>
            <a:spLocks noGrp="1"/>
          </p:cNvSpPr>
          <p:nvPr>
            <p:ph type="title"/>
          </p:nvPr>
        </p:nvSpPr>
        <p:spPr>
          <a:xfrm>
            <a:off x="839788" y="365125"/>
            <a:ext cx="10515600" cy="1325563"/>
          </a:xfrm>
        </p:spPr>
        <p:txBody>
          <a:bodyPr/>
          <a:lstStyle>
            <a:lvl1pPr>
              <a:defRPr>
                <a:solidFill>
                  <a:srgbClr val="204150"/>
                </a:solidFill>
              </a:defRPr>
            </a:lvl1pPr>
          </a:lstStyle>
          <a:p>
            <a:r>
              <a:rPr lang="en-US"/>
              <a:t>Click to edit Master title style</a:t>
            </a:r>
          </a:p>
        </p:txBody>
      </p:sp>
      <p:sp>
        <p:nvSpPr>
          <p:cNvPr id="3" name="Text Placeholder 2">
            <a:extLst>
              <a:ext uri="{FF2B5EF4-FFF2-40B4-BE49-F238E27FC236}">
                <a16:creationId xmlns:a16="http://schemas.microsoft.com/office/drawing/2014/main" id="{6B4F5D29-C367-43C6-AE79-552FE7100D33}"/>
              </a:ext>
            </a:extLst>
          </p:cNvPr>
          <p:cNvSpPr>
            <a:spLocks noGrp="1"/>
          </p:cNvSpPr>
          <p:nvPr>
            <p:ph type="body" idx="1"/>
          </p:nvPr>
        </p:nvSpPr>
        <p:spPr>
          <a:xfrm>
            <a:off x="839788" y="1681163"/>
            <a:ext cx="5157787" cy="823912"/>
          </a:xfrm>
        </p:spPr>
        <p:txBody>
          <a:bodyPr anchor="b"/>
          <a:lstStyle>
            <a:lvl1pPr marL="0" indent="0">
              <a:buNone/>
              <a:defRPr sz="2400" b="0">
                <a:solidFill>
                  <a:srgbClr val="197EA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F26D46-EA97-42CB-8FEC-FCA83846D3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0135FE-268C-4443-B91F-E810FB09D5D6}"/>
              </a:ext>
            </a:extLst>
          </p:cNvPr>
          <p:cNvSpPr>
            <a:spLocks noGrp="1"/>
          </p:cNvSpPr>
          <p:nvPr>
            <p:ph type="body" sz="quarter" idx="3"/>
          </p:nvPr>
        </p:nvSpPr>
        <p:spPr>
          <a:xfrm>
            <a:off x="6172200" y="1681163"/>
            <a:ext cx="5183188" cy="823912"/>
          </a:xfrm>
        </p:spPr>
        <p:txBody>
          <a:bodyPr anchor="b"/>
          <a:lstStyle>
            <a:lvl1pPr marL="0" indent="0">
              <a:buNone/>
              <a:defRPr sz="2400" b="0">
                <a:solidFill>
                  <a:srgbClr val="197EA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83F9C9-4527-480D-BEF2-B1C1D126AF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DBFA4487-7676-4FBA-911F-128E7E04164A}"/>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9199529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Divider 2 - Main Section">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1B8DBC8-9810-4DA9-9364-F0566758F32D}"/>
              </a:ext>
            </a:extLst>
          </p:cNvPr>
          <p:cNvSpPr/>
          <p:nvPr userDrawn="1"/>
        </p:nvSpPr>
        <p:spPr>
          <a:xfrm>
            <a:off x="0" y="851338"/>
            <a:ext cx="12192000" cy="137160"/>
          </a:xfrm>
          <a:prstGeom prst="rect">
            <a:avLst/>
          </a:prstGeom>
          <a:solidFill>
            <a:srgbClr val="0C2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693EDDC-6C03-47A6-AA08-208AFA079D79}"/>
              </a:ext>
            </a:extLst>
          </p:cNvPr>
          <p:cNvSpPr/>
          <p:nvPr userDrawn="1"/>
        </p:nvSpPr>
        <p:spPr>
          <a:xfrm>
            <a:off x="0" y="0"/>
            <a:ext cx="12192000" cy="914400"/>
          </a:xfrm>
          <a:prstGeom prst="rect">
            <a:avLst/>
          </a:prstGeom>
          <a:solidFill>
            <a:srgbClr val="113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2590800"/>
            <a:ext cx="6083132" cy="1257167"/>
          </a:xfrm>
          <a:prstGeom prst="rect">
            <a:avLst/>
          </a:prstGeom>
        </p:spPr>
        <p:txBody>
          <a:bodyPr anchor="ctr">
            <a:normAutofit/>
          </a:bodyPr>
          <a:lstStyle>
            <a:lvl1pPr algn="l">
              <a:defRPr sz="3200" b="0" i="0" cap="none">
                <a:solidFill>
                  <a:schemeClr val="tx1"/>
                </a:solidFill>
                <a:latin typeface="+mj-lt"/>
                <a:cs typeface="Arial Black" panose="020B0604020202020204" pitchFamily="34" charset="0"/>
              </a:defRPr>
            </a:lvl1pPr>
          </a:lstStyle>
          <a:p>
            <a:r>
              <a:rPr lang="en-US"/>
              <a:t>Section Header Line 1</a:t>
            </a:r>
            <a:br>
              <a:rPr lang="en-US"/>
            </a:br>
            <a:r>
              <a:rPr lang="en-US"/>
              <a:t>Section Header Line 2</a:t>
            </a:r>
          </a:p>
        </p:txBody>
      </p:sp>
      <p:grpSp>
        <p:nvGrpSpPr>
          <p:cNvPr id="6" name="Group 5">
            <a:extLst>
              <a:ext uri="{FF2B5EF4-FFF2-40B4-BE49-F238E27FC236}">
                <a16:creationId xmlns:a16="http://schemas.microsoft.com/office/drawing/2014/main" id="{64B1671D-47DB-BE4C-A05B-7F00B5920FFB}"/>
              </a:ext>
            </a:extLst>
          </p:cNvPr>
          <p:cNvGrpSpPr/>
          <p:nvPr userDrawn="1"/>
        </p:nvGrpSpPr>
        <p:grpSpPr>
          <a:xfrm>
            <a:off x="608330" y="5713191"/>
            <a:ext cx="4869180" cy="731520"/>
            <a:chOff x="608330" y="5713191"/>
            <a:chExt cx="4869180" cy="731520"/>
          </a:xfrm>
        </p:grpSpPr>
        <p:sp>
          <p:nvSpPr>
            <p:cNvPr id="7" name="Oval 6">
              <a:extLst>
                <a:ext uri="{FF2B5EF4-FFF2-40B4-BE49-F238E27FC236}">
                  <a16:creationId xmlns:a16="http://schemas.microsoft.com/office/drawing/2014/main" id="{17F35883-5D31-C14D-B6D3-DD1FE7DDE651}"/>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66DC4331-1EFA-FE45-9389-C4DC0BE099E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11" name="Footer Placeholder 1">
            <a:extLst>
              <a:ext uri="{FF2B5EF4-FFF2-40B4-BE49-F238E27FC236}">
                <a16:creationId xmlns:a16="http://schemas.microsoft.com/office/drawing/2014/main" id="{6094B6ED-FA89-0448-AF9E-9652637CCF4C}"/>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Tree>
    <p:extLst>
      <p:ext uri="{BB962C8B-B14F-4D97-AF65-F5344CB8AC3E}">
        <p14:creationId xmlns:p14="http://schemas.microsoft.com/office/powerpoint/2010/main" val="3096457559"/>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ivider 2 - Section &amp; Subsection">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BD829AC-324E-1A43-878E-2E50008FE5ED}"/>
              </a:ext>
            </a:extLst>
          </p:cNvPr>
          <p:cNvSpPr/>
          <p:nvPr userDrawn="1"/>
        </p:nvSpPr>
        <p:spPr>
          <a:xfrm>
            <a:off x="0" y="6241766"/>
            <a:ext cx="12192000" cy="137160"/>
          </a:xfrm>
          <a:prstGeom prst="rect">
            <a:avLst/>
          </a:prstGeom>
          <a:solidFill>
            <a:srgbClr val="0C2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7CA75AC-200C-894F-BC95-8DE92FE25F13}"/>
              </a:ext>
            </a:extLst>
          </p:cNvPr>
          <p:cNvSpPr/>
          <p:nvPr userDrawn="1"/>
        </p:nvSpPr>
        <p:spPr>
          <a:xfrm>
            <a:off x="0" y="6313755"/>
            <a:ext cx="12192000" cy="548640"/>
          </a:xfrm>
          <a:prstGeom prst="rect">
            <a:avLst/>
          </a:prstGeom>
          <a:solidFill>
            <a:srgbClr val="113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2590800"/>
            <a:ext cx="6083132" cy="1257167"/>
          </a:xfrm>
          <a:prstGeom prst="rect">
            <a:avLst/>
          </a:prstGeom>
        </p:spPr>
        <p:txBody>
          <a:bodyPr anchor="ctr">
            <a:normAutofit/>
          </a:bodyPr>
          <a:lstStyle>
            <a:lvl1pPr algn="l">
              <a:defRPr sz="3200" b="0" i="0" cap="none">
                <a:solidFill>
                  <a:schemeClr val="tx1"/>
                </a:solidFill>
                <a:latin typeface="+mj-lt"/>
                <a:cs typeface="Arial Black" panose="020B0604020202020204" pitchFamily="34" charset="0"/>
              </a:defRPr>
            </a:lvl1pPr>
          </a:lstStyle>
          <a:p>
            <a:r>
              <a:rPr lang="en-US"/>
              <a:t>Section Header Line 1</a:t>
            </a:r>
            <a:br>
              <a:rPr lang="en-US"/>
            </a:br>
            <a:r>
              <a:rPr lang="en-US"/>
              <a:t>Section Header Line 2</a:t>
            </a:r>
          </a:p>
        </p:txBody>
      </p:sp>
      <p:sp>
        <p:nvSpPr>
          <p:cNvPr id="11" name="Text Placeholder 2">
            <a:extLst>
              <a:ext uri="{FF2B5EF4-FFF2-40B4-BE49-F238E27FC236}">
                <a16:creationId xmlns:a16="http://schemas.microsoft.com/office/drawing/2014/main" id="{CFCF794F-ECB6-BD40-9B91-007A268FD84E}"/>
              </a:ext>
            </a:extLst>
          </p:cNvPr>
          <p:cNvSpPr>
            <a:spLocks noGrp="1"/>
          </p:cNvSpPr>
          <p:nvPr>
            <p:ph type="body" idx="10" hasCustomPrompt="1"/>
          </p:nvPr>
        </p:nvSpPr>
        <p:spPr>
          <a:xfrm>
            <a:off x="622468" y="3847060"/>
            <a:ext cx="6083132" cy="381000"/>
          </a:xfrm>
          <a:prstGeom prst="rect">
            <a:avLst/>
          </a:prstGeom>
        </p:spPr>
        <p:txBody>
          <a:bodyPr anchor="ctr">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grpSp>
        <p:nvGrpSpPr>
          <p:cNvPr id="7" name="Group 6">
            <a:extLst>
              <a:ext uri="{FF2B5EF4-FFF2-40B4-BE49-F238E27FC236}">
                <a16:creationId xmlns:a16="http://schemas.microsoft.com/office/drawing/2014/main" id="{E39B11B6-BF43-CB49-8655-13EB4F238325}"/>
              </a:ext>
            </a:extLst>
          </p:cNvPr>
          <p:cNvGrpSpPr/>
          <p:nvPr userDrawn="1"/>
        </p:nvGrpSpPr>
        <p:grpSpPr>
          <a:xfrm>
            <a:off x="608330" y="5713191"/>
            <a:ext cx="4869180" cy="731520"/>
            <a:chOff x="608330" y="5713191"/>
            <a:chExt cx="4869180" cy="731520"/>
          </a:xfrm>
        </p:grpSpPr>
        <p:sp>
          <p:nvSpPr>
            <p:cNvPr id="13" name="Oval 12">
              <a:extLst>
                <a:ext uri="{FF2B5EF4-FFF2-40B4-BE49-F238E27FC236}">
                  <a16:creationId xmlns:a16="http://schemas.microsoft.com/office/drawing/2014/main" id="{FA2B8496-73E6-584C-8BFA-3116C9C2EA5C}"/>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Text&#10;&#10;Description automatically generated">
              <a:extLst>
                <a:ext uri="{FF2B5EF4-FFF2-40B4-BE49-F238E27FC236}">
                  <a16:creationId xmlns:a16="http://schemas.microsoft.com/office/drawing/2014/main" id="{E8C9DED0-387A-3F4B-AD9E-26EF0A0A364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12" name="Footer Placeholder 1">
            <a:extLst>
              <a:ext uri="{FF2B5EF4-FFF2-40B4-BE49-F238E27FC236}">
                <a16:creationId xmlns:a16="http://schemas.microsoft.com/office/drawing/2014/main" id="{CB3467F0-CA9B-8D4C-9283-88F42CF5E0B4}"/>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Tree>
    <p:extLst>
      <p:ext uri="{BB962C8B-B14F-4D97-AF65-F5344CB8AC3E}">
        <p14:creationId xmlns:p14="http://schemas.microsoft.com/office/powerpoint/2010/main" val="759546825"/>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hank You - Diago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F4F84A-BE8E-AD4A-AF22-593CC68509FB}"/>
              </a:ext>
            </a:extLst>
          </p:cNvPr>
          <p:cNvSpPr>
            <a:spLocks noGrp="1"/>
          </p:cNvSpPr>
          <p:nvPr>
            <p:ph sz="quarter" idx="14" hasCustomPrompt="1"/>
          </p:nvPr>
        </p:nvSpPr>
        <p:spPr>
          <a:xfrm>
            <a:off x="609600" y="3124200"/>
            <a:ext cx="6096000" cy="914400"/>
          </a:xfrm>
          <a:prstGeom prst="rect">
            <a:avLst/>
          </a:prstGeom>
        </p:spPr>
        <p:txBody>
          <a:bodyPr/>
          <a:lstStyle>
            <a:lvl1pPr marL="0" indent="0">
              <a:buNone/>
              <a:defRPr/>
            </a:lvl1pPr>
          </a:lstStyle>
          <a:p>
            <a:pPr lvl="0"/>
            <a:r>
              <a:rPr lang="en-US"/>
              <a:t>Contact Info:</a:t>
            </a:r>
            <a:br>
              <a:rPr lang="en-US"/>
            </a:br>
            <a:endParaRPr lang="en-US"/>
          </a:p>
        </p:txBody>
      </p:sp>
      <p:sp>
        <p:nvSpPr>
          <p:cNvPr id="7" name="Footer Placeholder 1">
            <a:extLst>
              <a:ext uri="{FF2B5EF4-FFF2-40B4-BE49-F238E27FC236}">
                <a16:creationId xmlns:a16="http://schemas.microsoft.com/office/drawing/2014/main" id="{1C4B8805-E8DE-0444-AC19-31486FB56700}"/>
              </a:ext>
            </a:extLst>
          </p:cNvPr>
          <p:cNvSpPr>
            <a:spLocks noGrp="1"/>
          </p:cNvSpPr>
          <p:nvPr>
            <p:ph type="ftr" sz="quarter" idx="15"/>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
        <p:nvSpPr>
          <p:cNvPr id="6" name="Picture Placeholder 2">
            <a:extLst>
              <a:ext uri="{FF2B5EF4-FFF2-40B4-BE49-F238E27FC236}">
                <a16:creationId xmlns:a16="http://schemas.microsoft.com/office/drawing/2014/main" id="{9EAFCA00-6EDC-E644-808C-4E4F3A03A8BB}"/>
              </a:ext>
            </a:extLst>
          </p:cNvPr>
          <p:cNvSpPr>
            <a:spLocks noGrp="1"/>
          </p:cNvSpPr>
          <p:nvPr>
            <p:ph type="pic" sz="quarter" idx="13" hasCustomPrompt="1"/>
          </p:nvPr>
        </p:nvSpPr>
        <p:spPr>
          <a:xfrm>
            <a:off x="4998720" y="-304"/>
            <a:ext cx="7193280" cy="6858304"/>
          </a:xfrm>
          <a:custGeom>
            <a:avLst/>
            <a:gdLst>
              <a:gd name="connsiteX0" fmla="*/ 0 w 6477000"/>
              <a:gd name="connsiteY0" fmla="*/ 6858000 h 6858000"/>
              <a:gd name="connsiteX1" fmla="*/ 3717992 w 6477000"/>
              <a:gd name="connsiteY1" fmla="*/ 0 h 6858000"/>
              <a:gd name="connsiteX2" fmla="*/ 6477000 w 6477000"/>
              <a:gd name="connsiteY2" fmla="*/ 0 h 6858000"/>
              <a:gd name="connsiteX3" fmla="*/ 2759008 w 6477000"/>
              <a:gd name="connsiteY3" fmla="*/ 6858000 h 6858000"/>
              <a:gd name="connsiteX4" fmla="*/ 0 w 6477000"/>
              <a:gd name="connsiteY4" fmla="*/ 6858000 h 6858000"/>
              <a:gd name="connsiteX0" fmla="*/ 0 w 6477000"/>
              <a:gd name="connsiteY0" fmla="*/ 6858000 h 6858000"/>
              <a:gd name="connsiteX1" fmla="*/ 3717992 w 6477000"/>
              <a:gd name="connsiteY1" fmla="*/ 0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56891 w 6477000"/>
              <a:gd name="connsiteY1" fmla="*/ 838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74733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03397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304 h 6858304"/>
              <a:gd name="connsiteX1" fmla="*/ 4134654 w 6477000"/>
              <a:gd name="connsiteY1" fmla="*/ 0 h 6858304"/>
              <a:gd name="connsiteX2" fmla="*/ 6477000 w 6477000"/>
              <a:gd name="connsiteY2" fmla="*/ 304 h 6858304"/>
              <a:gd name="connsiteX3" fmla="*/ 6468860 w 6477000"/>
              <a:gd name="connsiteY3" fmla="*/ 6858304 h 6858304"/>
              <a:gd name="connsiteX4" fmla="*/ 0 w 6477000"/>
              <a:gd name="connsiteY4" fmla="*/ 6858304 h 685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304">
                <a:moveTo>
                  <a:pt x="0" y="6858304"/>
                </a:moveTo>
                <a:lnTo>
                  <a:pt x="4134654" y="0"/>
                </a:lnTo>
                <a:lnTo>
                  <a:pt x="6477000" y="304"/>
                </a:lnTo>
                <a:cubicBezTo>
                  <a:pt x="6474287" y="2286304"/>
                  <a:pt x="6471573" y="4572304"/>
                  <a:pt x="6468860" y="6858304"/>
                </a:cubicBezTo>
                <a:lnTo>
                  <a:pt x="0" y="6858304"/>
                </a:lnTo>
                <a:close/>
              </a:path>
            </a:pathLst>
          </a:custGeom>
        </p:spPr>
        <p:txBody>
          <a:bodyPr anchor="ctr"/>
          <a:lstStyle>
            <a:lvl1pPr marL="0" indent="0" algn="ctr">
              <a:buNone/>
              <a:defRPr b="0">
                <a:solidFill>
                  <a:schemeClr val="bg1"/>
                </a:solidFill>
              </a:defRPr>
            </a:lvl1pPr>
          </a:lstStyle>
          <a:p>
            <a:r>
              <a:rPr lang="en-US"/>
              <a:t>Insert Picture</a:t>
            </a:r>
          </a:p>
        </p:txBody>
      </p:sp>
      <p:grpSp>
        <p:nvGrpSpPr>
          <p:cNvPr id="8" name="Group 7">
            <a:extLst>
              <a:ext uri="{FF2B5EF4-FFF2-40B4-BE49-F238E27FC236}">
                <a16:creationId xmlns:a16="http://schemas.microsoft.com/office/drawing/2014/main" id="{1ACE5795-C011-2347-B732-4D58EE506298}"/>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969C6465-41A9-8A4A-9B09-15F74816B819}"/>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CE690707-20C8-314D-98DE-C0DA5CEA3F8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2" name="TextBox 1">
            <a:extLst>
              <a:ext uri="{FF2B5EF4-FFF2-40B4-BE49-F238E27FC236}">
                <a16:creationId xmlns:a16="http://schemas.microsoft.com/office/drawing/2014/main" id="{D81A6462-24F4-9745-A3E9-48C12B5A3599}"/>
              </a:ext>
            </a:extLst>
          </p:cNvPr>
          <p:cNvSpPr txBox="1"/>
          <p:nvPr userDrawn="1"/>
        </p:nvSpPr>
        <p:spPr>
          <a:xfrm>
            <a:off x="626442" y="1798639"/>
            <a:ext cx="6092024" cy="707886"/>
          </a:xfrm>
          <a:prstGeom prst="rect">
            <a:avLst/>
          </a:prstGeom>
          <a:noFill/>
        </p:spPr>
        <p:txBody>
          <a:bodyPr wrap="square" rtlCol="0" anchor="ctr">
            <a:spAutoFit/>
          </a:bodyPr>
          <a:lstStyle/>
          <a:p>
            <a:pPr algn="l"/>
            <a:r>
              <a:rPr lang="en-US" sz="4000">
                <a:solidFill>
                  <a:schemeClr val="tx1"/>
                </a:solidFill>
                <a:latin typeface="+mj-lt"/>
              </a:rPr>
              <a:t>Thank You</a:t>
            </a:r>
          </a:p>
        </p:txBody>
      </p:sp>
    </p:spTree>
    <p:extLst>
      <p:ext uri="{BB962C8B-B14F-4D97-AF65-F5344CB8AC3E}">
        <p14:creationId xmlns:p14="http://schemas.microsoft.com/office/powerpoint/2010/main" val="580576814"/>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5_Custom_Section Header">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8EFDDE4-922C-CC44-BB74-BF8F341D9791}"/>
              </a:ext>
            </a:extLst>
          </p:cNvPr>
          <p:cNvSpPr/>
          <p:nvPr userDrawn="1"/>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995A50EE-79B8-4272-A450-DF231F227ADD}"/>
              </a:ext>
            </a:extLst>
          </p:cNvPr>
          <p:cNvSpPr>
            <a:spLocks noGrp="1"/>
          </p:cNvSpPr>
          <p:nvPr>
            <p:ph type="title" hasCustomPrompt="1"/>
          </p:nvPr>
        </p:nvSpPr>
        <p:spPr>
          <a:xfrm>
            <a:off x="812800" y="3581400"/>
            <a:ext cx="9956800" cy="1066800"/>
          </a:xfrm>
          <a:prstGeom prst="rect">
            <a:avLst/>
          </a:prstGeom>
        </p:spPr>
        <p:txBody>
          <a:bodyPr anchor="ctr">
            <a:normAutofit/>
          </a:bodyPr>
          <a:lstStyle>
            <a:lvl1pPr algn="r">
              <a:defRPr sz="3200" b="0" i="0" cap="none">
                <a:solidFill>
                  <a:schemeClr val="bg1"/>
                </a:solidFill>
                <a:latin typeface="+mj-lt"/>
                <a:cs typeface="Arial Black" panose="020B0604020202020204" pitchFamily="34" charset="0"/>
              </a:defRPr>
            </a:lvl1pPr>
          </a:lstStyle>
          <a:p>
            <a:r>
              <a:rPr lang="en-US"/>
              <a:t>Section Header Line 1</a:t>
            </a:r>
            <a:br>
              <a:rPr lang="en-US"/>
            </a:br>
            <a:r>
              <a:rPr lang="en-US"/>
              <a:t>Header Line 2</a:t>
            </a:r>
          </a:p>
        </p:txBody>
      </p:sp>
      <p:sp>
        <p:nvSpPr>
          <p:cNvPr id="15" name="Footer Placeholder 3">
            <a:extLst>
              <a:ext uri="{FF2B5EF4-FFF2-40B4-BE49-F238E27FC236}">
                <a16:creationId xmlns:a16="http://schemas.microsoft.com/office/drawing/2014/main" id="{62F14817-1B55-6C46-AC3E-69308A607072}"/>
              </a:ext>
            </a:extLst>
          </p:cNvPr>
          <p:cNvSpPr>
            <a:spLocks noGrp="1"/>
          </p:cNvSpPr>
          <p:nvPr>
            <p:ph type="ftr" sz="quarter" idx="14"/>
          </p:nvPr>
        </p:nvSpPr>
        <p:spPr>
          <a:xfrm>
            <a:off x="3352800" y="6556248"/>
            <a:ext cx="5486400" cy="301752"/>
          </a:xfrm>
          <a:prstGeom prst="rect">
            <a:avLst/>
          </a:prstGeom>
        </p:spPr>
        <p:txBody>
          <a:bodyPr/>
          <a:lstStyle>
            <a:lvl1pPr algn="ctr">
              <a:defRPr/>
            </a:lvl1pPr>
          </a:lstStyle>
          <a:p>
            <a:r>
              <a:rPr lang="en-US"/>
              <a:t>Footer</a:t>
            </a:r>
          </a:p>
        </p:txBody>
      </p:sp>
      <p:grpSp>
        <p:nvGrpSpPr>
          <p:cNvPr id="6" name="Group 5">
            <a:extLst>
              <a:ext uri="{FF2B5EF4-FFF2-40B4-BE49-F238E27FC236}">
                <a16:creationId xmlns:a16="http://schemas.microsoft.com/office/drawing/2014/main" id="{DEEE0461-E67D-DE42-A57E-ACF1AD220501}"/>
              </a:ext>
            </a:extLst>
          </p:cNvPr>
          <p:cNvGrpSpPr/>
          <p:nvPr userDrawn="1"/>
        </p:nvGrpSpPr>
        <p:grpSpPr>
          <a:xfrm>
            <a:off x="304800" y="222421"/>
            <a:ext cx="4869180" cy="731520"/>
            <a:chOff x="608330" y="5713191"/>
            <a:chExt cx="4869180" cy="731520"/>
          </a:xfrm>
        </p:grpSpPr>
        <p:sp>
          <p:nvSpPr>
            <p:cNvPr id="8" name="Oval 7">
              <a:extLst>
                <a:ext uri="{FF2B5EF4-FFF2-40B4-BE49-F238E27FC236}">
                  <a16:creationId xmlns:a16="http://schemas.microsoft.com/office/drawing/2014/main" id="{8076FD51-22B4-7D45-A7F8-D542071E9301}"/>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7360C9DD-5A98-204A-A14F-A16268F49E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3689478575"/>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hank you slid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C8E80C-956E-1E4F-AB8A-CD98563BF7CD}"/>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ooter Placeholder 2">
            <a:extLst>
              <a:ext uri="{FF2B5EF4-FFF2-40B4-BE49-F238E27FC236}">
                <a16:creationId xmlns:a16="http://schemas.microsoft.com/office/drawing/2014/main" id="{493D4E72-CDC0-E841-8DE6-8BCDAB653CAF}"/>
              </a:ext>
            </a:extLst>
          </p:cNvPr>
          <p:cNvSpPr>
            <a:spLocks noGrp="1"/>
          </p:cNvSpPr>
          <p:nvPr>
            <p:ph type="ftr" sz="quarter" idx="10"/>
          </p:nvPr>
        </p:nvSpPr>
        <p:spPr/>
        <p:txBody>
          <a:bodyPr/>
          <a:lstStyle/>
          <a:p>
            <a:r>
              <a:rPr lang="en-US"/>
              <a:t>Footer</a:t>
            </a:r>
          </a:p>
        </p:txBody>
      </p:sp>
      <p:sp>
        <p:nvSpPr>
          <p:cNvPr id="5" name="Text Placeholder 1">
            <a:extLst>
              <a:ext uri="{FF2B5EF4-FFF2-40B4-BE49-F238E27FC236}">
                <a16:creationId xmlns:a16="http://schemas.microsoft.com/office/drawing/2014/main" id="{6800EEAC-5EDE-AD4D-91C8-3F88D9585EC3}"/>
              </a:ext>
            </a:extLst>
          </p:cNvPr>
          <p:cNvSpPr>
            <a:spLocks noGrp="1"/>
          </p:cNvSpPr>
          <p:nvPr>
            <p:ph type="body" idx="11" hasCustomPrompt="1"/>
          </p:nvPr>
        </p:nvSpPr>
        <p:spPr>
          <a:xfrm>
            <a:off x="2029405" y="3738458"/>
            <a:ext cx="9552995" cy="381000"/>
          </a:xfrm>
          <a:prstGeom prst="rect">
            <a:avLst/>
          </a:prstGeom>
        </p:spPr>
        <p:txBody>
          <a:bodyPr/>
          <a:lstStyle>
            <a:lvl1pPr marL="0" indent="0">
              <a:buNone/>
              <a:defRPr b="0"/>
            </a:lvl1pPr>
          </a:lstStyle>
          <a:p>
            <a:r>
              <a:rPr lang="en-US"/>
              <a:t>Contact Info</a:t>
            </a:r>
          </a:p>
        </p:txBody>
      </p:sp>
      <p:grpSp>
        <p:nvGrpSpPr>
          <p:cNvPr id="6" name="Group 5">
            <a:extLst>
              <a:ext uri="{FF2B5EF4-FFF2-40B4-BE49-F238E27FC236}">
                <a16:creationId xmlns:a16="http://schemas.microsoft.com/office/drawing/2014/main" id="{4191E08D-B365-D249-85E9-1BE4E109183C}"/>
              </a:ext>
            </a:extLst>
          </p:cNvPr>
          <p:cNvGrpSpPr/>
          <p:nvPr userDrawn="1"/>
        </p:nvGrpSpPr>
        <p:grpSpPr>
          <a:xfrm>
            <a:off x="304800" y="222421"/>
            <a:ext cx="4869180" cy="731520"/>
            <a:chOff x="608330" y="5713191"/>
            <a:chExt cx="4869180" cy="731520"/>
          </a:xfrm>
        </p:grpSpPr>
        <p:sp>
          <p:nvSpPr>
            <p:cNvPr id="7" name="Oval 6">
              <a:extLst>
                <a:ext uri="{FF2B5EF4-FFF2-40B4-BE49-F238E27FC236}">
                  <a16:creationId xmlns:a16="http://schemas.microsoft.com/office/drawing/2014/main" id="{34CA7195-115D-F94F-9967-FEAD9EEE6440}"/>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933038B6-58B8-0749-AEC4-2C4A831F49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9" name="TextBox 8">
            <a:extLst>
              <a:ext uri="{FF2B5EF4-FFF2-40B4-BE49-F238E27FC236}">
                <a16:creationId xmlns:a16="http://schemas.microsoft.com/office/drawing/2014/main" id="{5A91A0ED-FCE0-5042-91A4-503557C84802}"/>
              </a:ext>
            </a:extLst>
          </p:cNvPr>
          <p:cNvSpPr txBox="1"/>
          <p:nvPr userDrawn="1"/>
        </p:nvSpPr>
        <p:spPr>
          <a:xfrm>
            <a:off x="2029405" y="2500538"/>
            <a:ext cx="6092024" cy="523220"/>
          </a:xfrm>
          <a:prstGeom prst="rect">
            <a:avLst/>
          </a:prstGeom>
          <a:noFill/>
        </p:spPr>
        <p:txBody>
          <a:bodyPr wrap="square" rtlCol="0" anchor="ctr">
            <a:spAutoFit/>
          </a:bodyPr>
          <a:lstStyle/>
          <a:p>
            <a:pPr algn="l"/>
            <a:r>
              <a:rPr lang="en-US" sz="2800">
                <a:solidFill>
                  <a:schemeClr val="bg1"/>
                </a:solidFill>
                <a:latin typeface="+mj-lt"/>
              </a:rPr>
              <a:t>Thank You</a:t>
            </a:r>
          </a:p>
        </p:txBody>
      </p:sp>
    </p:spTree>
    <p:extLst>
      <p:ext uri="{BB962C8B-B14F-4D97-AF65-F5344CB8AC3E}">
        <p14:creationId xmlns:p14="http://schemas.microsoft.com/office/powerpoint/2010/main" val="1090686621"/>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SF_Title Slide">
    <p:bg>
      <p:bgPr>
        <a:blipFill dpi="0" rotWithShape="1">
          <a:blip r:embed="rId2">
            <a:alphaModFix amt="30000"/>
            <a:extLst>
              <a:ext uri="{BEBA8EAE-BF5A-486C-A8C5-ECC9F3942E4B}">
                <a14:imgProps xmlns:a14="http://schemas.microsoft.com/office/drawing/2010/main">
                  <a14:imgLayer r:embed="rId3">
                    <a14:imgEffect>
                      <a14:brightnessContrast bright="2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pic>
        <p:nvPicPr>
          <p:cNvPr id="5" name="Picture 4" descr="logo1a.png"/>
          <p:cNvPicPr>
            <a:picLocks/>
          </p:cNvPicPr>
          <p:nvPr/>
        </p:nvPicPr>
        <p:blipFill>
          <a:blip r:embed="rId4" cstate="print"/>
          <a:stretch>
            <a:fillRect/>
          </a:stretch>
        </p:blipFill>
        <p:spPr>
          <a:xfrm>
            <a:off x="304800" y="228600"/>
            <a:ext cx="731520" cy="731520"/>
          </a:xfrm>
          <a:prstGeom prst="rect">
            <a:avLst/>
          </a:prstGeom>
        </p:spPr>
      </p:pic>
      <p:pic>
        <p:nvPicPr>
          <p:cNvPr id="19" name="Picture 18">
            <a:extLst>
              <a:ext uri="{FF2B5EF4-FFF2-40B4-BE49-F238E27FC236}">
                <a16:creationId xmlns:a16="http://schemas.microsoft.com/office/drawing/2014/main" id="{31F58FC3-353E-406C-BBD8-D3B97DEF82EB}"/>
              </a:ext>
            </a:extLst>
          </p:cNvPr>
          <p:cNvPicPr>
            <a:picLocks/>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
        <p:nvSpPr>
          <p:cNvPr id="12" name="Rectangle 11">
            <a:extLst>
              <a:ext uri="{FF2B5EF4-FFF2-40B4-BE49-F238E27FC236}">
                <a16:creationId xmlns:a16="http://schemas.microsoft.com/office/drawing/2014/main" id="{A5356D7E-2240-429A-BA06-A11043698286}"/>
              </a:ext>
            </a:extLst>
          </p:cNvPr>
          <p:cNvSpPr/>
          <p:nvPr/>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2029405" y="3429000"/>
            <a:ext cx="9144000" cy="381000"/>
          </a:xfrm>
        </p:spPr>
        <p:txBody>
          <a:bodyPr anchor="ctr">
            <a:noAutofit/>
          </a:bodyPr>
          <a:lstStyle>
            <a:lvl1pPr marL="0" indent="0" algn="l">
              <a:lnSpc>
                <a:spcPct val="100000"/>
              </a:lnSpc>
              <a:buFontTx/>
              <a:buNone/>
              <a:defRPr sz="20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2029405" y="3810000"/>
            <a:ext cx="5384800" cy="381000"/>
          </a:xfrm>
        </p:spPr>
        <p:txBody>
          <a:bodyPr>
            <a:normAutofit/>
          </a:bodyPr>
          <a:lstStyle>
            <a:lvl1pPr marL="0" indent="0">
              <a:buNone/>
              <a:defRPr sz="1400" b="0"/>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2029405" y="2133600"/>
            <a:ext cx="9144000" cy="1257167"/>
          </a:xfrm>
        </p:spPr>
        <p:txBody>
          <a:bodyPr anchor="ctr">
            <a:normAutofit/>
          </a:bodyPr>
          <a:lstStyle>
            <a:lvl1pPr algn="l">
              <a:defRPr sz="3200" b="0" i="0" cap="none">
                <a:solidFill>
                  <a:schemeClr val="bg1"/>
                </a:solidFill>
                <a:latin typeface="Arial Black" panose="020B0604020202020204" pitchFamily="34" charset="0"/>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6347405" y="6183824"/>
            <a:ext cx="5234995" cy="381000"/>
          </a:xfrm>
        </p:spPr>
        <p:txBody>
          <a:bodyPr anchor="b">
            <a:noAutofit/>
          </a:bodyPr>
          <a:lstStyle>
            <a:lvl1pPr marL="0" indent="0" algn="r">
              <a:lnSpc>
                <a:spcPct val="100000"/>
              </a:lnSpc>
              <a:spcBef>
                <a:spcPts val="400"/>
              </a:spcBef>
              <a:spcAft>
                <a:spcPts val="0"/>
              </a:spcAft>
              <a:buFontTx/>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Tree>
    <p:extLst>
      <p:ext uri="{BB962C8B-B14F-4D97-AF65-F5344CB8AC3E}">
        <p14:creationId xmlns:p14="http://schemas.microsoft.com/office/powerpoint/2010/main" val="2402793617"/>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NY_Title Slide">
    <p:bg>
      <p:bgPr>
        <a:blipFill dpi="0" rotWithShape="1">
          <a:blip r:embed="rId2">
            <a:alphaModFix amt="30000"/>
            <a:lum/>
          </a:blip>
          <a:srcRect/>
          <a:stretch>
            <a:fillRect l="-4000" r="-4000"/>
          </a:stretch>
        </a:blipFill>
        <a:effectLst/>
      </p:bgPr>
    </p:bg>
    <p:spTree>
      <p:nvGrpSpPr>
        <p:cNvPr id="1" name=""/>
        <p:cNvGrpSpPr/>
        <p:nvPr/>
      </p:nvGrpSpPr>
      <p:grpSpPr>
        <a:xfrm>
          <a:off x="0" y="0"/>
          <a:ext cx="0" cy="0"/>
          <a:chOff x="0" y="0"/>
          <a:chExt cx="0" cy="0"/>
        </a:xfrm>
      </p:grpSpPr>
      <p:pic>
        <p:nvPicPr>
          <p:cNvPr id="5" name="Picture 4" descr="logo1a.png"/>
          <p:cNvPicPr>
            <a:picLocks/>
          </p:cNvPicPr>
          <p:nvPr/>
        </p:nvPicPr>
        <p:blipFill>
          <a:blip r:embed="rId3" cstate="print"/>
          <a:stretch>
            <a:fillRect/>
          </a:stretch>
        </p:blipFill>
        <p:spPr>
          <a:xfrm>
            <a:off x="304800" y="228600"/>
            <a:ext cx="731520" cy="731520"/>
          </a:xfrm>
          <a:prstGeom prst="rect">
            <a:avLst/>
          </a:prstGeom>
        </p:spPr>
      </p:pic>
      <p:pic>
        <p:nvPicPr>
          <p:cNvPr id="19" name="Picture 18">
            <a:extLst>
              <a:ext uri="{FF2B5EF4-FFF2-40B4-BE49-F238E27FC236}">
                <a16:creationId xmlns:a16="http://schemas.microsoft.com/office/drawing/2014/main" id="{31F58FC3-353E-406C-BBD8-D3B97DEF82EB}"/>
              </a:ext>
            </a:extLst>
          </p:cNvPr>
          <p:cNvPicPr>
            <a:picLocks/>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
        <p:nvSpPr>
          <p:cNvPr id="12" name="Rectangle 11">
            <a:extLst>
              <a:ext uri="{FF2B5EF4-FFF2-40B4-BE49-F238E27FC236}">
                <a16:creationId xmlns:a16="http://schemas.microsoft.com/office/drawing/2014/main" id="{A5356D7E-2240-429A-BA06-A11043698286}"/>
              </a:ext>
            </a:extLst>
          </p:cNvPr>
          <p:cNvSpPr/>
          <p:nvPr/>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2029405" y="3429000"/>
            <a:ext cx="9144000" cy="381000"/>
          </a:xfrm>
        </p:spPr>
        <p:txBody>
          <a:bodyPr anchor="ctr">
            <a:noAutofit/>
          </a:bodyPr>
          <a:lstStyle>
            <a:lvl1pPr marL="0" indent="0" algn="l">
              <a:lnSpc>
                <a:spcPct val="100000"/>
              </a:lnSpc>
              <a:buFontTx/>
              <a:buNone/>
              <a:defRPr sz="20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2029405" y="3810000"/>
            <a:ext cx="5384800" cy="381000"/>
          </a:xfrm>
        </p:spPr>
        <p:txBody>
          <a:bodyPr>
            <a:normAutofit/>
          </a:bodyPr>
          <a:lstStyle>
            <a:lvl1pPr marL="0" indent="0">
              <a:buNone/>
              <a:defRPr sz="1400" b="0"/>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2029405" y="2133600"/>
            <a:ext cx="9144000" cy="1257167"/>
          </a:xfrm>
        </p:spPr>
        <p:txBody>
          <a:bodyPr anchor="ctr">
            <a:normAutofit/>
          </a:bodyPr>
          <a:lstStyle>
            <a:lvl1pPr algn="l">
              <a:defRPr sz="3200" b="0" i="0" cap="none">
                <a:solidFill>
                  <a:schemeClr val="bg1"/>
                </a:solidFill>
                <a:latin typeface="Arial Black" panose="020B0604020202020204" pitchFamily="34" charset="0"/>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6347405" y="6183824"/>
            <a:ext cx="5234995" cy="381000"/>
          </a:xfrm>
        </p:spPr>
        <p:txBody>
          <a:bodyPr anchor="b">
            <a:noAutofit/>
          </a:bodyPr>
          <a:lstStyle>
            <a:lvl1pPr marL="0" indent="0" algn="r">
              <a:lnSpc>
                <a:spcPct val="100000"/>
              </a:lnSpc>
              <a:spcBef>
                <a:spcPts val="400"/>
              </a:spcBef>
              <a:spcAft>
                <a:spcPts val="0"/>
              </a:spcAft>
              <a:buFontTx/>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Tree>
    <p:extLst>
      <p:ext uri="{BB962C8B-B14F-4D97-AF65-F5344CB8AC3E}">
        <p14:creationId xmlns:p14="http://schemas.microsoft.com/office/powerpoint/2010/main" val="1867196141"/>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Boston_Title Slide">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pic>
        <p:nvPicPr>
          <p:cNvPr id="5" name="Picture 4" descr="logo1a.png"/>
          <p:cNvPicPr>
            <a:picLocks/>
          </p:cNvPicPr>
          <p:nvPr/>
        </p:nvPicPr>
        <p:blipFill>
          <a:blip r:embed="rId3" cstate="print"/>
          <a:stretch>
            <a:fillRect/>
          </a:stretch>
        </p:blipFill>
        <p:spPr>
          <a:xfrm>
            <a:off x="304800" y="228600"/>
            <a:ext cx="731520" cy="731520"/>
          </a:xfrm>
          <a:prstGeom prst="rect">
            <a:avLst/>
          </a:prstGeom>
        </p:spPr>
      </p:pic>
      <p:pic>
        <p:nvPicPr>
          <p:cNvPr id="19" name="Picture 18">
            <a:extLst>
              <a:ext uri="{FF2B5EF4-FFF2-40B4-BE49-F238E27FC236}">
                <a16:creationId xmlns:a16="http://schemas.microsoft.com/office/drawing/2014/main" id="{31F58FC3-353E-406C-BBD8-D3B97DEF82EB}"/>
              </a:ext>
            </a:extLst>
          </p:cNvPr>
          <p:cNvPicPr>
            <a:picLocks/>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
        <p:nvSpPr>
          <p:cNvPr id="12" name="Rectangle 11">
            <a:extLst>
              <a:ext uri="{FF2B5EF4-FFF2-40B4-BE49-F238E27FC236}">
                <a16:creationId xmlns:a16="http://schemas.microsoft.com/office/drawing/2014/main" id="{A5356D7E-2240-429A-BA06-A11043698286}"/>
              </a:ext>
            </a:extLst>
          </p:cNvPr>
          <p:cNvSpPr/>
          <p:nvPr/>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2029405" y="3429000"/>
            <a:ext cx="9144000" cy="381000"/>
          </a:xfrm>
        </p:spPr>
        <p:txBody>
          <a:bodyPr anchor="ctr">
            <a:noAutofit/>
          </a:bodyPr>
          <a:lstStyle>
            <a:lvl1pPr marL="0" indent="0" algn="l">
              <a:lnSpc>
                <a:spcPct val="100000"/>
              </a:lnSpc>
              <a:buFontTx/>
              <a:buNone/>
              <a:defRPr sz="20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2029405" y="3810000"/>
            <a:ext cx="5384800" cy="381000"/>
          </a:xfrm>
        </p:spPr>
        <p:txBody>
          <a:bodyPr>
            <a:normAutofit/>
          </a:bodyPr>
          <a:lstStyle>
            <a:lvl1pPr marL="0" indent="0">
              <a:buNone/>
              <a:defRPr sz="1400" b="0"/>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2029405" y="2133600"/>
            <a:ext cx="9144000" cy="1257167"/>
          </a:xfrm>
        </p:spPr>
        <p:txBody>
          <a:bodyPr anchor="ctr">
            <a:normAutofit/>
          </a:bodyPr>
          <a:lstStyle>
            <a:lvl1pPr algn="l">
              <a:defRPr sz="3200" b="0" i="0" cap="none">
                <a:solidFill>
                  <a:schemeClr val="bg1"/>
                </a:solidFill>
                <a:latin typeface="Arial Black" panose="020B0604020202020204" pitchFamily="34" charset="0"/>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6347405" y="6183824"/>
            <a:ext cx="5234995" cy="381000"/>
          </a:xfrm>
        </p:spPr>
        <p:txBody>
          <a:bodyPr anchor="b">
            <a:noAutofit/>
          </a:bodyPr>
          <a:lstStyle>
            <a:lvl1pPr marL="0" indent="0" algn="r">
              <a:lnSpc>
                <a:spcPct val="100000"/>
              </a:lnSpc>
              <a:spcBef>
                <a:spcPts val="400"/>
              </a:spcBef>
              <a:spcAft>
                <a:spcPts val="0"/>
              </a:spcAft>
              <a:buFontTx/>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Tree>
    <p:extLst>
      <p:ext uri="{BB962C8B-B14F-4D97-AF65-F5344CB8AC3E}">
        <p14:creationId xmlns:p14="http://schemas.microsoft.com/office/powerpoint/2010/main" val="2330375115"/>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Chicago_Title Slide">
    <p:bg>
      <p:bgPr>
        <a:blipFill dpi="0" rotWithShape="1">
          <a:blip r:embed="rId2">
            <a:alphaModFix amt="30000"/>
            <a:lum/>
          </a:blip>
          <a:srcRect/>
          <a:stretch>
            <a:fillRect b="-10000"/>
          </a:stretch>
        </a:blipFill>
        <a:effectLst/>
      </p:bgPr>
    </p:bg>
    <p:spTree>
      <p:nvGrpSpPr>
        <p:cNvPr id="1" name=""/>
        <p:cNvGrpSpPr/>
        <p:nvPr/>
      </p:nvGrpSpPr>
      <p:grpSpPr>
        <a:xfrm>
          <a:off x="0" y="0"/>
          <a:ext cx="0" cy="0"/>
          <a:chOff x="0" y="0"/>
          <a:chExt cx="0" cy="0"/>
        </a:xfrm>
      </p:grpSpPr>
      <p:pic>
        <p:nvPicPr>
          <p:cNvPr id="5" name="Picture 4" descr="logo1a.png"/>
          <p:cNvPicPr>
            <a:picLocks/>
          </p:cNvPicPr>
          <p:nvPr/>
        </p:nvPicPr>
        <p:blipFill>
          <a:blip r:embed="rId3" cstate="print"/>
          <a:stretch>
            <a:fillRect/>
          </a:stretch>
        </p:blipFill>
        <p:spPr>
          <a:xfrm>
            <a:off x="304800" y="228600"/>
            <a:ext cx="731520" cy="731520"/>
          </a:xfrm>
          <a:prstGeom prst="rect">
            <a:avLst/>
          </a:prstGeom>
        </p:spPr>
      </p:pic>
      <p:pic>
        <p:nvPicPr>
          <p:cNvPr id="19" name="Picture 18">
            <a:extLst>
              <a:ext uri="{FF2B5EF4-FFF2-40B4-BE49-F238E27FC236}">
                <a16:creationId xmlns:a16="http://schemas.microsoft.com/office/drawing/2014/main" id="{31F58FC3-353E-406C-BBD8-D3B97DEF82EB}"/>
              </a:ext>
            </a:extLst>
          </p:cNvPr>
          <p:cNvPicPr>
            <a:picLocks/>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
        <p:nvSpPr>
          <p:cNvPr id="12" name="Rectangle 11">
            <a:extLst>
              <a:ext uri="{FF2B5EF4-FFF2-40B4-BE49-F238E27FC236}">
                <a16:creationId xmlns:a16="http://schemas.microsoft.com/office/drawing/2014/main" id="{A5356D7E-2240-429A-BA06-A11043698286}"/>
              </a:ext>
            </a:extLst>
          </p:cNvPr>
          <p:cNvSpPr/>
          <p:nvPr/>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2029405" y="3429000"/>
            <a:ext cx="9144000" cy="381000"/>
          </a:xfrm>
        </p:spPr>
        <p:txBody>
          <a:bodyPr anchor="ctr">
            <a:noAutofit/>
          </a:bodyPr>
          <a:lstStyle>
            <a:lvl1pPr marL="0" indent="0" algn="l">
              <a:lnSpc>
                <a:spcPct val="100000"/>
              </a:lnSpc>
              <a:buFontTx/>
              <a:buNone/>
              <a:defRPr sz="20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2029405" y="3810000"/>
            <a:ext cx="5384800" cy="381000"/>
          </a:xfrm>
        </p:spPr>
        <p:txBody>
          <a:bodyPr>
            <a:normAutofit/>
          </a:bodyPr>
          <a:lstStyle>
            <a:lvl1pPr marL="0" indent="0">
              <a:buNone/>
              <a:defRPr sz="1400" b="0"/>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2029405" y="2133600"/>
            <a:ext cx="9144000" cy="1257167"/>
          </a:xfrm>
        </p:spPr>
        <p:txBody>
          <a:bodyPr anchor="ctr">
            <a:normAutofit/>
          </a:bodyPr>
          <a:lstStyle>
            <a:lvl1pPr algn="l">
              <a:defRPr sz="3200" b="0" i="0" cap="none">
                <a:solidFill>
                  <a:schemeClr val="bg1"/>
                </a:solidFill>
                <a:latin typeface="Arial Black" panose="020B0604020202020204" pitchFamily="34" charset="0"/>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6347405" y="6183824"/>
            <a:ext cx="5234995" cy="381000"/>
          </a:xfrm>
        </p:spPr>
        <p:txBody>
          <a:bodyPr anchor="b">
            <a:noAutofit/>
          </a:bodyPr>
          <a:lstStyle>
            <a:lvl1pPr marL="0" indent="0" algn="r">
              <a:lnSpc>
                <a:spcPct val="100000"/>
              </a:lnSpc>
              <a:spcBef>
                <a:spcPts val="400"/>
              </a:spcBef>
              <a:spcAft>
                <a:spcPts val="0"/>
              </a:spcAft>
              <a:buFontTx/>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Tree>
    <p:extLst>
      <p:ext uri="{BB962C8B-B14F-4D97-AF65-F5344CB8AC3E}">
        <p14:creationId xmlns:p14="http://schemas.microsoft.com/office/powerpoint/2010/main" val="112146143"/>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Wave_Title Slide">
    <p:bg>
      <p:bgPr>
        <a:blipFill dpi="0" rotWithShape="1">
          <a:blip r:embed="rId2">
            <a:alphaModFix amt="30000"/>
            <a:lum/>
            <a:extLst>
              <a:ext uri="{BEBA8EAE-BF5A-486C-A8C5-ECC9F3942E4B}">
                <a14:imgProps xmlns:a14="http://schemas.microsoft.com/office/drawing/2010/main">
                  <a14:imgLayer r:embed="rId3">
                    <a14:imgEffect>
                      <a14:brightnessContrast bright="10000" contrast="20000"/>
                    </a14:imgEffect>
                  </a14:imgLayer>
                </a14:imgProps>
              </a:ext>
            </a:extLst>
          </a:blip>
          <a:srcRect/>
          <a:stretch>
            <a:fillRect l="-30000" r="-20000"/>
          </a:stretch>
        </a:blipFill>
        <a:effectLst/>
      </p:bgPr>
    </p:bg>
    <p:spTree>
      <p:nvGrpSpPr>
        <p:cNvPr id="1" name=""/>
        <p:cNvGrpSpPr/>
        <p:nvPr/>
      </p:nvGrpSpPr>
      <p:grpSpPr>
        <a:xfrm>
          <a:off x="0" y="0"/>
          <a:ext cx="0" cy="0"/>
          <a:chOff x="0" y="0"/>
          <a:chExt cx="0" cy="0"/>
        </a:xfrm>
      </p:grpSpPr>
      <p:pic>
        <p:nvPicPr>
          <p:cNvPr id="5" name="Picture 4" descr="logo1a.png"/>
          <p:cNvPicPr>
            <a:picLocks/>
          </p:cNvPicPr>
          <p:nvPr/>
        </p:nvPicPr>
        <p:blipFill>
          <a:blip r:embed="rId4" cstate="print"/>
          <a:stretch>
            <a:fillRect/>
          </a:stretch>
        </p:blipFill>
        <p:spPr>
          <a:xfrm>
            <a:off x="304800" y="228600"/>
            <a:ext cx="731520" cy="731520"/>
          </a:xfrm>
          <a:prstGeom prst="rect">
            <a:avLst/>
          </a:prstGeom>
        </p:spPr>
      </p:pic>
      <p:pic>
        <p:nvPicPr>
          <p:cNvPr id="19" name="Picture 18">
            <a:extLst>
              <a:ext uri="{FF2B5EF4-FFF2-40B4-BE49-F238E27FC236}">
                <a16:creationId xmlns:a16="http://schemas.microsoft.com/office/drawing/2014/main" id="{31F58FC3-353E-406C-BBD8-D3B97DEF82EB}"/>
              </a:ext>
            </a:extLst>
          </p:cNvPr>
          <p:cNvPicPr>
            <a:picLocks/>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
        <p:nvSpPr>
          <p:cNvPr id="12" name="Rectangle 11">
            <a:extLst>
              <a:ext uri="{FF2B5EF4-FFF2-40B4-BE49-F238E27FC236}">
                <a16:creationId xmlns:a16="http://schemas.microsoft.com/office/drawing/2014/main" id="{A5356D7E-2240-429A-BA06-A11043698286}"/>
              </a:ext>
            </a:extLst>
          </p:cNvPr>
          <p:cNvSpPr/>
          <p:nvPr/>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2029405" y="3429000"/>
            <a:ext cx="9144000" cy="381000"/>
          </a:xfrm>
        </p:spPr>
        <p:txBody>
          <a:bodyPr anchor="ctr">
            <a:noAutofit/>
          </a:bodyPr>
          <a:lstStyle>
            <a:lvl1pPr marL="0" indent="0" algn="l">
              <a:lnSpc>
                <a:spcPct val="100000"/>
              </a:lnSpc>
              <a:buFontTx/>
              <a:buNone/>
              <a:defRPr sz="20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2029405" y="3810000"/>
            <a:ext cx="5384800" cy="381000"/>
          </a:xfrm>
        </p:spPr>
        <p:txBody>
          <a:bodyPr>
            <a:normAutofit/>
          </a:bodyPr>
          <a:lstStyle>
            <a:lvl1pPr marL="0" indent="0">
              <a:buNone/>
              <a:defRPr sz="1400" b="0"/>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2029405" y="2133600"/>
            <a:ext cx="9144000" cy="1257167"/>
          </a:xfrm>
        </p:spPr>
        <p:txBody>
          <a:bodyPr anchor="ctr">
            <a:normAutofit/>
          </a:bodyPr>
          <a:lstStyle>
            <a:lvl1pPr algn="l">
              <a:defRPr sz="3200" b="0" i="0" cap="none">
                <a:solidFill>
                  <a:schemeClr val="bg1"/>
                </a:solidFill>
                <a:latin typeface="Arial Black" panose="020B0604020202020204" pitchFamily="34" charset="0"/>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6347405" y="6183824"/>
            <a:ext cx="5234995" cy="381000"/>
          </a:xfrm>
        </p:spPr>
        <p:txBody>
          <a:bodyPr anchor="b">
            <a:noAutofit/>
          </a:bodyPr>
          <a:lstStyle>
            <a:lvl1pPr marL="0" indent="0" algn="r">
              <a:lnSpc>
                <a:spcPct val="100000"/>
              </a:lnSpc>
              <a:spcBef>
                <a:spcPts val="400"/>
              </a:spcBef>
              <a:spcAft>
                <a:spcPts val="0"/>
              </a:spcAft>
              <a:buFontTx/>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Tree>
    <p:extLst>
      <p:ext uri="{BB962C8B-B14F-4D97-AF65-F5344CB8AC3E}">
        <p14:creationId xmlns:p14="http://schemas.microsoft.com/office/powerpoint/2010/main" val="4072896426"/>
      </p:ext>
    </p:extLst>
  </p:cSld>
  <p:clrMapOvr>
    <a:overrideClrMapping bg1="lt1" tx1="dk1" bg2="lt2" tx2="dk2" accent1="accent1" accent2="accent2" accent3="accent3" accent4="accent4" accent5="accent5" accent6="accent6" hlink="hlink" folHlink="folHlink"/>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983B-5CB5-4610-9548-3DE0C0FFE1C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B4696E32-EB71-4991-962C-CD7C70B24B1F}"/>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9291101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Custom_Title Slid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0D9287C-96D6-4E5C-A125-94E737A3EB1B}"/>
              </a:ext>
            </a:extLst>
          </p:cNvPr>
          <p:cNvSpPr>
            <a:spLocks noGrp="1"/>
          </p:cNvSpPr>
          <p:nvPr>
            <p:ph type="pic" sz="quarter" idx="13" hasCustomPrompt="1"/>
          </p:nvPr>
        </p:nvSpPr>
        <p:spPr>
          <a:xfrm>
            <a:off x="0" y="0"/>
            <a:ext cx="12192000" cy="6858000"/>
          </a:xfrm>
        </p:spPr>
        <p:txBody>
          <a:bodyPr/>
          <a:lstStyle>
            <a:lvl1pPr marL="0" indent="0" algn="r">
              <a:buNone/>
              <a:defRPr b="0"/>
            </a:lvl1pPr>
          </a:lstStyle>
          <a:p>
            <a:r>
              <a:rPr lang="en-US"/>
              <a:t>Custom Background</a:t>
            </a:r>
          </a:p>
        </p:txBody>
      </p:sp>
      <p:sp>
        <p:nvSpPr>
          <p:cNvPr id="12" name="Rectangle 11">
            <a:extLst>
              <a:ext uri="{FF2B5EF4-FFF2-40B4-BE49-F238E27FC236}">
                <a16:creationId xmlns:a16="http://schemas.microsoft.com/office/drawing/2014/main" id="{A5356D7E-2240-429A-BA06-A11043698286}"/>
              </a:ext>
            </a:extLst>
          </p:cNvPr>
          <p:cNvSpPr/>
          <p:nvPr/>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2029405" y="3429000"/>
            <a:ext cx="9144000" cy="381000"/>
          </a:xfrm>
        </p:spPr>
        <p:txBody>
          <a:bodyPr anchor="ctr">
            <a:noAutofit/>
          </a:bodyPr>
          <a:lstStyle>
            <a:lvl1pPr marL="0" indent="0" algn="l">
              <a:lnSpc>
                <a:spcPct val="100000"/>
              </a:lnSpc>
              <a:buFontTx/>
              <a:buNone/>
              <a:defRPr sz="20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2029405" y="3810000"/>
            <a:ext cx="5384800" cy="381000"/>
          </a:xfrm>
        </p:spPr>
        <p:txBody>
          <a:bodyPr>
            <a:normAutofit/>
          </a:bodyPr>
          <a:lstStyle>
            <a:lvl1pPr marL="0" indent="0">
              <a:buNone/>
              <a:defRPr sz="1400" b="0"/>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2029405" y="2133600"/>
            <a:ext cx="9144000" cy="1257167"/>
          </a:xfrm>
        </p:spPr>
        <p:txBody>
          <a:bodyPr anchor="ctr">
            <a:normAutofit/>
          </a:bodyPr>
          <a:lstStyle>
            <a:lvl1pPr algn="l">
              <a:defRPr sz="3200" b="0" i="0" cap="none">
                <a:solidFill>
                  <a:schemeClr val="bg1"/>
                </a:solidFill>
                <a:latin typeface="Arial Black" panose="020B0604020202020204" pitchFamily="34" charset="0"/>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6347405" y="6183824"/>
            <a:ext cx="5234995" cy="381000"/>
          </a:xfrm>
        </p:spPr>
        <p:txBody>
          <a:bodyPr anchor="b">
            <a:noAutofit/>
          </a:bodyPr>
          <a:lstStyle>
            <a:lvl1pPr marL="0" indent="0" algn="r">
              <a:lnSpc>
                <a:spcPct val="100000"/>
              </a:lnSpc>
              <a:spcBef>
                <a:spcPts val="400"/>
              </a:spcBef>
              <a:spcAft>
                <a:spcPts val="0"/>
              </a:spcAft>
              <a:buFontTx/>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pic>
        <p:nvPicPr>
          <p:cNvPr id="11" name="Picture 10" descr="logo1a.png">
            <a:extLst>
              <a:ext uri="{FF2B5EF4-FFF2-40B4-BE49-F238E27FC236}">
                <a16:creationId xmlns:a16="http://schemas.microsoft.com/office/drawing/2014/main" id="{BB6D0C81-7EFA-427F-B851-D1CD52665E51}"/>
              </a:ext>
            </a:extLst>
          </p:cNvPr>
          <p:cNvPicPr>
            <a:picLocks/>
          </p:cNvPicPr>
          <p:nvPr/>
        </p:nvPicPr>
        <p:blipFill>
          <a:blip r:embed="rId2" cstate="print"/>
          <a:stretch>
            <a:fillRect/>
          </a:stretch>
        </p:blipFill>
        <p:spPr>
          <a:xfrm>
            <a:off x="304800" y="228600"/>
            <a:ext cx="731520" cy="731520"/>
          </a:xfrm>
          <a:prstGeom prst="rect">
            <a:avLst/>
          </a:prstGeom>
        </p:spPr>
      </p:pic>
      <p:pic>
        <p:nvPicPr>
          <p:cNvPr id="16" name="Picture 15">
            <a:extLst>
              <a:ext uri="{FF2B5EF4-FFF2-40B4-BE49-F238E27FC236}">
                <a16:creationId xmlns:a16="http://schemas.microsoft.com/office/drawing/2014/main" id="{97FF5B21-DBC2-4C29-92CB-58E730210F05}"/>
              </a:ext>
            </a:extLst>
          </p:cNvPr>
          <p:cNvPicPr>
            <a:picLocks/>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Tree>
    <p:extLst>
      <p:ext uri="{BB962C8B-B14F-4D97-AF65-F5344CB8AC3E}">
        <p14:creationId xmlns:p14="http://schemas.microsoft.com/office/powerpoint/2010/main" val="3391604617"/>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C58207-1067-40ED-99C9-8B6309217219}"/>
              </a:ext>
            </a:extLst>
          </p:cNvPr>
          <p:cNvSpPr>
            <a:spLocks noGrp="1"/>
          </p:cNvSpPr>
          <p:nvPr>
            <p:ph type="title"/>
          </p:nvPr>
        </p:nvSpPr>
        <p:spPr>
          <a:xfrm>
            <a:off x="1427181" y="0"/>
            <a:ext cx="10279171" cy="896112"/>
          </a:xfrm>
        </p:spPr>
        <p:txBody>
          <a:bodyPr/>
          <a:lstStyle/>
          <a:p>
            <a:r>
              <a:rPr lang="en-US"/>
              <a:t>Click to edit Master title style</a:t>
            </a:r>
          </a:p>
        </p:txBody>
      </p:sp>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9325277"/>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2B840-28AF-4CBF-9E2B-DF2C25D3D9F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40466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Main Takeaways Slid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8934663-7603-49D3-8DAE-6E9BE8F1A128}"/>
              </a:ext>
            </a:extLst>
          </p:cNvPr>
          <p:cNvSpPr>
            <a:spLocks noGrp="1"/>
          </p:cNvSpPr>
          <p:nvPr>
            <p:ph sz="quarter" idx="11" hasCustomPrompt="1"/>
          </p:nvPr>
        </p:nvSpPr>
        <p:spPr>
          <a:xfrm>
            <a:off x="463296" y="1280160"/>
            <a:ext cx="11265408" cy="4937760"/>
          </a:xfrm>
        </p:spPr>
        <p:txBody>
          <a:bodyPr tIns="45720" bIns="45720">
            <a:noAutofit/>
          </a:bodyPr>
          <a:lstStyle>
            <a:lvl1pPr>
              <a:lnSpc>
                <a:spcPct val="100000"/>
              </a:lnSpc>
              <a:spcBef>
                <a:spcPts val="1200"/>
              </a:spcBef>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a:t>Edit Master text styles</a:t>
            </a:r>
          </a:p>
          <a:p>
            <a:pPr lvl="1"/>
            <a:r>
              <a:rPr lang="en-US"/>
              <a:t>Second level</a:t>
            </a:r>
          </a:p>
          <a:p>
            <a:pPr lvl="2"/>
            <a:r>
              <a:rPr lang="en-US"/>
              <a:t>Third level</a:t>
            </a:r>
          </a:p>
          <a:p>
            <a:pPr lvl="0"/>
            <a:endParaRPr lang="en-US"/>
          </a:p>
        </p:txBody>
      </p:sp>
      <p:sp>
        <p:nvSpPr>
          <p:cNvPr id="7" name="Title 6">
            <a:extLst>
              <a:ext uri="{FF2B5EF4-FFF2-40B4-BE49-F238E27FC236}">
                <a16:creationId xmlns:a16="http://schemas.microsoft.com/office/drawing/2014/main" id="{96C58207-1067-40ED-99C9-8B630921721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4177650"/>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p:txBody>
          <a:bodyPr/>
          <a:lstStyle/>
          <a:p>
            <a:r>
              <a:rPr lang="en-US"/>
              <a:t>Click to edit Master title style</a:t>
            </a:r>
          </a:p>
        </p:txBody>
      </p:sp>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64480" cy="4937760"/>
          </a:xfrm>
        </p:spPr>
        <p:txBody>
          <a:bodyPr/>
          <a:lstStyle/>
          <a:p>
            <a:pPr lvl="0"/>
            <a:r>
              <a:rPr lang="en-US"/>
              <a:t>Click to edit Master text styles</a:t>
            </a:r>
          </a:p>
          <a:p>
            <a:pPr lvl="1"/>
            <a:r>
              <a:rPr lang="en-US"/>
              <a:t>Second level</a:t>
            </a:r>
          </a:p>
          <a:p>
            <a:pPr lvl="2"/>
            <a:r>
              <a:rPr lang="en-US"/>
              <a:t>Third level</a:t>
            </a:r>
          </a:p>
        </p:txBody>
      </p:sp>
      <p:sp>
        <p:nvSpPr>
          <p:cNvPr id="15" name="Text Placeholder 13">
            <a:extLst>
              <a:ext uri="{FF2B5EF4-FFF2-40B4-BE49-F238E27FC236}">
                <a16:creationId xmlns:a16="http://schemas.microsoft.com/office/drawing/2014/main" id="{E1E65073-C416-4293-AE24-35C33B245E1F}"/>
              </a:ext>
            </a:extLst>
          </p:cNvPr>
          <p:cNvSpPr>
            <a:spLocks noGrp="1"/>
          </p:cNvSpPr>
          <p:nvPr>
            <p:ph type="body" sz="quarter" idx="11"/>
          </p:nvPr>
        </p:nvSpPr>
        <p:spPr>
          <a:xfrm>
            <a:off x="6364224" y="1280160"/>
            <a:ext cx="5364480" cy="493776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96551081"/>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Right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p:txBody>
          <a:bodyPr/>
          <a:lstStyle/>
          <a:p>
            <a:r>
              <a:rPr lang="en-US"/>
              <a:t>Click to edit Master title style</a:t>
            </a:r>
          </a:p>
        </p:txBody>
      </p:sp>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64480" cy="4937760"/>
          </a:xfrm>
        </p:spPr>
        <p:txBody>
          <a:body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6364224" y="1649332"/>
            <a:ext cx="536448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accent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accent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6" name="Text Placeholder 2">
            <a:extLst>
              <a:ext uri="{FF2B5EF4-FFF2-40B4-BE49-F238E27FC236}">
                <a16:creationId xmlns:a16="http://schemas.microsoft.com/office/drawing/2014/main" id="{49061ED9-999F-4FDD-8DEF-54F1C1921BB1}"/>
              </a:ext>
            </a:extLst>
          </p:cNvPr>
          <p:cNvSpPr>
            <a:spLocks noGrp="1"/>
          </p:cNvSpPr>
          <p:nvPr>
            <p:ph type="body" idx="18" hasCustomPrompt="1"/>
          </p:nvPr>
        </p:nvSpPr>
        <p:spPr>
          <a:xfrm>
            <a:off x="6364224" y="1280160"/>
            <a:ext cx="5364480" cy="365760"/>
          </a:xfrm>
          <a:solidFill>
            <a:schemeClr val="accent1"/>
          </a:solidFill>
          <a:ln>
            <a:noFill/>
          </a:ln>
        </p:spPr>
        <p:txBody>
          <a:bodyPr anchor="ctr">
            <a:noAutofit/>
          </a:bodyPr>
          <a:lstStyle>
            <a:lvl1pPr marL="0" indent="0">
              <a:buNone/>
              <a:defRPr sz="16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Figure Title</a:t>
            </a:r>
          </a:p>
        </p:txBody>
      </p:sp>
    </p:spTree>
    <p:extLst>
      <p:ext uri="{BB962C8B-B14F-4D97-AF65-F5344CB8AC3E}">
        <p14:creationId xmlns:p14="http://schemas.microsoft.com/office/powerpoint/2010/main" val="19938658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Left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a:xfrm>
            <a:off x="1427181" y="0"/>
            <a:ext cx="10301523" cy="896112"/>
          </a:xfrm>
        </p:spPr>
        <p:txBody>
          <a:bodyPr/>
          <a:lstStyle/>
          <a:p>
            <a:r>
              <a:rPr lang="en-US"/>
              <a:t>Click to edit Master title style</a:t>
            </a:r>
          </a:p>
        </p:txBody>
      </p:sp>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6364224" y="1280160"/>
            <a:ext cx="5364480" cy="4937760"/>
          </a:xfrm>
        </p:spPr>
        <p:txBody>
          <a:body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463296" y="1649332"/>
            <a:ext cx="536448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accent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accent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6" name="Text Placeholder 2">
            <a:extLst>
              <a:ext uri="{FF2B5EF4-FFF2-40B4-BE49-F238E27FC236}">
                <a16:creationId xmlns:a16="http://schemas.microsoft.com/office/drawing/2014/main" id="{49061ED9-999F-4FDD-8DEF-54F1C1921BB1}"/>
              </a:ext>
            </a:extLst>
          </p:cNvPr>
          <p:cNvSpPr>
            <a:spLocks noGrp="1"/>
          </p:cNvSpPr>
          <p:nvPr>
            <p:ph type="body" idx="18" hasCustomPrompt="1"/>
          </p:nvPr>
        </p:nvSpPr>
        <p:spPr>
          <a:xfrm>
            <a:off x="463296" y="1280160"/>
            <a:ext cx="5364480" cy="365760"/>
          </a:xfrm>
          <a:solidFill>
            <a:schemeClr val="accent1"/>
          </a:solidFill>
          <a:ln>
            <a:noFill/>
          </a:ln>
        </p:spPr>
        <p:txBody>
          <a:bodyPr anchor="ctr">
            <a:noAutofit/>
          </a:bodyPr>
          <a:lstStyle>
            <a:lvl1pPr marL="0" indent="0">
              <a:buNone/>
              <a:defRPr sz="16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Figure Title</a:t>
            </a:r>
          </a:p>
        </p:txBody>
      </p:sp>
    </p:spTree>
    <p:extLst>
      <p:ext uri="{BB962C8B-B14F-4D97-AF65-F5344CB8AC3E}">
        <p14:creationId xmlns:p14="http://schemas.microsoft.com/office/powerpoint/2010/main" val="2464276797"/>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wo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a:xfrm>
            <a:off x="1427181" y="0"/>
            <a:ext cx="10301523" cy="896112"/>
          </a:xfrm>
        </p:spPr>
        <p:txBody>
          <a:bodyPr/>
          <a:lstStyle/>
          <a:p>
            <a:r>
              <a:rPr lang="en-US"/>
              <a:t>Click to edit Master title style</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463296" y="1649332"/>
            <a:ext cx="536448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accent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accent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6" name="Text Placeholder 2">
            <a:extLst>
              <a:ext uri="{FF2B5EF4-FFF2-40B4-BE49-F238E27FC236}">
                <a16:creationId xmlns:a16="http://schemas.microsoft.com/office/drawing/2014/main" id="{49061ED9-999F-4FDD-8DEF-54F1C1921BB1}"/>
              </a:ext>
            </a:extLst>
          </p:cNvPr>
          <p:cNvSpPr>
            <a:spLocks noGrp="1"/>
          </p:cNvSpPr>
          <p:nvPr>
            <p:ph type="body" idx="18" hasCustomPrompt="1"/>
          </p:nvPr>
        </p:nvSpPr>
        <p:spPr>
          <a:xfrm>
            <a:off x="463296" y="1280160"/>
            <a:ext cx="5364480" cy="365760"/>
          </a:xfrm>
          <a:solidFill>
            <a:schemeClr val="accent1"/>
          </a:solidFill>
          <a:ln>
            <a:noFill/>
          </a:ln>
        </p:spPr>
        <p:txBody>
          <a:bodyPr anchor="ctr">
            <a:noAutofit/>
          </a:bodyPr>
          <a:lstStyle>
            <a:lvl1pPr marL="0" indent="0">
              <a:buNone/>
              <a:defRPr sz="16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Figure Title</a:t>
            </a:r>
          </a:p>
        </p:txBody>
      </p:sp>
      <p:sp>
        <p:nvSpPr>
          <p:cNvPr id="7" name="Content Placeholder 2">
            <a:extLst>
              <a:ext uri="{FF2B5EF4-FFF2-40B4-BE49-F238E27FC236}">
                <a16:creationId xmlns:a16="http://schemas.microsoft.com/office/drawing/2014/main" id="{81947F49-7B98-4A7C-8056-041954022038}"/>
              </a:ext>
            </a:extLst>
          </p:cNvPr>
          <p:cNvSpPr>
            <a:spLocks noGrp="1"/>
          </p:cNvSpPr>
          <p:nvPr>
            <p:ph idx="19" hasCustomPrompt="1"/>
          </p:nvPr>
        </p:nvSpPr>
        <p:spPr>
          <a:xfrm>
            <a:off x="6364224" y="1652744"/>
            <a:ext cx="536448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accent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accent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8" name="Text Placeholder 2">
            <a:extLst>
              <a:ext uri="{FF2B5EF4-FFF2-40B4-BE49-F238E27FC236}">
                <a16:creationId xmlns:a16="http://schemas.microsoft.com/office/drawing/2014/main" id="{461944BB-19CB-4311-B89E-EECC4D5210D9}"/>
              </a:ext>
            </a:extLst>
          </p:cNvPr>
          <p:cNvSpPr>
            <a:spLocks noGrp="1"/>
          </p:cNvSpPr>
          <p:nvPr>
            <p:ph type="body" idx="20" hasCustomPrompt="1"/>
          </p:nvPr>
        </p:nvSpPr>
        <p:spPr>
          <a:xfrm>
            <a:off x="6364224" y="1283572"/>
            <a:ext cx="5364480" cy="365760"/>
          </a:xfrm>
          <a:solidFill>
            <a:schemeClr val="accent1"/>
          </a:solidFill>
          <a:ln>
            <a:noFill/>
          </a:ln>
        </p:spPr>
        <p:txBody>
          <a:bodyPr anchor="ctr">
            <a:noAutofit/>
          </a:bodyPr>
          <a:lstStyle>
            <a:lvl1pPr marL="0" indent="0">
              <a:buNone/>
              <a:defRPr sz="16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Figure Title</a:t>
            </a:r>
          </a:p>
        </p:txBody>
      </p:sp>
    </p:spTree>
    <p:extLst>
      <p:ext uri="{BB962C8B-B14F-4D97-AF65-F5344CB8AC3E}">
        <p14:creationId xmlns:p14="http://schemas.microsoft.com/office/powerpoint/2010/main" val="1506941512"/>
      </p:ext>
    </p:extLst>
  </p:cSld>
  <p:clrMapOvr>
    <a:masterClrMapping/>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Right Two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p:txBody>
          <a:bodyPr/>
          <a:lstStyle/>
          <a:p>
            <a:r>
              <a:rPr lang="en-US"/>
              <a:t>Click to edit Master title style</a:t>
            </a:r>
          </a:p>
        </p:txBody>
      </p:sp>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64480" cy="4937760"/>
          </a:xfrm>
        </p:spPr>
        <p:txBody>
          <a:body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6364224" y="1649332"/>
            <a:ext cx="5364480" cy="20116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accent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accent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6" name="Text Placeholder 2">
            <a:extLst>
              <a:ext uri="{FF2B5EF4-FFF2-40B4-BE49-F238E27FC236}">
                <a16:creationId xmlns:a16="http://schemas.microsoft.com/office/drawing/2014/main" id="{49061ED9-999F-4FDD-8DEF-54F1C1921BB1}"/>
              </a:ext>
            </a:extLst>
          </p:cNvPr>
          <p:cNvSpPr>
            <a:spLocks noGrp="1"/>
          </p:cNvSpPr>
          <p:nvPr>
            <p:ph type="body" idx="18" hasCustomPrompt="1"/>
          </p:nvPr>
        </p:nvSpPr>
        <p:spPr>
          <a:xfrm>
            <a:off x="6364224" y="1280160"/>
            <a:ext cx="5364480" cy="365760"/>
          </a:xfrm>
          <a:solidFill>
            <a:schemeClr val="accent1"/>
          </a:solidFill>
          <a:ln>
            <a:noFill/>
          </a:ln>
        </p:spPr>
        <p:txBody>
          <a:bodyPr anchor="ctr">
            <a:noAutofit/>
          </a:bodyPr>
          <a:lstStyle>
            <a:lvl1pPr marL="0" indent="0">
              <a:buNone/>
              <a:defRPr sz="16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Figure Title</a:t>
            </a:r>
          </a:p>
        </p:txBody>
      </p:sp>
      <p:sp>
        <p:nvSpPr>
          <p:cNvPr id="9" name="Content Placeholder 2">
            <a:extLst>
              <a:ext uri="{FF2B5EF4-FFF2-40B4-BE49-F238E27FC236}">
                <a16:creationId xmlns:a16="http://schemas.microsoft.com/office/drawing/2014/main" id="{B98EBC51-B97E-4670-9F97-594E1C91C2FB}"/>
              </a:ext>
            </a:extLst>
          </p:cNvPr>
          <p:cNvSpPr>
            <a:spLocks noGrp="1"/>
          </p:cNvSpPr>
          <p:nvPr>
            <p:ph idx="19" hasCustomPrompt="1"/>
          </p:nvPr>
        </p:nvSpPr>
        <p:spPr>
          <a:xfrm>
            <a:off x="6364224" y="4202828"/>
            <a:ext cx="5364480" cy="20116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accent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accent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10" name="Text Placeholder 2">
            <a:extLst>
              <a:ext uri="{FF2B5EF4-FFF2-40B4-BE49-F238E27FC236}">
                <a16:creationId xmlns:a16="http://schemas.microsoft.com/office/drawing/2014/main" id="{211B11C6-A128-4DB1-B749-C55BAC4DE8B9}"/>
              </a:ext>
            </a:extLst>
          </p:cNvPr>
          <p:cNvSpPr>
            <a:spLocks noGrp="1"/>
          </p:cNvSpPr>
          <p:nvPr>
            <p:ph type="body" idx="20" hasCustomPrompt="1"/>
          </p:nvPr>
        </p:nvSpPr>
        <p:spPr>
          <a:xfrm>
            <a:off x="6364224" y="3839343"/>
            <a:ext cx="5364480" cy="365760"/>
          </a:xfrm>
          <a:solidFill>
            <a:schemeClr val="accent1"/>
          </a:solidFill>
          <a:ln>
            <a:noFill/>
          </a:ln>
        </p:spPr>
        <p:txBody>
          <a:bodyPr anchor="ctr">
            <a:noAutofit/>
          </a:bodyPr>
          <a:lstStyle>
            <a:lvl1pPr marL="0" indent="0">
              <a:buNone/>
              <a:defRPr sz="16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Figure Title</a:t>
            </a:r>
          </a:p>
        </p:txBody>
      </p:sp>
    </p:spTree>
    <p:extLst>
      <p:ext uri="{BB962C8B-B14F-4D97-AF65-F5344CB8AC3E}">
        <p14:creationId xmlns:p14="http://schemas.microsoft.com/office/powerpoint/2010/main" val="1996157878"/>
      </p:ext>
    </p:extLst>
  </p:cSld>
  <p:clrMapOvr>
    <a:masterClrMapping/>
  </p:clrMapOvr>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ottom Fig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C58207-1067-40ED-99C9-8B6309217219}"/>
              </a:ext>
            </a:extLst>
          </p:cNvPr>
          <p:cNvSpPr>
            <a:spLocks noGrp="1"/>
          </p:cNvSpPr>
          <p:nvPr>
            <p:ph type="title"/>
          </p:nvPr>
        </p:nvSpPr>
        <p:spPr>
          <a:xfrm>
            <a:off x="1427181" y="0"/>
            <a:ext cx="10279171" cy="896112"/>
          </a:xfrm>
        </p:spPr>
        <p:txBody>
          <a:bodyPr/>
          <a:lstStyle/>
          <a:p>
            <a:r>
              <a:rPr lang="en-US"/>
              <a:t>Click to edit Master title style</a:t>
            </a:r>
          </a:p>
        </p:txBody>
      </p:sp>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1828800"/>
          </a:xfrm>
        </p:spPr>
        <p:txBody>
          <a:body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C332751C-3528-484E-9028-1E56658AFC75}"/>
              </a:ext>
            </a:extLst>
          </p:cNvPr>
          <p:cNvSpPr>
            <a:spLocks noGrp="1"/>
          </p:cNvSpPr>
          <p:nvPr>
            <p:ph idx="19" hasCustomPrompt="1"/>
          </p:nvPr>
        </p:nvSpPr>
        <p:spPr>
          <a:xfrm>
            <a:off x="463296" y="3779520"/>
            <a:ext cx="11265408"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accent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accent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6" name="Text Placeholder 2">
            <a:extLst>
              <a:ext uri="{FF2B5EF4-FFF2-40B4-BE49-F238E27FC236}">
                <a16:creationId xmlns:a16="http://schemas.microsoft.com/office/drawing/2014/main" id="{22C6FCB4-2DD0-420C-85EE-E0BA65A7A18E}"/>
              </a:ext>
            </a:extLst>
          </p:cNvPr>
          <p:cNvSpPr>
            <a:spLocks noGrp="1"/>
          </p:cNvSpPr>
          <p:nvPr>
            <p:ph type="body" idx="20" hasCustomPrompt="1"/>
          </p:nvPr>
        </p:nvSpPr>
        <p:spPr>
          <a:xfrm>
            <a:off x="463296" y="3410348"/>
            <a:ext cx="11265408" cy="378460"/>
          </a:xfrm>
          <a:solidFill>
            <a:schemeClr val="accent1"/>
          </a:solidFill>
          <a:ln>
            <a:noFill/>
          </a:ln>
        </p:spPr>
        <p:txBody>
          <a:bodyPr anchor="ctr">
            <a:noAutofit/>
          </a:bodyPr>
          <a:lstStyle>
            <a:lvl1pPr marL="0" indent="0">
              <a:buNone/>
              <a:defRPr sz="16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Figure Title</a:t>
            </a:r>
          </a:p>
        </p:txBody>
      </p:sp>
    </p:spTree>
    <p:extLst>
      <p:ext uri="{BB962C8B-B14F-4D97-AF65-F5344CB8AC3E}">
        <p14:creationId xmlns:p14="http://schemas.microsoft.com/office/powerpoint/2010/main" val="224203020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image" Target="../media/image3.png"/><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theme" Target="../theme/theme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image" Target="../media/image4.png"/><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image" Target="../media/image11.png"/><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theme" Target="../theme/theme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34" Type="http://schemas.openxmlformats.org/officeDocument/2006/relationships/image" Target="../media/image13.png"/><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image" Target="../media/image12.png"/><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theme" Target="../theme/theme6.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image" Target="../media/image14.jpeg"/><Relationship Id="rId8"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image" Target="../media/image26.png"/><Relationship Id="rId3" Type="http://schemas.openxmlformats.org/officeDocument/2006/relationships/slideLayout" Target="../slideLayouts/slideLayout118.xml"/><Relationship Id="rId21" Type="http://schemas.openxmlformats.org/officeDocument/2006/relationships/slideLayout" Target="../slideLayouts/slideLayout136.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theme" Target="../theme/theme7.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slideLayout" Target="../slideLayouts/slideLayout165.xml"/><Relationship Id="rId3" Type="http://schemas.openxmlformats.org/officeDocument/2006/relationships/slideLayout" Target="../slideLayouts/slideLayout142.xml"/><Relationship Id="rId21" Type="http://schemas.openxmlformats.org/officeDocument/2006/relationships/slideLayout" Target="../slideLayouts/slideLayout160.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29" Type="http://schemas.openxmlformats.org/officeDocument/2006/relationships/theme" Target="../theme/theme8.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32" Type="http://schemas.openxmlformats.org/officeDocument/2006/relationships/image" Target="../media/image29.png"/><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28" Type="http://schemas.openxmlformats.org/officeDocument/2006/relationships/slideLayout" Target="../slideLayouts/slideLayout167.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31" Type="http://schemas.openxmlformats.org/officeDocument/2006/relationships/image" Target="../media/image28.png"/><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slideLayout" Target="../slideLayouts/slideLayout166.xml"/><Relationship Id="rId30" Type="http://schemas.openxmlformats.org/officeDocument/2006/relationships/image" Target="../media/image27.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26" Type="http://schemas.openxmlformats.org/officeDocument/2006/relationships/image" Target="../media/image4.png"/><Relationship Id="rId3" Type="http://schemas.openxmlformats.org/officeDocument/2006/relationships/slideLayout" Target="../slideLayouts/slideLayout170.xml"/><Relationship Id="rId21" Type="http://schemas.openxmlformats.org/officeDocument/2006/relationships/slideLayout" Target="../slideLayouts/slideLayout188.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5" Type="http://schemas.openxmlformats.org/officeDocument/2006/relationships/image" Target="../media/image38.png"/><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slideLayout" Target="../slideLayouts/slideLayout187.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24" Type="http://schemas.openxmlformats.org/officeDocument/2006/relationships/theme" Target="../theme/theme9.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23" Type="http://schemas.openxmlformats.org/officeDocument/2006/relationships/slideLayout" Target="../slideLayouts/slideLayout190.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slideLayout" Target="../slideLayouts/slideLayout1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100000">
              <a:srgbClr val="F1F5F9"/>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7F8B45-CAF6-464B-88C9-09581D4BB1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74183D-60F7-4DAC-B18D-091FD9316B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B00C2D1D-35E9-48DE-A89E-504D356ACFAB}"/>
              </a:ext>
            </a:extLst>
          </p:cNvPr>
          <p:cNvSpPr>
            <a:spLocks noGrp="1"/>
          </p:cNvSpPr>
          <p:nvPr>
            <p:ph type="sldNum" sz="quarter" idx="4"/>
          </p:nvPr>
        </p:nvSpPr>
        <p:spPr>
          <a:xfrm>
            <a:off x="11388699" y="6287556"/>
            <a:ext cx="56420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F5878E-C31F-4433-9021-DC953B06993D}" type="slidenum">
              <a:rPr lang="en-US" smtClean="0"/>
              <a:t>‹#›</a:t>
            </a:fld>
            <a:endParaRPr lang="en-US"/>
          </a:p>
        </p:txBody>
      </p:sp>
      <p:pic>
        <p:nvPicPr>
          <p:cNvPr id="9" name="Picture 8">
            <a:extLst>
              <a:ext uri="{FF2B5EF4-FFF2-40B4-BE49-F238E27FC236}">
                <a16:creationId xmlns:a16="http://schemas.microsoft.com/office/drawing/2014/main" id="{B56E5780-13CA-7B4A-B69C-7F969AF477A8}"/>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204197" y="6026732"/>
            <a:ext cx="641441" cy="652335"/>
          </a:xfrm>
          <a:prstGeom prst="rect">
            <a:avLst/>
          </a:prstGeom>
        </p:spPr>
      </p:pic>
      <p:grpSp>
        <p:nvGrpSpPr>
          <p:cNvPr id="6" name="Group 5">
            <a:extLst>
              <a:ext uri="{FF2B5EF4-FFF2-40B4-BE49-F238E27FC236}">
                <a16:creationId xmlns:a16="http://schemas.microsoft.com/office/drawing/2014/main" id="{050A44DB-EC4B-4B7E-AAB4-E9ADDE1BB253}"/>
              </a:ext>
            </a:extLst>
          </p:cNvPr>
          <p:cNvGrpSpPr/>
          <p:nvPr userDrawn="1"/>
        </p:nvGrpSpPr>
        <p:grpSpPr>
          <a:xfrm>
            <a:off x="206997" y="222802"/>
            <a:ext cx="1596887" cy="1602823"/>
            <a:chOff x="457200" y="182880"/>
            <a:chExt cx="1596887" cy="1602823"/>
          </a:xfrm>
        </p:grpSpPr>
        <p:cxnSp>
          <p:nvCxnSpPr>
            <p:cNvPr id="11" name="Straight Connector 10">
              <a:extLst>
                <a:ext uri="{FF2B5EF4-FFF2-40B4-BE49-F238E27FC236}">
                  <a16:creationId xmlns:a16="http://schemas.microsoft.com/office/drawing/2014/main" id="{CB38A4D3-E4FD-7C45-8E62-E4C682931326}"/>
                </a:ext>
              </a:extLst>
            </p:cNvPr>
            <p:cNvCxnSpPr/>
            <p:nvPr userDrawn="1"/>
          </p:nvCxnSpPr>
          <p:spPr>
            <a:xfrm>
              <a:off x="457200" y="182880"/>
              <a:ext cx="0" cy="1602823"/>
            </a:xfrm>
            <a:prstGeom prst="line">
              <a:avLst/>
            </a:prstGeom>
            <a:ln w="19050">
              <a:solidFill>
                <a:srgbClr val="197EA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30E13DA-2C4E-D748-AA3D-016F576BF465}"/>
                </a:ext>
              </a:extLst>
            </p:cNvPr>
            <p:cNvCxnSpPr>
              <a:cxnSpLocks/>
            </p:cNvCxnSpPr>
            <p:nvPr userDrawn="1"/>
          </p:nvCxnSpPr>
          <p:spPr>
            <a:xfrm flipH="1">
              <a:off x="457200" y="182880"/>
              <a:ext cx="1596887" cy="0"/>
            </a:xfrm>
            <a:prstGeom prst="line">
              <a:avLst/>
            </a:prstGeom>
            <a:ln w="19050">
              <a:solidFill>
                <a:srgbClr val="197EAA"/>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37916026-43A1-1246-8EAC-C7AD072D9C40}"/>
              </a:ext>
            </a:extLst>
          </p:cNvPr>
          <p:cNvGrpSpPr/>
          <p:nvPr userDrawn="1"/>
        </p:nvGrpSpPr>
        <p:grpSpPr>
          <a:xfrm rot="10800000">
            <a:off x="10390915" y="5079382"/>
            <a:ext cx="1596887" cy="1602823"/>
            <a:chOff x="357809" y="365125"/>
            <a:chExt cx="1596887" cy="1602823"/>
          </a:xfrm>
        </p:grpSpPr>
        <p:cxnSp>
          <p:nvCxnSpPr>
            <p:cNvPr id="15" name="Straight Connector 14">
              <a:extLst>
                <a:ext uri="{FF2B5EF4-FFF2-40B4-BE49-F238E27FC236}">
                  <a16:creationId xmlns:a16="http://schemas.microsoft.com/office/drawing/2014/main" id="{2878FCBC-5D9F-5543-9B6E-8741681D9E69}"/>
                </a:ext>
              </a:extLst>
            </p:cNvPr>
            <p:cNvCxnSpPr/>
            <p:nvPr userDrawn="1"/>
          </p:nvCxnSpPr>
          <p:spPr>
            <a:xfrm>
              <a:off x="357809" y="365125"/>
              <a:ext cx="0" cy="1602823"/>
            </a:xfrm>
            <a:prstGeom prst="line">
              <a:avLst/>
            </a:prstGeom>
            <a:ln w="19050">
              <a:solidFill>
                <a:srgbClr val="197EA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5700BF-5C46-0A48-8447-104C76F25C91}"/>
                </a:ext>
              </a:extLst>
            </p:cNvPr>
            <p:cNvCxnSpPr>
              <a:cxnSpLocks/>
            </p:cNvCxnSpPr>
            <p:nvPr userDrawn="1"/>
          </p:nvCxnSpPr>
          <p:spPr>
            <a:xfrm flipH="1">
              <a:off x="357809" y="365125"/>
              <a:ext cx="1596887" cy="0"/>
            </a:xfrm>
            <a:prstGeom prst="line">
              <a:avLst/>
            </a:prstGeom>
            <a:ln w="19050">
              <a:solidFill>
                <a:srgbClr val="197EA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01813975"/>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hf hdr="0" ftr="0" dt="0"/>
  <p:txStyles>
    <p:titleStyle>
      <a:lvl1pPr algn="l" defTabSz="914400" rtl="0" eaLnBrk="1" latinLnBrk="0" hangingPunct="1">
        <a:lnSpc>
          <a:spcPct val="90000"/>
        </a:lnSpc>
        <a:spcBef>
          <a:spcPct val="0"/>
        </a:spcBef>
        <a:buNone/>
        <a:defRPr sz="4400" b="1" kern="1200">
          <a:solidFill>
            <a:srgbClr val="204150"/>
          </a:solidFill>
          <a:effectLst/>
          <a:latin typeface="+mj-lt"/>
          <a:ea typeface="+mj-ea"/>
          <a:cs typeface="+mj-cs"/>
        </a:defRPr>
      </a:lvl1pPr>
    </p:titleStyle>
    <p:bodyStyle>
      <a:lvl1pPr marL="228600" indent="-228600" algn="l" defTabSz="914400" rtl="0" eaLnBrk="1" latinLnBrk="0" hangingPunct="1">
        <a:lnSpc>
          <a:spcPct val="100000"/>
        </a:lnSpc>
        <a:spcBef>
          <a:spcPts val="1000"/>
        </a:spcBef>
        <a:buFont typeface="Bahnschrift SemiLight Condensed"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buFont typeface="Bahnschrift SemiLight Condensed" panose="020B0502040204020203"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buFont typeface="Bahnschrift SemiLight Condensed"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1000"/>
        </a:spcBef>
        <a:buFont typeface="Bahnschrift SemiLight Condensed" panose="020B0502040204020203"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1000"/>
        </a:spcBef>
        <a:buFont typeface="Bahnschrift SemiLight Condensed"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100000">
              <a:srgbClr val="F1F5F9"/>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D1AAA5-36B1-42C5-90FA-2FD9D8D2335B}"/>
              </a:ext>
            </a:extLst>
          </p:cNvPr>
          <p:cNvSpPr/>
          <p:nvPr userDrawn="1"/>
        </p:nvSpPr>
        <p:spPr>
          <a:xfrm>
            <a:off x="0" y="-71021"/>
            <a:ext cx="12192000" cy="1825625"/>
          </a:xfrm>
          <a:prstGeom prst="rect">
            <a:avLst/>
          </a:prstGeom>
          <a:solidFill>
            <a:srgbClr val="197EAA"/>
          </a:solidFill>
          <a:ln>
            <a:solidFill>
              <a:srgbClr val="197EAA"/>
            </a:solid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87F8B45-CAF6-464B-88C9-09581D4BB1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74183D-60F7-4DAC-B18D-091FD9316B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2A196860-365B-4A72-AB3E-4AE10345B951}"/>
              </a:ext>
            </a:extLst>
          </p:cNvPr>
          <p:cNvSpPr>
            <a:spLocks noGrp="1"/>
          </p:cNvSpPr>
          <p:nvPr>
            <p:ph type="sldNum" sz="quarter" idx="4"/>
          </p:nvPr>
        </p:nvSpPr>
        <p:spPr>
          <a:xfrm>
            <a:off x="11415393" y="6355080"/>
            <a:ext cx="5669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A52B71-7D07-4CF5-A8D5-1C4F79F1E808}" type="slidenum">
              <a:rPr lang="en-US" smtClean="0"/>
              <a:t>‹#›</a:t>
            </a:fld>
            <a:endParaRPr lang="en-US"/>
          </a:p>
        </p:txBody>
      </p:sp>
      <p:pic>
        <p:nvPicPr>
          <p:cNvPr id="11" name="Picture 10">
            <a:extLst>
              <a:ext uri="{FF2B5EF4-FFF2-40B4-BE49-F238E27FC236}">
                <a16:creationId xmlns:a16="http://schemas.microsoft.com/office/drawing/2014/main" id="{A91840BE-9676-4261-99C7-ECA97CC6392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212293" y="6176963"/>
            <a:ext cx="1697700" cy="408523"/>
          </a:xfrm>
          <a:prstGeom prst="rect">
            <a:avLst/>
          </a:prstGeom>
        </p:spPr>
      </p:pic>
    </p:spTree>
    <p:extLst>
      <p:ext uri="{BB962C8B-B14F-4D97-AF65-F5344CB8AC3E}">
        <p14:creationId xmlns:p14="http://schemas.microsoft.com/office/powerpoint/2010/main" val="41750084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ft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Bahnschrift SemiLight Condensed" panose="020B0502040204020203" pitchFamily="34" charset="0"/>
        <a:buChar char="»"/>
        <a:defRPr lang="en-US" sz="2800" kern="1200" dirty="0">
          <a:solidFill>
            <a:schemeClr val="tx1"/>
          </a:solidFill>
          <a:latin typeface="+mn-lt"/>
          <a:ea typeface="+mn-ea"/>
          <a:cs typeface="+mn-cs"/>
        </a:defRPr>
      </a:lvl1pPr>
      <a:lvl2pPr marL="685800" indent="-228600" algn="l" defTabSz="914400" rtl="0" eaLnBrk="1" latinLnBrk="0" hangingPunct="1">
        <a:lnSpc>
          <a:spcPct val="100000"/>
        </a:lnSpc>
        <a:spcBef>
          <a:spcPts val="1000"/>
        </a:spcBef>
        <a:buFont typeface="Bahnschrift SemiLight Condensed" panose="020B0502040204020203" pitchFamily="34" charset="0"/>
        <a:buChar char="»"/>
        <a:defRPr lang="en-US" sz="2400" kern="1200" dirty="0">
          <a:solidFill>
            <a:schemeClr val="tx1"/>
          </a:solidFill>
          <a:latin typeface="+mn-lt"/>
          <a:ea typeface="+mn-ea"/>
          <a:cs typeface="+mn-cs"/>
        </a:defRPr>
      </a:lvl2pPr>
      <a:lvl3pPr marL="1143000" indent="-228600" algn="l" defTabSz="914400" rtl="0" eaLnBrk="1" latinLnBrk="0" hangingPunct="1">
        <a:lnSpc>
          <a:spcPct val="100000"/>
        </a:lnSpc>
        <a:spcBef>
          <a:spcPts val="1000"/>
        </a:spcBef>
        <a:buFont typeface="Bahnschrift SemiLight Condensed" panose="020B0502040204020203" pitchFamily="34" charset="0"/>
        <a:buChar char="»"/>
        <a:defRPr lang="en-US" sz="2000" kern="1200" dirty="0">
          <a:solidFill>
            <a:schemeClr val="tx1"/>
          </a:solidFill>
          <a:latin typeface="+mn-lt"/>
          <a:ea typeface="+mn-ea"/>
          <a:cs typeface="+mn-cs"/>
        </a:defRPr>
      </a:lvl3pPr>
      <a:lvl4pPr marL="1600200" indent="-228600" algn="l" defTabSz="914400" rtl="0" eaLnBrk="1" latinLnBrk="0" hangingPunct="1">
        <a:lnSpc>
          <a:spcPct val="100000"/>
        </a:lnSpc>
        <a:spcBef>
          <a:spcPts val="1000"/>
        </a:spcBef>
        <a:buFont typeface="Bahnschrift SemiLight Condensed" panose="020B0502040204020203"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100000"/>
        </a:lnSpc>
        <a:spcBef>
          <a:spcPts val="1000"/>
        </a:spcBef>
        <a:buFont typeface="Bahnschrift SemiLight Condensed" panose="020B0502040204020203" pitchFamily="34" charset="0"/>
        <a:buChar char="»"/>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100000">
              <a:srgbClr val="F1F5F9"/>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D1AAA5-36B1-42C5-90FA-2FD9D8D2335B}"/>
              </a:ext>
            </a:extLst>
          </p:cNvPr>
          <p:cNvSpPr/>
          <p:nvPr userDrawn="1"/>
        </p:nvSpPr>
        <p:spPr>
          <a:xfrm>
            <a:off x="0" y="-134937"/>
            <a:ext cx="12192000" cy="1825625"/>
          </a:xfrm>
          <a:prstGeom prst="rect">
            <a:avLst/>
          </a:prstGeom>
          <a:solidFill>
            <a:srgbClr val="204150"/>
          </a:solidFill>
          <a:ln>
            <a:solidFill>
              <a:srgbClr val="204150"/>
            </a:solid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87F8B45-CAF6-464B-88C9-09581D4BB1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74183D-60F7-4DAC-B18D-091FD9316B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2A196860-365B-4A72-AB3E-4AE10345B951}"/>
              </a:ext>
            </a:extLst>
          </p:cNvPr>
          <p:cNvSpPr>
            <a:spLocks noGrp="1"/>
          </p:cNvSpPr>
          <p:nvPr>
            <p:ph type="sldNum" sz="quarter" idx="4"/>
          </p:nvPr>
        </p:nvSpPr>
        <p:spPr>
          <a:xfrm>
            <a:off x="11432494" y="6325391"/>
            <a:ext cx="5669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A52B71-7D07-4CF5-A8D5-1C4F79F1E808}" type="slidenum">
              <a:rPr lang="en-US" smtClean="0"/>
              <a:t>‹#›</a:t>
            </a:fld>
            <a:endParaRPr lang="en-US"/>
          </a:p>
        </p:txBody>
      </p:sp>
      <p:pic>
        <p:nvPicPr>
          <p:cNvPr id="4" name="Picture 3" descr="A black and blue logo&#10;&#10;Description automatically generated">
            <a:extLst>
              <a:ext uri="{FF2B5EF4-FFF2-40B4-BE49-F238E27FC236}">
                <a16:creationId xmlns:a16="http://schemas.microsoft.com/office/drawing/2014/main" id="{20F4425A-4256-3640-3BD2-CDDDEF88598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2578" y="6280095"/>
            <a:ext cx="1888178" cy="454360"/>
          </a:xfrm>
          <a:prstGeom prst="rect">
            <a:avLst/>
          </a:prstGeom>
        </p:spPr>
      </p:pic>
    </p:spTree>
    <p:extLst>
      <p:ext uri="{BB962C8B-B14F-4D97-AF65-F5344CB8AC3E}">
        <p14:creationId xmlns:p14="http://schemas.microsoft.com/office/powerpoint/2010/main" val="2242429591"/>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80" r:id="rId13"/>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Bahnschrift SemiLight Condensed" panose="020B0502040204020203" pitchFamily="34" charset="0"/>
        <a:buChar char="»"/>
        <a:defRPr lang="en-US" sz="2800" kern="1200" dirty="0">
          <a:solidFill>
            <a:schemeClr val="tx1"/>
          </a:solidFill>
          <a:latin typeface="+mn-lt"/>
          <a:ea typeface="+mn-ea"/>
          <a:cs typeface="+mn-cs"/>
        </a:defRPr>
      </a:lvl1pPr>
      <a:lvl2pPr marL="685800" indent="-228600" algn="l" defTabSz="914400" rtl="0" eaLnBrk="1" latinLnBrk="0" hangingPunct="1">
        <a:lnSpc>
          <a:spcPct val="100000"/>
        </a:lnSpc>
        <a:spcBef>
          <a:spcPts val="1000"/>
        </a:spcBef>
        <a:buFont typeface="Bahnschrift SemiLight Condensed" panose="020B0502040204020203" pitchFamily="34" charset="0"/>
        <a:buChar char="»"/>
        <a:defRPr lang="en-US" sz="2400" kern="1200" dirty="0">
          <a:solidFill>
            <a:schemeClr val="tx1"/>
          </a:solidFill>
          <a:latin typeface="+mn-lt"/>
          <a:ea typeface="+mn-ea"/>
          <a:cs typeface="+mn-cs"/>
        </a:defRPr>
      </a:lvl2pPr>
      <a:lvl3pPr marL="1143000" indent="-228600" algn="l" defTabSz="914400" rtl="0" eaLnBrk="1" latinLnBrk="0" hangingPunct="1">
        <a:lnSpc>
          <a:spcPct val="100000"/>
        </a:lnSpc>
        <a:spcBef>
          <a:spcPts val="1000"/>
        </a:spcBef>
        <a:buFont typeface="Bahnschrift SemiLight Condensed" panose="020B0502040204020203" pitchFamily="34" charset="0"/>
        <a:buChar char="»"/>
        <a:defRPr lang="en-US" sz="2000" kern="1200" dirty="0">
          <a:solidFill>
            <a:schemeClr val="tx1"/>
          </a:solidFill>
          <a:latin typeface="+mn-lt"/>
          <a:ea typeface="+mn-ea"/>
          <a:cs typeface="+mn-cs"/>
        </a:defRPr>
      </a:lvl3pPr>
      <a:lvl4pPr marL="1600200" indent="-228600" algn="l" defTabSz="914400" rtl="0" eaLnBrk="1" latinLnBrk="0" hangingPunct="1">
        <a:lnSpc>
          <a:spcPct val="100000"/>
        </a:lnSpc>
        <a:spcBef>
          <a:spcPts val="1000"/>
        </a:spcBef>
        <a:buFont typeface="Bahnschrift SemiLight Condensed" panose="020B0502040204020203"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100000"/>
        </a:lnSpc>
        <a:spcBef>
          <a:spcPts val="1000"/>
        </a:spcBef>
        <a:buFont typeface="Bahnschrift SemiLight Condensed" panose="020B0502040204020203" pitchFamily="34" charset="0"/>
        <a:buChar char="»"/>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9233" y="0"/>
            <a:ext cx="11269472" cy="1005840"/>
          </a:xfrm>
          <a:prstGeom prst="rect">
            <a:avLst/>
          </a:prstGeom>
        </p:spPr>
        <p:txBody>
          <a:bodyPr vert="horz" lIns="91440" tIns="45720" rIns="91440" bIns="45720" rtlCol="0" anchor="ctr">
            <a:normAutofit/>
          </a:bodyPr>
          <a:lstStyle/>
          <a:p>
            <a:r>
              <a:rPr lang="en-US"/>
              <a:t>Click to edit Master title</a:t>
            </a:r>
          </a:p>
        </p:txBody>
      </p:sp>
      <p:sp>
        <p:nvSpPr>
          <p:cNvPr id="3" name="Text Placeholder 2"/>
          <p:cNvSpPr>
            <a:spLocks noGrp="1"/>
          </p:cNvSpPr>
          <p:nvPr>
            <p:ph type="body" idx="1"/>
          </p:nvPr>
        </p:nvSpPr>
        <p:spPr>
          <a:xfrm>
            <a:off x="463296" y="1280160"/>
            <a:ext cx="11265408" cy="4937760"/>
          </a:xfrm>
          <a:prstGeom prst="rect">
            <a:avLst/>
          </a:prstGeom>
        </p:spPr>
        <p:txBody>
          <a:bodyPr vert="horz" lIns="91440" tIns="45720" rIns="91440" bIns="45720" rtlCol="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0"/>
            <a:endParaRPr lang="en-US"/>
          </a:p>
          <a:p>
            <a:pPr lvl="4"/>
            <a:endParaRPr lang="en-US"/>
          </a:p>
          <a:p>
            <a:pPr lvl="0"/>
            <a:endParaRPr lang="en-US"/>
          </a:p>
          <a:p>
            <a:pPr lvl="0"/>
            <a:endParaRPr lang="en-US"/>
          </a:p>
          <a:p>
            <a:pPr lvl="0"/>
            <a:endParaRPr lang="en-US"/>
          </a:p>
        </p:txBody>
      </p:sp>
      <p:sp>
        <p:nvSpPr>
          <p:cNvPr id="4" name="TextBox 3">
            <a:extLst>
              <a:ext uri="{FF2B5EF4-FFF2-40B4-BE49-F238E27FC236}">
                <a16:creationId xmlns:a16="http://schemas.microsoft.com/office/drawing/2014/main" id="{F4F21F6A-95AD-42BE-BDE2-5932D2E2A64F}"/>
              </a:ext>
            </a:extLst>
          </p:cNvPr>
          <p:cNvSpPr txBox="1"/>
          <p:nvPr userDrawn="1"/>
        </p:nvSpPr>
        <p:spPr>
          <a:xfrm>
            <a:off x="10818367" y="6400800"/>
            <a:ext cx="914400" cy="457200"/>
          </a:xfrm>
          <a:prstGeom prst="rect">
            <a:avLst/>
          </a:prstGeom>
          <a:noFill/>
        </p:spPr>
        <p:txBody>
          <a:bodyPr wrap="square" lIns="0" tIns="0" rIns="0" bIns="0" rtlCol="0" anchor="ctr">
            <a:noAutofit/>
          </a:bodyPr>
          <a:lstStyle/>
          <a:p>
            <a:pPr algn="r"/>
            <a:fld id="{105C71F9-3F51-4FB1-94CF-D6ABCA479CA2}" type="slidenum">
              <a:rPr lang="en-US" sz="1200" b="1" smtClean="0">
                <a:solidFill>
                  <a:schemeClr val="tx1"/>
                </a:solidFill>
              </a:rPr>
              <a:pPr algn="r"/>
              <a:t>‹#›</a:t>
            </a:fld>
            <a:endParaRPr lang="en-US" sz="1200" b="1">
              <a:solidFill>
                <a:schemeClr val="tx1"/>
              </a:solidFill>
            </a:endParaRPr>
          </a:p>
        </p:txBody>
      </p:sp>
      <p:sp>
        <p:nvSpPr>
          <p:cNvPr id="5" name="Footer Placeholder 4">
            <a:extLst>
              <a:ext uri="{FF2B5EF4-FFF2-40B4-BE49-F238E27FC236}">
                <a16:creationId xmlns:a16="http://schemas.microsoft.com/office/drawing/2014/main" id="{361307B7-BE31-0641-913D-8C3C899305BB}"/>
              </a:ext>
            </a:extLst>
          </p:cNvPr>
          <p:cNvSpPr>
            <a:spLocks noGrp="1"/>
          </p:cNvSpPr>
          <p:nvPr>
            <p:ph type="ftr" sz="quarter" idx="3"/>
          </p:nvPr>
        </p:nvSpPr>
        <p:spPr>
          <a:xfrm>
            <a:off x="3352800" y="6402858"/>
            <a:ext cx="5486400" cy="457200"/>
          </a:xfrm>
          <a:prstGeom prst="rect">
            <a:avLst/>
          </a:prstGeom>
        </p:spPr>
        <p:txBody>
          <a:bodyPr vert="horz" lIns="91440" tIns="45720" rIns="91440" bIns="45720" rtlCol="0" anchor="ctr"/>
          <a:lstStyle>
            <a:lvl1pPr algn="ctr">
              <a:defRPr sz="1200" b="1">
                <a:solidFill>
                  <a:srgbClr val="E85F31"/>
                </a:solidFill>
              </a:defRPr>
            </a:lvl1pPr>
          </a:lstStyle>
          <a:p>
            <a:r>
              <a:rPr lang="en-US"/>
              <a:t>Footer</a:t>
            </a:r>
          </a:p>
        </p:txBody>
      </p:sp>
      <p:cxnSp>
        <p:nvCxnSpPr>
          <p:cNvPr id="10" name="Straight Connector 9">
            <a:extLst>
              <a:ext uri="{FF2B5EF4-FFF2-40B4-BE49-F238E27FC236}">
                <a16:creationId xmlns:a16="http://schemas.microsoft.com/office/drawing/2014/main" id="{C5B54511-ECA7-6743-9A5A-734C7D196390}"/>
              </a:ext>
            </a:extLst>
          </p:cNvPr>
          <p:cNvCxnSpPr>
            <a:cxnSpLocks/>
          </p:cNvCxnSpPr>
          <p:nvPr userDrawn="1"/>
        </p:nvCxnSpPr>
        <p:spPr>
          <a:xfrm>
            <a:off x="459233" y="6400305"/>
            <a:ext cx="11265408"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CBA5561-7EE3-3144-8E5C-2203B1AFB3C8}"/>
              </a:ext>
            </a:extLst>
          </p:cNvPr>
          <p:cNvPicPr>
            <a:picLocks noChangeAspect="1"/>
          </p:cNvPicPr>
          <p:nvPr userDrawn="1"/>
        </p:nvPicPr>
        <p:blipFill rotWithShape="1">
          <a:blip r:embed="rId26" cstate="print">
            <a:extLst>
              <a:ext uri="{28A0092B-C50C-407E-A947-70E740481C1C}">
                <a14:useLocalDpi xmlns:a14="http://schemas.microsoft.com/office/drawing/2010/main" val="0"/>
              </a:ext>
            </a:extLst>
          </a:blip>
          <a:srcRect l="-1315" r="-110"/>
          <a:stretch/>
        </p:blipFill>
        <p:spPr>
          <a:xfrm>
            <a:off x="733553" y="6554765"/>
            <a:ext cx="2286000" cy="148281"/>
          </a:xfrm>
          <a:prstGeom prst="rect">
            <a:avLst/>
          </a:prstGeom>
        </p:spPr>
      </p:pic>
      <p:grpSp>
        <p:nvGrpSpPr>
          <p:cNvPr id="16" name="Group 15">
            <a:extLst>
              <a:ext uri="{FF2B5EF4-FFF2-40B4-BE49-F238E27FC236}">
                <a16:creationId xmlns:a16="http://schemas.microsoft.com/office/drawing/2014/main" id="{F8D27D19-7B0D-6149-A65A-06E137502EB3}"/>
              </a:ext>
            </a:extLst>
          </p:cNvPr>
          <p:cNvGrpSpPr>
            <a:grpSpLocks noChangeAspect="1"/>
          </p:cNvGrpSpPr>
          <p:nvPr userDrawn="1"/>
        </p:nvGrpSpPr>
        <p:grpSpPr>
          <a:xfrm>
            <a:off x="459233" y="6497145"/>
            <a:ext cx="274320" cy="274320"/>
            <a:chOff x="608330" y="5713191"/>
            <a:chExt cx="731520" cy="731520"/>
          </a:xfrm>
        </p:grpSpPr>
        <p:sp>
          <p:nvSpPr>
            <p:cNvPr id="17" name="Oval 16">
              <a:extLst>
                <a:ext uri="{FF2B5EF4-FFF2-40B4-BE49-F238E27FC236}">
                  <a16:creationId xmlns:a16="http://schemas.microsoft.com/office/drawing/2014/main" id="{4D19AF86-3601-C448-9B61-7A80C5C63E3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Text&#10;&#10;Description automatically generated">
              <a:extLst>
                <a:ext uri="{FF2B5EF4-FFF2-40B4-BE49-F238E27FC236}">
                  <a16:creationId xmlns:a16="http://schemas.microsoft.com/office/drawing/2014/main" id="{014B7207-0A6D-2B4F-AF62-5045CAE56C20}"/>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l="8448" t="20742" r="76529" b="25921"/>
            <a:stretch/>
          </p:blipFill>
          <p:spPr>
            <a:xfrm>
              <a:off x="608330" y="5713191"/>
              <a:ext cx="731520" cy="731520"/>
            </a:xfrm>
            <a:prstGeom prst="rect">
              <a:avLst/>
            </a:prstGeom>
          </p:spPr>
        </p:pic>
      </p:grpSp>
      <p:cxnSp>
        <p:nvCxnSpPr>
          <p:cNvPr id="11" name="Straight Connector 10">
            <a:extLst>
              <a:ext uri="{FF2B5EF4-FFF2-40B4-BE49-F238E27FC236}">
                <a16:creationId xmlns:a16="http://schemas.microsoft.com/office/drawing/2014/main" id="{E6E8FA55-4902-26C9-2F92-5EF6438D2809}"/>
              </a:ext>
            </a:extLst>
          </p:cNvPr>
          <p:cNvCxnSpPr>
            <a:cxnSpLocks/>
          </p:cNvCxnSpPr>
          <p:nvPr userDrawn="1"/>
        </p:nvCxnSpPr>
        <p:spPr>
          <a:xfrm>
            <a:off x="459233" y="1005840"/>
            <a:ext cx="11265408"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795208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 id="2147483832" r:id="rId23"/>
    <p:sldLayoutId id="2147483833" r:id="rId24"/>
  </p:sldLayoutIdLst>
  <p:hf sldNum="0" hdr="0" ftr="0" dt="0"/>
  <p:txStyles>
    <p:titleStyle>
      <a:lvl1pPr algn="l" defTabSz="914400" rtl="0" eaLnBrk="1" latinLnBrk="0" hangingPunct="1">
        <a:spcBef>
          <a:spcPct val="0"/>
        </a:spcBef>
        <a:buNone/>
        <a:defRPr sz="2800" b="0" i="0" kern="1200">
          <a:solidFill>
            <a:schemeClr val="tx1"/>
          </a:solidFill>
          <a:latin typeface="+mj-lt"/>
          <a:ea typeface="+mj-ea"/>
          <a:cs typeface="Arial Black" panose="020B0604020202020204" pitchFamily="34" charset="0"/>
        </a:defRPr>
      </a:lvl1pPr>
    </p:titleStyle>
    <p:bodyStyle>
      <a:lvl1pPr marL="32004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defRPr sz="1800" b="1" kern="1200">
          <a:solidFill>
            <a:schemeClr val="tx1"/>
          </a:solidFill>
          <a:latin typeface="+mn-lt"/>
          <a:ea typeface="+mn-ea"/>
          <a:cs typeface="+mn-cs"/>
        </a:defRPr>
      </a:lvl1pPr>
      <a:lvl2pPr marL="640080" indent="-228600" algn="l" defTabSz="914400" rtl="0" eaLnBrk="1" fontAlgn="ctr" latinLnBrk="0" hangingPunct="1">
        <a:lnSpc>
          <a:spcPct val="100000"/>
        </a:lnSpc>
        <a:spcBef>
          <a:spcPts val="400"/>
        </a:spcBef>
        <a:spcAft>
          <a:spcPts val="400"/>
        </a:spcAft>
        <a:buClr>
          <a:srgbClr val="E85F31"/>
        </a:buClr>
        <a:buSzPct val="100000"/>
        <a:buFont typeface="Arial" panose="020B0604020202020204" pitchFamily="34" charset="0"/>
        <a:buChar char="•"/>
        <a:defRPr sz="1600" kern="1200">
          <a:solidFill>
            <a:schemeClr val="tx1"/>
          </a:solidFill>
          <a:latin typeface="+mn-lt"/>
          <a:ea typeface="+mn-ea"/>
          <a:cs typeface="+mn-cs"/>
        </a:defRPr>
      </a:lvl2pPr>
      <a:lvl3pPr marL="100584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400" kern="1200">
          <a:solidFill>
            <a:schemeClr val="tx1"/>
          </a:solidFill>
          <a:latin typeface="+mn-lt"/>
          <a:ea typeface="+mn-ea"/>
          <a:cs typeface="+mn-cs"/>
        </a:defRPr>
      </a:lvl3pPr>
      <a:lvl4pPr marL="132588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4pPr>
      <a:lvl5pPr marL="1737360" indent="-274320" algn="l" defTabSz="914400" rtl="0" eaLnBrk="1"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296">
          <p15:clr>
            <a:srgbClr val="F26B43"/>
          </p15:clr>
        </p15:guide>
        <p15:guide id="2" pos="384">
          <p15:clr>
            <a:srgbClr val="F26B43"/>
          </p15:clr>
        </p15:guide>
        <p15:guide id="3" orient="horz" pos="72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9233" y="0"/>
            <a:ext cx="11269472" cy="1005840"/>
          </a:xfrm>
          <a:prstGeom prst="rect">
            <a:avLst/>
          </a:prstGeom>
        </p:spPr>
        <p:txBody>
          <a:bodyPr vert="horz" lIns="91440" tIns="45720" rIns="91440" bIns="45720" rtlCol="0" anchor="ctr">
            <a:normAutofit/>
          </a:bodyPr>
          <a:lstStyle/>
          <a:p>
            <a:r>
              <a:rPr lang="en-US"/>
              <a:t>Click to edit Master title</a:t>
            </a:r>
          </a:p>
        </p:txBody>
      </p:sp>
      <p:sp>
        <p:nvSpPr>
          <p:cNvPr id="3" name="Text Placeholder 2"/>
          <p:cNvSpPr>
            <a:spLocks noGrp="1"/>
          </p:cNvSpPr>
          <p:nvPr>
            <p:ph type="body" idx="1"/>
          </p:nvPr>
        </p:nvSpPr>
        <p:spPr>
          <a:xfrm>
            <a:off x="463296" y="1280160"/>
            <a:ext cx="11265408" cy="4937760"/>
          </a:xfrm>
          <a:prstGeom prst="rect">
            <a:avLst/>
          </a:prstGeom>
        </p:spPr>
        <p:txBody>
          <a:bodyPr vert="horz" lIns="91440" tIns="45720" rIns="91440" bIns="45720" rtlCol="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0"/>
            <a:endParaRPr lang="en-US"/>
          </a:p>
          <a:p>
            <a:pPr lvl="4"/>
            <a:endParaRPr lang="en-US"/>
          </a:p>
          <a:p>
            <a:pPr lvl="0"/>
            <a:endParaRPr lang="en-US"/>
          </a:p>
          <a:p>
            <a:pPr lvl="0"/>
            <a:endParaRPr lang="en-US"/>
          </a:p>
          <a:p>
            <a:pPr lvl="0"/>
            <a:endParaRPr lang="en-US"/>
          </a:p>
        </p:txBody>
      </p:sp>
      <p:sp>
        <p:nvSpPr>
          <p:cNvPr id="4" name="TextBox 3">
            <a:extLst>
              <a:ext uri="{FF2B5EF4-FFF2-40B4-BE49-F238E27FC236}">
                <a16:creationId xmlns:a16="http://schemas.microsoft.com/office/drawing/2014/main" id="{F4F21F6A-95AD-42BE-BDE2-5932D2E2A64F}"/>
              </a:ext>
            </a:extLst>
          </p:cNvPr>
          <p:cNvSpPr txBox="1"/>
          <p:nvPr userDrawn="1"/>
        </p:nvSpPr>
        <p:spPr>
          <a:xfrm>
            <a:off x="10818367" y="6400800"/>
            <a:ext cx="914400" cy="457200"/>
          </a:xfrm>
          <a:prstGeom prst="rect">
            <a:avLst/>
          </a:prstGeom>
          <a:noFill/>
        </p:spPr>
        <p:txBody>
          <a:bodyPr wrap="square" lIns="0" tIns="0" rIns="0" bIns="0" rtlCol="0" anchor="ctr">
            <a:noAutofit/>
          </a:bodyPr>
          <a:lstStyle/>
          <a:p>
            <a:pPr algn="r"/>
            <a:fld id="{105C71F9-3F51-4FB1-94CF-D6ABCA479CA2}" type="slidenum">
              <a:rPr lang="en-US" sz="1200" b="1" smtClean="0">
                <a:solidFill>
                  <a:schemeClr val="tx1"/>
                </a:solidFill>
              </a:rPr>
              <a:pPr algn="r"/>
              <a:t>‹#›</a:t>
            </a:fld>
            <a:endParaRPr lang="en-US" sz="1200" b="1">
              <a:solidFill>
                <a:schemeClr val="tx1"/>
              </a:solidFill>
            </a:endParaRPr>
          </a:p>
        </p:txBody>
      </p:sp>
      <p:sp>
        <p:nvSpPr>
          <p:cNvPr id="5" name="Footer Placeholder 4">
            <a:extLst>
              <a:ext uri="{FF2B5EF4-FFF2-40B4-BE49-F238E27FC236}">
                <a16:creationId xmlns:a16="http://schemas.microsoft.com/office/drawing/2014/main" id="{361307B7-BE31-0641-913D-8C3C899305BB}"/>
              </a:ext>
            </a:extLst>
          </p:cNvPr>
          <p:cNvSpPr>
            <a:spLocks noGrp="1"/>
          </p:cNvSpPr>
          <p:nvPr>
            <p:ph type="ftr" sz="quarter" idx="3"/>
          </p:nvPr>
        </p:nvSpPr>
        <p:spPr>
          <a:xfrm>
            <a:off x="3352800" y="6402858"/>
            <a:ext cx="5486400" cy="457200"/>
          </a:xfrm>
          <a:prstGeom prst="rect">
            <a:avLst/>
          </a:prstGeom>
        </p:spPr>
        <p:txBody>
          <a:bodyPr vert="horz" lIns="91440" tIns="45720" rIns="91440" bIns="45720" rtlCol="0" anchor="ctr"/>
          <a:lstStyle>
            <a:lvl1pPr algn="ctr">
              <a:defRPr sz="1200" b="1">
                <a:solidFill>
                  <a:srgbClr val="E85F31"/>
                </a:solidFill>
              </a:defRPr>
            </a:lvl1pPr>
          </a:lstStyle>
          <a:p>
            <a:r>
              <a:rPr lang="en-US"/>
              <a:t>Footer</a:t>
            </a:r>
          </a:p>
        </p:txBody>
      </p:sp>
      <p:cxnSp>
        <p:nvCxnSpPr>
          <p:cNvPr id="10" name="Straight Connector 9">
            <a:extLst>
              <a:ext uri="{FF2B5EF4-FFF2-40B4-BE49-F238E27FC236}">
                <a16:creationId xmlns:a16="http://schemas.microsoft.com/office/drawing/2014/main" id="{C5B54511-ECA7-6743-9A5A-734C7D196390}"/>
              </a:ext>
            </a:extLst>
          </p:cNvPr>
          <p:cNvCxnSpPr>
            <a:cxnSpLocks/>
          </p:cNvCxnSpPr>
          <p:nvPr userDrawn="1"/>
        </p:nvCxnSpPr>
        <p:spPr>
          <a:xfrm>
            <a:off x="459233" y="6400305"/>
            <a:ext cx="11265408"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CBA5561-7EE3-3144-8E5C-2203B1AFB3C8}"/>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l="-1315" r="-110"/>
          <a:stretch/>
        </p:blipFill>
        <p:spPr>
          <a:xfrm>
            <a:off x="733553" y="6554765"/>
            <a:ext cx="2286000" cy="148281"/>
          </a:xfrm>
          <a:prstGeom prst="rect">
            <a:avLst/>
          </a:prstGeom>
        </p:spPr>
      </p:pic>
      <p:grpSp>
        <p:nvGrpSpPr>
          <p:cNvPr id="16" name="Group 15">
            <a:extLst>
              <a:ext uri="{FF2B5EF4-FFF2-40B4-BE49-F238E27FC236}">
                <a16:creationId xmlns:a16="http://schemas.microsoft.com/office/drawing/2014/main" id="{F8D27D19-7B0D-6149-A65A-06E137502EB3}"/>
              </a:ext>
            </a:extLst>
          </p:cNvPr>
          <p:cNvGrpSpPr>
            <a:grpSpLocks noChangeAspect="1"/>
          </p:cNvGrpSpPr>
          <p:nvPr userDrawn="1"/>
        </p:nvGrpSpPr>
        <p:grpSpPr>
          <a:xfrm>
            <a:off x="459233" y="6497145"/>
            <a:ext cx="274320" cy="274320"/>
            <a:chOff x="608330" y="5713191"/>
            <a:chExt cx="731520" cy="731520"/>
          </a:xfrm>
        </p:grpSpPr>
        <p:sp>
          <p:nvSpPr>
            <p:cNvPr id="17" name="Oval 16">
              <a:extLst>
                <a:ext uri="{FF2B5EF4-FFF2-40B4-BE49-F238E27FC236}">
                  <a16:creationId xmlns:a16="http://schemas.microsoft.com/office/drawing/2014/main" id="{4D19AF86-3601-C448-9B61-7A80C5C63E3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Text&#10;&#10;Description automatically generated">
              <a:extLst>
                <a:ext uri="{FF2B5EF4-FFF2-40B4-BE49-F238E27FC236}">
                  <a16:creationId xmlns:a16="http://schemas.microsoft.com/office/drawing/2014/main" id="{014B7207-0A6D-2B4F-AF62-5045CAE56C20}"/>
                </a:ext>
              </a:extLst>
            </p:cNvPr>
            <p:cNvPicPr>
              <a:picLocks noChangeAspect="1"/>
            </p:cNvPicPr>
            <p:nvPr userDrawn="1"/>
          </p:nvPicPr>
          <p:blipFill rotWithShape="1">
            <a:blip r:embed="rId26" cstate="print">
              <a:extLst>
                <a:ext uri="{28A0092B-C50C-407E-A947-70E740481C1C}">
                  <a14:useLocalDpi xmlns:a14="http://schemas.microsoft.com/office/drawing/2010/main" val="0"/>
                </a:ext>
              </a:extLst>
            </a:blip>
            <a:srcRect l="8448" t="20742" r="76529" b="25921"/>
            <a:stretch/>
          </p:blipFill>
          <p:spPr>
            <a:xfrm>
              <a:off x="608330" y="5713191"/>
              <a:ext cx="731520" cy="731520"/>
            </a:xfrm>
            <a:prstGeom prst="rect">
              <a:avLst/>
            </a:prstGeom>
          </p:spPr>
        </p:pic>
      </p:grpSp>
      <p:cxnSp>
        <p:nvCxnSpPr>
          <p:cNvPr id="11" name="Straight Connector 10">
            <a:extLst>
              <a:ext uri="{FF2B5EF4-FFF2-40B4-BE49-F238E27FC236}">
                <a16:creationId xmlns:a16="http://schemas.microsoft.com/office/drawing/2014/main" id="{E6E8FA55-4902-26C9-2F92-5EF6438D2809}"/>
              </a:ext>
            </a:extLst>
          </p:cNvPr>
          <p:cNvCxnSpPr>
            <a:cxnSpLocks/>
          </p:cNvCxnSpPr>
          <p:nvPr userDrawn="1"/>
        </p:nvCxnSpPr>
        <p:spPr>
          <a:xfrm>
            <a:off x="459233" y="1005840"/>
            <a:ext cx="11265408"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8023560"/>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 id="2147483872" r:id="rId16"/>
    <p:sldLayoutId id="2147483873" r:id="rId17"/>
    <p:sldLayoutId id="2147483874" r:id="rId18"/>
    <p:sldLayoutId id="2147483875" r:id="rId19"/>
    <p:sldLayoutId id="2147483876" r:id="rId20"/>
    <p:sldLayoutId id="2147483877" r:id="rId21"/>
    <p:sldLayoutId id="2147483878" r:id="rId22"/>
    <p:sldLayoutId id="2147483879" r:id="rId23"/>
  </p:sldLayoutIdLst>
  <p:hf sldNum="0" hdr="0" ftr="0" dt="0"/>
  <p:txStyles>
    <p:titleStyle>
      <a:lvl1pPr algn="l" defTabSz="914400" rtl="0" eaLnBrk="1" latinLnBrk="0" hangingPunct="1">
        <a:spcBef>
          <a:spcPct val="0"/>
        </a:spcBef>
        <a:buNone/>
        <a:defRPr sz="2800" b="0" i="0" kern="1200">
          <a:solidFill>
            <a:schemeClr val="tx1"/>
          </a:solidFill>
          <a:latin typeface="+mj-lt"/>
          <a:ea typeface="+mj-ea"/>
          <a:cs typeface="Arial Black" panose="020B0604020202020204" pitchFamily="34" charset="0"/>
        </a:defRPr>
      </a:lvl1pPr>
    </p:titleStyle>
    <p:bodyStyle>
      <a:lvl1pPr marL="32004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defRPr sz="1800" b="1" kern="1200">
          <a:solidFill>
            <a:schemeClr val="tx1"/>
          </a:solidFill>
          <a:latin typeface="+mn-lt"/>
          <a:ea typeface="+mn-ea"/>
          <a:cs typeface="+mn-cs"/>
        </a:defRPr>
      </a:lvl1pPr>
      <a:lvl2pPr marL="640080" indent="-228600" algn="l" defTabSz="914400" rtl="0" eaLnBrk="1" fontAlgn="ctr" latinLnBrk="0" hangingPunct="1">
        <a:lnSpc>
          <a:spcPct val="100000"/>
        </a:lnSpc>
        <a:spcBef>
          <a:spcPts val="400"/>
        </a:spcBef>
        <a:spcAft>
          <a:spcPts val="400"/>
        </a:spcAft>
        <a:buClr>
          <a:srgbClr val="E85F31"/>
        </a:buClr>
        <a:buSzPct val="100000"/>
        <a:buFont typeface="Arial" panose="020B0604020202020204" pitchFamily="34" charset="0"/>
        <a:buChar char="•"/>
        <a:defRPr sz="1600" kern="1200">
          <a:solidFill>
            <a:schemeClr val="tx1"/>
          </a:solidFill>
          <a:latin typeface="+mn-lt"/>
          <a:ea typeface="+mn-ea"/>
          <a:cs typeface="+mn-cs"/>
        </a:defRPr>
      </a:lvl2pPr>
      <a:lvl3pPr marL="100584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400" kern="1200">
          <a:solidFill>
            <a:schemeClr val="tx1"/>
          </a:solidFill>
          <a:latin typeface="+mn-lt"/>
          <a:ea typeface="+mn-ea"/>
          <a:cs typeface="+mn-cs"/>
        </a:defRPr>
      </a:lvl3pPr>
      <a:lvl4pPr marL="132588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4pPr>
      <a:lvl5pPr marL="1737360" indent="-274320" algn="l" defTabSz="914400" rtl="0" eaLnBrk="1"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296">
          <p15:clr>
            <a:srgbClr val="F26B43"/>
          </p15:clr>
        </p15:guide>
        <p15:guide id="2" pos="384">
          <p15:clr>
            <a:srgbClr val="F26B43"/>
          </p15:clr>
        </p15:guide>
        <p15:guide id="3" orient="horz" pos="72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27181" y="0"/>
            <a:ext cx="10301523" cy="896112"/>
          </a:xfrm>
          <a:prstGeom prst="rect">
            <a:avLst/>
          </a:prstGeom>
        </p:spPr>
        <p:txBody>
          <a:bodyPr vert="horz" lIns="91440" tIns="45720" rIns="91440" bIns="45720" rtlCol="0" anchor="ctr">
            <a:normAutofit/>
          </a:bodyPr>
          <a:lstStyle/>
          <a:p>
            <a:r>
              <a:rPr lang="en-US"/>
              <a:t>Click to edit Master title</a:t>
            </a:r>
          </a:p>
        </p:txBody>
      </p:sp>
      <p:pic>
        <p:nvPicPr>
          <p:cNvPr id="6" name="Picture 5" descr="logo1a.png">
            <a:extLst>
              <a:ext uri="{FF2B5EF4-FFF2-40B4-BE49-F238E27FC236}">
                <a16:creationId xmlns:a16="http://schemas.microsoft.com/office/drawing/2014/main" id="{87E07A49-75A9-4983-B058-98C3BA1215F9}"/>
              </a:ext>
            </a:extLst>
          </p:cNvPr>
          <p:cNvPicPr>
            <a:picLocks/>
          </p:cNvPicPr>
          <p:nvPr/>
        </p:nvPicPr>
        <p:blipFill>
          <a:blip r:embed="rId34" cstate="print"/>
          <a:stretch>
            <a:fillRect/>
          </a:stretch>
        </p:blipFill>
        <p:spPr>
          <a:xfrm>
            <a:off x="304800" y="146304"/>
            <a:ext cx="612648" cy="612648"/>
          </a:xfrm>
          <a:prstGeom prst="rect">
            <a:avLst/>
          </a:prstGeom>
        </p:spPr>
      </p:pic>
      <p:sp>
        <p:nvSpPr>
          <p:cNvPr id="3" name="Text Placeholder 2"/>
          <p:cNvSpPr>
            <a:spLocks noGrp="1"/>
          </p:cNvSpPr>
          <p:nvPr>
            <p:ph type="body" idx="1"/>
          </p:nvPr>
        </p:nvSpPr>
        <p:spPr>
          <a:xfrm>
            <a:off x="463296" y="1280160"/>
            <a:ext cx="11265408" cy="4937760"/>
          </a:xfrm>
          <a:prstGeom prst="rect">
            <a:avLst/>
          </a:prstGeom>
        </p:spPr>
        <p:txBody>
          <a:bodyPr vert="horz" lIns="91440" tIns="45720" rIns="91440" bIns="45720" rtlCol="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0"/>
            <a:endParaRPr lang="en-US"/>
          </a:p>
          <a:p>
            <a:pPr lvl="4"/>
            <a:endParaRPr lang="en-US"/>
          </a:p>
          <a:p>
            <a:pPr lvl="0"/>
            <a:endParaRPr lang="en-US"/>
          </a:p>
          <a:p>
            <a:pPr lvl="0"/>
            <a:endParaRPr lang="en-US"/>
          </a:p>
          <a:p>
            <a:pPr lvl="0"/>
            <a:endParaRPr lang="en-US"/>
          </a:p>
        </p:txBody>
      </p:sp>
      <p:pic>
        <p:nvPicPr>
          <p:cNvPr id="10" name="Picture 9">
            <a:extLst>
              <a:ext uri="{FF2B5EF4-FFF2-40B4-BE49-F238E27FC236}">
                <a16:creationId xmlns:a16="http://schemas.microsoft.com/office/drawing/2014/main" id="{C8B11304-9E1D-4C44-B5B7-B25FD623CE1D}"/>
              </a:ext>
            </a:extLst>
          </p:cNvPr>
          <p:cNvPicPr>
            <a:picLocks/>
          </p:cNvPicPr>
          <p:nvPr/>
        </p:nvPicPr>
        <p:blipFill rotWithShape="1">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rcRect l="26339" t="38628" r="5471" b="42418"/>
          <a:stretch/>
        </p:blipFill>
        <p:spPr>
          <a:xfrm>
            <a:off x="304800" y="6614160"/>
            <a:ext cx="2395728" cy="182880"/>
          </a:xfrm>
          <a:prstGeom prst="rect">
            <a:avLst/>
          </a:prstGeom>
        </p:spPr>
      </p:pic>
      <p:sp>
        <p:nvSpPr>
          <p:cNvPr id="4" name="TextBox 3">
            <a:extLst>
              <a:ext uri="{FF2B5EF4-FFF2-40B4-BE49-F238E27FC236}">
                <a16:creationId xmlns:a16="http://schemas.microsoft.com/office/drawing/2014/main" id="{F4F21F6A-95AD-42BE-BDE2-5932D2E2A64F}"/>
              </a:ext>
            </a:extLst>
          </p:cNvPr>
          <p:cNvSpPr txBox="1"/>
          <p:nvPr/>
        </p:nvSpPr>
        <p:spPr>
          <a:xfrm>
            <a:off x="11277600" y="6581002"/>
            <a:ext cx="914400" cy="276999"/>
          </a:xfrm>
          <a:prstGeom prst="rect">
            <a:avLst/>
          </a:prstGeom>
          <a:noFill/>
        </p:spPr>
        <p:txBody>
          <a:bodyPr wrap="square" rtlCol="0">
            <a:spAutoFit/>
          </a:bodyPr>
          <a:lstStyle/>
          <a:p>
            <a:pPr algn="ctr"/>
            <a:fld id="{105C71F9-3F51-4FB1-94CF-D6ABCA479CA2}" type="slidenum">
              <a:rPr lang="en-US" sz="1200" b="1" smtClean="0"/>
              <a:pPr algn="ctr"/>
              <a:t>‹#›</a:t>
            </a:fld>
            <a:endParaRPr lang="en-US" sz="1200" b="1"/>
          </a:p>
        </p:txBody>
      </p:sp>
    </p:spTree>
    <p:extLst>
      <p:ext uri="{BB962C8B-B14F-4D97-AF65-F5344CB8AC3E}">
        <p14:creationId xmlns:p14="http://schemas.microsoft.com/office/powerpoint/2010/main" val="4120659030"/>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3" r:id="rId22"/>
    <p:sldLayoutId id="2147483904" r:id="rId23"/>
    <p:sldLayoutId id="2147483905" r:id="rId24"/>
    <p:sldLayoutId id="2147483906" r:id="rId25"/>
    <p:sldLayoutId id="2147483907" r:id="rId26"/>
    <p:sldLayoutId id="2147483908" r:id="rId27"/>
    <p:sldLayoutId id="2147483909" r:id="rId28"/>
    <p:sldLayoutId id="2147483910" r:id="rId29"/>
    <p:sldLayoutId id="2147483911" r:id="rId30"/>
    <p:sldLayoutId id="2147483941" r:id="rId31"/>
  </p:sldLayoutIdLst>
  <p:hf hdr="0" ftr="0" dt="0"/>
  <p:txStyles>
    <p:titleStyle>
      <a:lvl1pPr algn="l" defTabSz="914400" rtl="0" eaLnBrk="1" latinLnBrk="0" hangingPunct="1">
        <a:spcBef>
          <a:spcPct val="0"/>
        </a:spcBef>
        <a:buNone/>
        <a:defRPr sz="2600" b="0" i="0" kern="1200">
          <a:solidFill>
            <a:schemeClr val="bg1"/>
          </a:solidFill>
          <a:latin typeface="Arial Black" panose="020B0604020202020204" pitchFamily="34" charset="0"/>
          <a:ea typeface="+mj-ea"/>
          <a:cs typeface="Arial Black" panose="020B0604020202020204" pitchFamily="34" charset="0"/>
        </a:defRPr>
      </a:lvl1pPr>
    </p:titleStyle>
    <p:bodyStyle>
      <a:lvl1pPr marL="32004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defRPr sz="1800" b="1" kern="1200">
          <a:solidFill>
            <a:schemeClr val="accent1"/>
          </a:solidFill>
          <a:latin typeface="+mn-lt"/>
          <a:ea typeface="+mn-ea"/>
          <a:cs typeface="+mn-cs"/>
        </a:defRPr>
      </a:lvl1pPr>
      <a:lvl2pPr marL="640080" indent="-228600" algn="l" defTabSz="914400" rtl="0" eaLnBrk="1" fontAlgn="ctr" latinLnBrk="0" hangingPunct="1">
        <a:lnSpc>
          <a:spcPct val="100000"/>
        </a:lnSpc>
        <a:spcBef>
          <a:spcPts val="400"/>
        </a:spcBef>
        <a:spcAft>
          <a:spcPts val="400"/>
        </a:spcAft>
        <a:buClr>
          <a:srgbClr val="E85F31"/>
        </a:buClr>
        <a:buSzPct val="100000"/>
        <a:buFont typeface="Arial" panose="020B0604020202020204" pitchFamily="34" charset="0"/>
        <a:buChar char="•"/>
        <a:defRPr sz="1600" kern="1200">
          <a:solidFill>
            <a:schemeClr val="accent1"/>
          </a:solidFill>
          <a:latin typeface="+mn-lt"/>
          <a:ea typeface="+mn-ea"/>
          <a:cs typeface="+mn-cs"/>
        </a:defRPr>
      </a:lvl2pPr>
      <a:lvl3pPr marL="100584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400" kern="1200">
          <a:solidFill>
            <a:schemeClr val="accent1"/>
          </a:solidFill>
          <a:latin typeface="+mn-lt"/>
          <a:ea typeface="+mn-ea"/>
          <a:cs typeface="+mn-cs"/>
        </a:defRPr>
      </a:lvl3pPr>
      <a:lvl4pPr marL="132588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accent1"/>
          </a:solidFill>
          <a:latin typeface="+mn-lt"/>
          <a:ea typeface="+mn-ea"/>
          <a:cs typeface="+mn-cs"/>
        </a:defRPr>
      </a:lvl4pPr>
      <a:lvl5pPr marL="1737360" indent="-274320" algn="l" defTabSz="914400" rtl="0" eaLnBrk="1"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296">
          <p15:clr>
            <a:srgbClr val="F26B43"/>
          </p15:clr>
        </p15:guide>
        <p15:guide id="2" pos="384">
          <p15:clr>
            <a:srgbClr val="F26B43"/>
          </p15:clr>
        </p15:guide>
        <p15:guide id="3" orient="horz" pos="72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9233" y="0"/>
            <a:ext cx="11269472" cy="1005840"/>
          </a:xfrm>
          <a:prstGeom prst="rect">
            <a:avLst/>
          </a:prstGeom>
        </p:spPr>
        <p:txBody>
          <a:bodyPr vert="horz" lIns="91440" tIns="45720" rIns="91440" bIns="45720" rtlCol="0" anchor="ctr">
            <a:normAutofit/>
          </a:bodyPr>
          <a:lstStyle/>
          <a:p>
            <a:r>
              <a:rPr lang="en-US"/>
              <a:t>Click to edit Master title</a:t>
            </a:r>
          </a:p>
        </p:txBody>
      </p:sp>
      <p:sp>
        <p:nvSpPr>
          <p:cNvPr id="3" name="Text Placeholder 2"/>
          <p:cNvSpPr>
            <a:spLocks noGrp="1"/>
          </p:cNvSpPr>
          <p:nvPr>
            <p:ph type="body" idx="1"/>
          </p:nvPr>
        </p:nvSpPr>
        <p:spPr>
          <a:xfrm>
            <a:off x="463296" y="1280160"/>
            <a:ext cx="11265408" cy="4937760"/>
          </a:xfrm>
          <a:prstGeom prst="rect">
            <a:avLst/>
          </a:prstGeom>
        </p:spPr>
        <p:txBody>
          <a:bodyPr vert="horz" lIns="91440" tIns="45720" rIns="91440" bIns="45720" rtlCol="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0"/>
            <a:endParaRPr lang="en-US"/>
          </a:p>
          <a:p>
            <a:pPr lvl="4"/>
            <a:endParaRPr lang="en-US"/>
          </a:p>
          <a:p>
            <a:pPr lvl="0"/>
            <a:endParaRPr lang="en-US"/>
          </a:p>
          <a:p>
            <a:pPr lvl="0"/>
            <a:endParaRPr lang="en-US"/>
          </a:p>
          <a:p>
            <a:pPr lvl="0"/>
            <a:endParaRPr lang="en-US"/>
          </a:p>
        </p:txBody>
      </p:sp>
      <p:sp>
        <p:nvSpPr>
          <p:cNvPr id="4" name="TextBox 3">
            <a:extLst>
              <a:ext uri="{FF2B5EF4-FFF2-40B4-BE49-F238E27FC236}">
                <a16:creationId xmlns:a16="http://schemas.microsoft.com/office/drawing/2014/main" id="{F4F21F6A-95AD-42BE-BDE2-5932D2E2A64F}"/>
              </a:ext>
            </a:extLst>
          </p:cNvPr>
          <p:cNvSpPr txBox="1"/>
          <p:nvPr userDrawn="1"/>
        </p:nvSpPr>
        <p:spPr>
          <a:xfrm>
            <a:off x="10818367" y="6400800"/>
            <a:ext cx="914400" cy="457200"/>
          </a:xfrm>
          <a:prstGeom prst="rect">
            <a:avLst/>
          </a:prstGeom>
          <a:noFill/>
        </p:spPr>
        <p:txBody>
          <a:bodyPr wrap="square" lIns="0" tIns="0" rIns="0" bIns="0" rtlCol="0" anchor="ctr">
            <a:noAutofit/>
          </a:bodyPr>
          <a:lstStyle/>
          <a:p>
            <a:pPr algn="r"/>
            <a:fld id="{105C71F9-3F51-4FB1-94CF-D6ABCA479CA2}" type="slidenum">
              <a:rPr lang="en-US" sz="1200" b="1" smtClean="0">
                <a:solidFill>
                  <a:schemeClr val="tx1"/>
                </a:solidFill>
              </a:rPr>
              <a:pPr algn="r"/>
              <a:t>‹#›</a:t>
            </a:fld>
            <a:endParaRPr lang="en-US" sz="1200" b="1">
              <a:solidFill>
                <a:schemeClr val="tx1"/>
              </a:solidFill>
            </a:endParaRPr>
          </a:p>
        </p:txBody>
      </p:sp>
      <p:sp>
        <p:nvSpPr>
          <p:cNvPr id="5" name="Footer Placeholder 4">
            <a:extLst>
              <a:ext uri="{FF2B5EF4-FFF2-40B4-BE49-F238E27FC236}">
                <a16:creationId xmlns:a16="http://schemas.microsoft.com/office/drawing/2014/main" id="{361307B7-BE31-0641-913D-8C3C899305BB}"/>
              </a:ext>
            </a:extLst>
          </p:cNvPr>
          <p:cNvSpPr>
            <a:spLocks noGrp="1"/>
          </p:cNvSpPr>
          <p:nvPr>
            <p:ph type="ftr" sz="quarter" idx="3"/>
          </p:nvPr>
        </p:nvSpPr>
        <p:spPr>
          <a:xfrm>
            <a:off x="3352800" y="6402858"/>
            <a:ext cx="5486400" cy="457200"/>
          </a:xfrm>
          <a:prstGeom prst="rect">
            <a:avLst/>
          </a:prstGeom>
        </p:spPr>
        <p:txBody>
          <a:bodyPr vert="horz" lIns="91440" tIns="45720" rIns="91440" bIns="45720" rtlCol="0" anchor="ctr"/>
          <a:lstStyle>
            <a:lvl1pPr algn="ctr">
              <a:defRPr sz="1200" b="1">
                <a:solidFill>
                  <a:srgbClr val="E85F31"/>
                </a:solidFill>
              </a:defRPr>
            </a:lvl1pPr>
          </a:lstStyle>
          <a:p>
            <a:r>
              <a:rPr lang="en-US"/>
              <a:t>Footer</a:t>
            </a:r>
          </a:p>
        </p:txBody>
      </p:sp>
      <p:cxnSp>
        <p:nvCxnSpPr>
          <p:cNvPr id="10" name="Straight Connector 9">
            <a:extLst>
              <a:ext uri="{FF2B5EF4-FFF2-40B4-BE49-F238E27FC236}">
                <a16:creationId xmlns:a16="http://schemas.microsoft.com/office/drawing/2014/main" id="{C5B54511-ECA7-6743-9A5A-734C7D196390}"/>
              </a:ext>
            </a:extLst>
          </p:cNvPr>
          <p:cNvCxnSpPr>
            <a:cxnSpLocks/>
          </p:cNvCxnSpPr>
          <p:nvPr userDrawn="1"/>
        </p:nvCxnSpPr>
        <p:spPr>
          <a:xfrm>
            <a:off x="459233" y="6400305"/>
            <a:ext cx="11265408"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CBA5561-7EE3-3144-8E5C-2203B1AFB3C8}"/>
              </a:ext>
            </a:extLst>
          </p:cNvPr>
          <p:cNvPicPr>
            <a:picLocks noChangeAspect="1"/>
          </p:cNvPicPr>
          <p:nvPr userDrawn="1"/>
        </p:nvPicPr>
        <p:blipFill rotWithShape="1">
          <a:blip r:embed="rId26" cstate="print">
            <a:extLst>
              <a:ext uri="{28A0092B-C50C-407E-A947-70E740481C1C}">
                <a14:useLocalDpi xmlns:a14="http://schemas.microsoft.com/office/drawing/2010/main" val="0"/>
              </a:ext>
            </a:extLst>
          </a:blip>
          <a:srcRect l="-1315" r="-110"/>
          <a:stretch/>
        </p:blipFill>
        <p:spPr>
          <a:xfrm>
            <a:off x="733553" y="6554765"/>
            <a:ext cx="2286000" cy="148281"/>
          </a:xfrm>
          <a:prstGeom prst="rect">
            <a:avLst/>
          </a:prstGeom>
        </p:spPr>
      </p:pic>
      <p:grpSp>
        <p:nvGrpSpPr>
          <p:cNvPr id="16" name="Group 15">
            <a:extLst>
              <a:ext uri="{FF2B5EF4-FFF2-40B4-BE49-F238E27FC236}">
                <a16:creationId xmlns:a16="http://schemas.microsoft.com/office/drawing/2014/main" id="{F8D27D19-7B0D-6149-A65A-06E137502EB3}"/>
              </a:ext>
            </a:extLst>
          </p:cNvPr>
          <p:cNvGrpSpPr>
            <a:grpSpLocks noChangeAspect="1"/>
          </p:cNvGrpSpPr>
          <p:nvPr userDrawn="1"/>
        </p:nvGrpSpPr>
        <p:grpSpPr>
          <a:xfrm>
            <a:off x="459233" y="6497145"/>
            <a:ext cx="274320" cy="274320"/>
            <a:chOff x="608330" y="5713191"/>
            <a:chExt cx="731520" cy="731520"/>
          </a:xfrm>
        </p:grpSpPr>
        <p:sp>
          <p:nvSpPr>
            <p:cNvPr id="17" name="Oval 16">
              <a:extLst>
                <a:ext uri="{FF2B5EF4-FFF2-40B4-BE49-F238E27FC236}">
                  <a16:creationId xmlns:a16="http://schemas.microsoft.com/office/drawing/2014/main" id="{4D19AF86-3601-C448-9B61-7A80C5C63E3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Text&#10;&#10;Description automatically generated">
              <a:extLst>
                <a:ext uri="{FF2B5EF4-FFF2-40B4-BE49-F238E27FC236}">
                  <a16:creationId xmlns:a16="http://schemas.microsoft.com/office/drawing/2014/main" id="{014B7207-0A6D-2B4F-AF62-5045CAE56C20}"/>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l="8448" t="20742" r="76529" b="25921"/>
            <a:stretch/>
          </p:blipFill>
          <p:spPr>
            <a:xfrm>
              <a:off x="608330" y="5713191"/>
              <a:ext cx="731520" cy="731520"/>
            </a:xfrm>
            <a:prstGeom prst="rect">
              <a:avLst/>
            </a:prstGeom>
          </p:spPr>
        </p:pic>
      </p:grpSp>
      <p:cxnSp>
        <p:nvCxnSpPr>
          <p:cNvPr id="11" name="Straight Connector 10">
            <a:extLst>
              <a:ext uri="{FF2B5EF4-FFF2-40B4-BE49-F238E27FC236}">
                <a16:creationId xmlns:a16="http://schemas.microsoft.com/office/drawing/2014/main" id="{E6E8FA55-4902-26C9-2F92-5EF6438D2809}"/>
              </a:ext>
            </a:extLst>
          </p:cNvPr>
          <p:cNvCxnSpPr>
            <a:cxnSpLocks/>
          </p:cNvCxnSpPr>
          <p:nvPr userDrawn="1"/>
        </p:nvCxnSpPr>
        <p:spPr>
          <a:xfrm>
            <a:off x="459233" y="1005840"/>
            <a:ext cx="11265408"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03963"/>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 id="2147483931" r:id="rId15"/>
    <p:sldLayoutId id="2147483932" r:id="rId16"/>
    <p:sldLayoutId id="2147483933" r:id="rId17"/>
    <p:sldLayoutId id="2147483934" r:id="rId18"/>
    <p:sldLayoutId id="2147483935" r:id="rId19"/>
    <p:sldLayoutId id="2147483936" r:id="rId20"/>
    <p:sldLayoutId id="2147483937" r:id="rId21"/>
    <p:sldLayoutId id="2147483938" r:id="rId22"/>
    <p:sldLayoutId id="2147483939" r:id="rId23"/>
    <p:sldLayoutId id="2147483940" r:id="rId24"/>
  </p:sldLayoutIdLst>
  <p:hf sldNum="0" hdr="0" ftr="0" dt="0"/>
  <p:txStyles>
    <p:titleStyle>
      <a:lvl1pPr algn="l" defTabSz="914400" rtl="0" eaLnBrk="1" latinLnBrk="0" hangingPunct="1">
        <a:spcBef>
          <a:spcPct val="0"/>
        </a:spcBef>
        <a:buNone/>
        <a:defRPr sz="2800" b="0" i="0" kern="1200">
          <a:solidFill>
            <a:schemeClr val="tx1"/>
          </a:solidFill>
          <a:latin typeface="+mj-lt"/>
          <a:ea typeface="+mj-ea"/>
          <a:cs typeface="Arial Black" panose="020B0604020202020204" pitchFamily="34" charset="0"/>
        </a:defRPr>
      </a:lvl1pPr>
    </p:titleStyle>
    <p:bodyStyle>
      <a:lvl1pPr marL="32004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defRPr sz="1800" b="1" kern="1200">
          <a:solidFill>
            <a:schemeClr val="tx1"/>
          </a:solidFill>
          <a:latin typeface="+mn-lt"/>
          <a:ea typeface="+mn-ea"/>
          <a:cs typeface="+mn-cs"/>
        </a:defRPr>
      </a:lvl1pPr>
      <a:lvl2pPr marL="640080" indent="-228600" algn="l" defTabSz="914400" rtl="0" eaLnBrk="1" fontAlgn="ctr" latinLnBrk="0" hangingPunct="1">
        <a:lnSpc>
          <a:spcPct val="100000"/>
        </a:lnSpc>
        <a:spcBef>
          <a:spcPts val="400"/>
        </a:spcBef>
        <a:spcAft>
          <a:spcPts val="400"/>
        </a:spcAft>
        <a:buClr>
          <a:srgbClr val="E85F31"/>
        </a:buClr>
        <a:buSzPct val="100000"/>
        <a:buFont typeface="Arial" panose="020B0604020202020204" pitchFamily="34" charset="0"/>
        <a:buChar char="•"/>
        <a:defRPr sz="1600" kern="1200">
          <a:solidFill>
            <a:schemeClr val="tx1"/>
          </a:solidFill>
          <a:latin typeface="+mn-lt"/>
          <a:ea typeface="+mn-ea"/>
          <a:cs typeface="+mn-cs"/>
        </a:defRPr>
      </a:lvl2pPr>
      <a:lvl3pPr marL="100584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400" kern="1200">
          <a:solidFill>
            <a:schemeClr val="tx1"/>
          </a:solidFill>
          <a:latin typeface="+mn-lt"/>
          <a:ea typeface="+mn-ea"/>
          <a:cs typeface="+mn-cs"/>
        </a:defRPr>
      </a:lvl3pPr>
      <a:lvl4pPr marL="132588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4pPr>
      <a:lvl5pPr marL="1737360" indent="-274320" algn="l" defTabSz="914400" rtl="0" eaLnBrk="1"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296">
          <p15:clr>
            <a:srgbClr val="F26B43"/>
          </p15:clr>
        </p15:guide>
        <p15:guide id="2" pos="384">
          <p15:clr>
            <a:srgbClr val="F26B43"/>
          </p15:clr>
        </p15:guide>
        <p15:guide id="3" orient="horz" pos="72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B10F8F-3646-62C0-7682-FED769055833}"/>
              </a:ext>
            </a:extLst>
          </p:cNvPr>
          <p:cNvSpPr>
            <a:spLocks noGrp="1"/>
          </p:cNvSpPr>
          <p:nvPr>
            <p:ph type="title"/>
          </p:nvPr>
        </p:nvSpPr>
        <p:spPr>
          <a:xfrm>
            <a:off x="442913" y="583540"/>
            <a:ext cx="10440000" cy="775597"/>
          </a:xfrm>
          <a:prstGeom prst="rect">
            <a:avLst/>
          </a:prstGeom>
        </p:spPr>
        <p:txBody>
          <a:bodyPr vert="horz" lIns="0" tIns="0" rIns="0" bIns="0" rtlCol="0" anchor="ctr">
            <a:spAutoFit/>
          </a:bodyPr>
          <a:lstStyle/>
          <a:p>
            <a:r>
              <a:rPr lang="en-US"/>
              <a:t>Click to edit Master title style</a:t>
            </a:r>
            <a:br>
              <a:rPr lang="en-US"/>
            </a:br>
            <a:endParaRPr lang="en-US"/>
          </a:p>
        </p:txBody>
      </p:sp>
      <p:sp>
        <p:nvSpPr>
          <p:cNvPr id="3" name="Text Placeholder 2">
            <a:extLst>
              <a:ext uri="{FF2B5EF4-FFF2-40B4-BE49-F238E27FC236}">
                <a16:creationId xmlns:a16="http://schemas.microsoft.com/office/drawing/2014/main" id="{941956E2-737E-B07C-DB18-46C6BA86E328}"/>
              </a:ext>
            </a:extLst>
          </p:cNvPr>
          <p:cNvSpPr>
            <a:spLocks noGrp="1"/>
          </p:cNvSpPr>
          <p:nvPr>
            <p:ph type="body" idx="1"/>
          </p:nvPr>
        </p:nvSpPr>
        <p:spPr>
          <a:xfrm>
            <a:off x="451200" y="1556265"/>
            <a:ext cx="11289600" cy="457112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aphic 25">
            <a:extLst>
              <a:ext uri="{FF2B5EF4-FFF2-40B4-BE49-F238E27FC236}">
                <a16:creationId xmlns:a16="http://schemas.microsoft.com/office/drawing/2014/main" id="{A6F3B639-C29E-862E-67D8-2480995D7165}"/>
              </a:ext>
            </a:extLst>
          </p:cNvPr>
          <p:cNvGrpSpPr/>
          <p:nvPr userDrawn="1"/>
        </p:nvGrpSpPr>
        <p:grpSpPr>
          <a:xfrm>
            <a:off x="-600" y="6131597"/>
            <a:ext cx="12193199" cy="724067"/>
            <a:chOff x="-600" y="6131597"/>
            <a:chExt cx="12193199" cy="724067"/>
          </a:xfrm>
          <a:gradFill>
            <a:gsLst>
              <a:gs pos="0">
                <a:schemeClr val="accent2"/>
              </a:gs>
              <a:gs pos="100000">
                <a:schemeClr val="accent3"/>
              </a:gs>
            </a:gsLst>
            <a:lin ang="0" scaled="1"/>
          </a:gradFill>
        </p:grpSpPr>
        <p:sp>
          <p:nvSpPr>
            <p:cNvPr id="8" name="Freeform: Shape 7">
              <a:extLst>
                <a:ext uri="{FF2B5EF4-FFF2-40B4-BE49-F238E27FC236}">
                  <a16:creationId xmlns:a16="http://schemas.microsoft.com/office/drawing/2014/main" id="{1A80C976-0CE0-F060-8EEF-2A3F9E7A40F4}"/>
                </a:ext>
              </a:extLst>
            </p:cNvPr>
            <p:cNvSpPr/>
            <p:nvPr/>
          </p:nvSpPr>
          <p:spPr>
            <a:xfrm>
              <a:off x="-600" y="6652531"/>
              <a:ext cx="481371" cy="88465"/>
            </a:xfrm>
            <a:custGeom>
              <a:avLst/>
              <a:gdLst>
                <a:gd name="connsiteX0" fmla="*/ 437139 w 481371"/>
                <a:gd name="connsiteY0" fmla="*/ 88466 h 88465"/>
                <a:gd name="connsiteX1" fmla="*/ 481372 w 481371"/>
                <a:gd name="connsiteY1" fmla="*/ 44233 h 88465"/>
                <a:gd name="connsiteX2" fmla="*/ 437139 w 481371"/>
                <a:gd name="connsiteY2" fmla="*/ 0 h 88465"/>
                <a:gd name="connsiteX3" fmla="*/ 393555 w 481371"/>
                <a:gd name="connsiteY3" fmla="*/ 37747 h 88465"/>
                <a:gd name="connsiteX4" fmla="*/ 0 w 481371"/>
                <a:gd name="connsiteY4" fmla="*/ 37747 h 88465"/>
                <a:gd name="connsiteX5" fmla="*/ 0 w 481371"/>
                <a:gd name="connsiteY5" fmla="*/ 50718 h 88465"/>
                <a:gd name="connsiteX6" fmla="*/ 393555 w 481371"/>
                <a:gd name="connsiteY6" fmla="*/ 50718 h 88465"/>
                <a:gd name="connsiteX7" fmla="*/ 437139 w 481371"/>
                <a:gd name="connsiteY7" fmla="*/ 88466 h 88465"/>
                <a:gd name="connsiteX8" fmla="*/ 403932 w 481371"/>
                <a:gd name="connsiteY8" fmla="*/ 37877 h 88465"/>
                <a:gd name="connsiteX9" fmla="*/ 437139 w 481371"/>
                <a:gd name="connsiteY9" fmla="*/ 10507 h 88465"/>
                <a:gd name="connsiteX10" fmla="*/ 470995 w 481371"/>
                <a:gd name="connsiteY10" fmla="*/ 44362 h 88465"/>
                <a:gd name="connsiteX11" fmla="*/ 437139 w 481371"/>
                <a:gd name="connsiteY11" fmla="*/ 78218 h 88465"/>
                <a:gd name="connsiteX12" fmla="*/ 403932 w 481371"/>
                <a:gd name="connsiteY12" fmla="*/ 50848 h 88465"/>
                <a:gd name="connsiteX13" fmla="*/ 403284 w 481371"/>
                <a:gd name="connsiteY13" fmla="*/ 44362 h 88465"/>
                <a:gd name="connsiteX14" fmla="*/ 403932 w 481371"/>
                <a:gd name="connsiteY14" fmla="*/ 37877 h 8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1371" h="88465">
                  <a:moveTo>
                    <a:pt x="437139" y="88466"/>
                  </a:moveTo>
                  <a:cubicBezTo>
                    <a:pt x="461526" y="88466"/>
                    <a:pt x="481372" y="68619"/>
                    <a:pt x="481372" y="44233"/>
                  </a:cubicBezTo>
                  <a:cubicBezTo>
                    <a:pt x="481372" y="19846"/>
                    <a:pt x="461526" y="0"/>
                    <a:pt x="437139" y="0"/>
                  </a:cubicBezTo>
                  <a:cubicBezTo>
                    <a:pt x="414958" y="0"/>
                    <a:pt x="396798" y="16474"/>
                    <a:pt x="393555" y="37747"/>
                  </a:cubicBezTo>
                  <a:lnTo>
                    <a:pt x="0" y="37747"/>
                  </a:lnTo>
                  <a:lnTo>
                    <a:pt x="0" y="50718"/>
                  </a:lnTo>
                  <a:lnTo>
                    <a:pt x="393555" y="50718"/>
                  </a:lnTo>
                  <a:cubicBezTo>
                    <a:pt x="396798" y="72121"/>
                    <a:pt x="414958" y="88466"/>
                    <a:pt x="437139" y="88466"/>
                  </a:cubicBezTo>
                  <a:close/>
                  <a:moveTo>
                    <a:pt x="403932" y="37877"/>
                  </a:moveTo>
                  <a:cubicBezTo>
                    <a:pt x="406916" y="22311"/>
                    <a:pt x="420665" y="10507"/>
                    <a:pt x="437139" y="10507"/>
                  </a:cubicBezTo>
                  <a:cubicBezTo>
                    <a:pt x="455818" y="10507"/>
                    <a:pt x="470995" y="25684"/>
                    <a:pt x="470995" y="44362"/>
                  </a:cubicBezTo>
                  <a:cubicBezTo>
                    <a:pt x="470995" y="63041"/>
                    <a:pt x="455818" y="78218"/>
                    <a:pt x="437139" y="78218"/>
                  </a:cubicBezTo>
                  <a:cubicBezTo>
                    <a:pt x="420665" y="78218"/>
                    <a:pt x="407045" y="66414"/>
                    <a:pt x="403932" y="50848"/>
                  </a:cubicBezTo>
                  <a:cubicBezTo>
                    <a:pt x="403543" y="48773"/>
                    <a:pt x="403284" y="46568"/>
                    <a:pt x="403284" y="44362"/>
                  </a:cubicBezTo>
                  <a:cubicBezTo>
                    <a:pt x="403284" y="42028"/>
                    <a:pt x="403543" y="39952"/>
                    <a:pt x="403932" y="3787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9" name="Freeform: Shape 8">
              <a:extLst>
                <a:ext uri="{FF2B5EF4-FFF2-40B4-BE49-F238E27FC236}">
                  <a16:creationId xmlns:a16="http://schemas.microsoft.com/office/drawing/2014/main" id="{3FA79F3A-6B5F-33AF-4B7F-2EC44067C1F2}"/>
                </a:ext>
              </a:extLst>
            </p:cNvPr>
            <p:cNvSpPr/>
            <p:nvPr/>
          </p:nvSpPr>
          <p:spPr>
            <a:xfrm>
              <a:off x="-600" y="6343161"/>
              <a:ext cx="1336971" cy="466584"/>
            </a:xfrm>
            <a:custGeom>
              <a:avLst/>
              <a:gdLst>
                <a:gd name="connsiteX0" fmla="*/ 877781 w 1336971"/>
                <a:gd name="connsiteY0" fmla="*/ 466584 h 466584"/>
                <a:gd name="connsiteX1" fmla="*/ 1336971 w 1336971"/>
                <a:gd name="connsiteY1" fmla="*/ 466584 h 466584"/>
                <a:gd name="connsiteX2" fmla="*/ 1336971 w 1336971"/>
                <a:gd name="connsiteY2" fmla="*/ 453613 h 466584"/>
                <a:gd name="connsiteX3" fmla="*/ 881024 w 1336971"/>
                <a:gd name="connsiteY3" fmla="*/ 453613 h 466584"/>
                <a:gd name="connsiteX4" fmla="*/ 0 w 1336971"/>
                <a:gd name="connsiteY4" fmla="*/ 0 h 466584"/>
                <a:gd name="connsiteX5" fmla="*/ 0 w 1336971"/>
                <a:gd name="connsiteY5" fmla="*/ 14528 h 466584"/>
                <a:gd name="connsiteX6" fmla="*/ 876354 w 1336971"/>
                <a:gd name="connsiteY6" fmla="*/ 465806 h 46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971" h="466584">
                  <a:moveTo>
                    <a:pt x="877781" y="466584"/>
                  </a:moveTo>
                  <a:lnTo>
                    <a:pt x="1336971" y="466584"/>
                  </a:lnTo>
                  <a:lnTo>
                    <a:pt x="1336971" y="453613"/>
                  </a:lnTo>
                  <a:lnTo>
                    <a:pt x="881024" y="453613"/>
                  </a:lnTo>
                  <a:lnTo>
                    <a:pt x="0" y="0"/>
                  </a:lnTo>
                  <a:lnTo>
                    <a:pt x="0" y="14528"/>
                  </a:lnTo>
                  <a:lnTo>
                    <a:pt x="876354" y="465806"/>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0" name="Freeform: Shape 9">
              <a:extLst>
                <a:ext uri="{FF2B5EF4-FFF2-40B4-BE49-F238E27FC236}">
                  <a16:creationId xmlns:a16="http://schemas.microsoft.com/office/drawing/2014/main" id="{4E3D2060-6DA3-D481-842F-38DD7447F86B}"/>
                </a:ext>
              </a:extLst>
            </p:cNvPr>
            <p:cNvSpPr/>
            <p:nvPr/>
          </p:nvSpPr>
          <p:spPr>
            <a:xfrm>
              <a:off x="1417216" y="6459126"/>
              <a:ext cx="3500194" cy="396408"/>
            </a:xfrm>
            <a:custGeom>
              <a:avLst/>
              <a:gdLst>
                <a:gd name="connsiteX0" fmla="*/ 320493 w 3500194"/>
                <a:gd name="connsiteY0" fmla="*/ 396409 h 396408"/>
                <a:gd name="connsiteX1" fmla="*/ 666183 w 3500194"/>
                <a:gd name="connsiteY1" fmla="*/ 50718 h 396408"/>
                <a:gd name="connsiteX2" fmla="*/ 3412377 w 3500194"/>
                <a:gd name="connsiteY2" fmla="*/ 50718 h 396408"/>
                <a:gd name="connsiteX3" fmla="*/ 3455962 w 3500194"/>
                <a:gd name="connsiteY3" fmla="*/ 88466 h 396408"/>
                <a:gd name="connsiteX4" fmla="*/ 3500195 w 3500194"/>
                <a:gd name="connsiteY4" fmla="*/ 44233 h 396408"/>
                <a:gd name="connsiteX5" fmla="*/ 3455962 w 3500194"/>
                <a:gd name="connsiteY5" fmla="*/ 0 h 396408"/>
                <a:gd name="connsiteX6" fmla="*/ 3412377 w 3500194"/>
                <a:gd name="connsiteY6" fmla="*/ 37747 h 396408"/>
                <a:gd name="connsiteX7" fmla="*/ 660735 w 3500194"/>
                <a:gd name="connsiteY7" fmla="*/ 37747 h 396408"/>
                <a:gd name="connsiteX8" fmla="*/ 478097 w 3500194"/>
                <a:gd name="connsiteY8" fmla="*/ 220386 h 396408"/>
                <a:gd name="connsiteX9" fmla="*/ 273407 w 3500194"/>
                <a:gd name="connsiteY9" fmla="*/ 220386 h 396408"/>
                <a:gd name="connsiteX10" fmla="*/ 379513 w 3500194"/>
                <a:gd name="connsiteY10" fmla="*/ 114279 h 396408"/>
                <a:gd name="connsiteX11" fmla="*/ 370304 w 3500194"/>
                <a:gd name="connsiteY11" fmla="*/ 105069 h 396408"/>
                <a:gd name="connsiteX12" fmla="*/ 255117 w 3500194"/>
                <a:gd name="connsiteY12" fmla="*/ 220256 h 396408"/>
                <a:gd name="connsiteX13" fmla="*/ 126180 w 3500194"/>
                <a:gd name="connsiteY13" fmla="*/ 220256 h 396408"/>
                <a:gd name="connsiteX14" fmla="*/ 126180 w 3500194"/>
                <a:gd name="connsiteY14" fmla="*/ 222850 h 396408"/>
                <a:gd name="connsiteX15" fmla="*/ 125532 w 3500194"/>
                <a:gd name="connsiteY15" fmla="*/ 222202 h 396408"/>
                <a:gd name="connsiteX16" fmla="*/ 70403 w 3500194"/>
                <a:gd name="connsiteY16" fmla="*/ 277330 h 396408"/>
                <a:gd name="connsiteX17" fmla="*/ 12939 w 3500194"/>
                <a:gd name="connsiteY17" fmla="*/ 281481 h 396408"/>
                <a:gd name="connsiteX18" fmla="*/ 12939 w 3500194"/>
                <a:gd name="connsiteY18" fmla="*/ 344004 h 396408"/>
                <a:gd name="connsiteX19" fmla="*/ 75462 w 3500194"/>
                <a:gd name="connsiteY19" fmla="*/ 344004 h 396408"/>
                <a:gd name="connsiteX20" fmla="*/ 79613 w 3500194"/>
                <a:gd name="connsiteY20" fmla="*/ 286540 h 396408"/>
                <a:gd name="connsiteX21" fmla="*/ 132796 w 3500194"/>
                <a:gd name="connsiteY21" fmla="*/ 233357 h 396408"/>
                <a:gd name="connsiteX22" fmla="*/ 465255 w 3500194"/>
                <a:gd name="connsiteY22" fmla="*/ 233357 h 396408"/>
                <a:gd name="connsiteX23" fmla="*/ 302203 w 3500194"/>
                <a:gd name="connsiteY23" fmla="*/ 396409 h 396408"/>
                <a:gd name="connsiteX24" fmla="*/ 320493 w 3500194"/>
                <a:gd name="connsiteY24" fmla="*/ 396409 h 396408"/>
                <a:gd name="connsiteX25" fmla="*/ 3422625 w 3500194"/>
                <a:gd name="connsiteY25" fmla="*/ 37877 h 396408"/>
                <a:gd name="connsiteX26" fmla="*/ 3455832 w 3500194"/>
                <a:gd name="connsiteY26" fmla="*/ 10507 h 396408"/>
                <a:gd name="connsiteX27" fmla="*/ 3489687 w 3500194"/>
                <a:gd name="connsiteY27" fmla="*/ 44362 h 396408"/>
                <a:gd name="connsiteX28" fmla="*/ 3455832 w 3500194"/>
                <a:gd name="connsiteY28" fmla="*/ 78218 h 396408"/>
                <a:gd name="connsiteX29" fmla="*/ 3422625 w 3500194"/>
                <a:gd name="connsiteY29" fmla="*/ 50848 h 396408"/>
                <a:gd name="connsiteX30" fmla="*/ 3421976 w 3500194"/>
                <a:gd name="connsiteY30" fmla="*/ 44362 h 396408"/>
                <a:gd name="connsiteX31" fmla="*/ 3422625 w 3500194"/>
                <a:gd name="connsiteY31" fmla="*/ 37877 h 396408"/>
                <a:gd name="connsiteX32" fmla="*/ 67938 w 3500194"/>
                <a:gd name="connsiteY32" fmla="*/ 336740 h 396408"/>
                <a:gd name="connsiteX33" fmla="*/ 20073 w 3500194"/>
                <a:gd name="connsiteY33" fmla="*/ 336740 h 396408"/>
                <a:gd name="connsiteX34" fmla="*/ 20073 w 3500194"/>
                <a:gd name="connsiteY34" fmla="*/ 288875 h 396408"/>
                <a:gd name="connsiteX35" fmla="*/ 62879 w 3500194"/>
                <a:gd name="connsiteY35" fmla="*/ 284724 h 396408"/>
                <a:gd name="connsiteX36" fmla="*/ 67938 w 3500194"/>
                <a:gd name="connsiteY36" fmla="*/ 288875 h 396408"/>
                <a:gd name="connsiteX37" fmla="*/ 72089 w 3500194"/>
                <a:gd name="connsiteY37" fmla="*/ 293934 h 396408"/>
                <a:gd name="connsiteX38" fmla="*/ 67938 w 3500194"/>
                <a:gd name="connsiteY38" fmla="*/ 336740 h 39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00194" h="396408">
                  <a:moveTo>
                    <a:pt x="320493" y="396409"/>
                  </a:moveTo>
                  <a:lnTo>
                    <a:pt x="666183" y="50718"/>
                  </a:lnTo>
                  <a:lnTo>
                    <a:pt x="3412377" y="50718"/>
                  </a:lnTo>
                  <a:cubicBezTo>
                    <a:pt x="3415490" y="71992"/>
                    <a:pt x="3433780" y="88466"/>
                    <a:pt x="3455962" y="88466"/>
                  </a:cubicBezTo>
                  <a:cubicBezTo>
                    <a:pt x="3480348" y="88466"/>
                    <a:pt x="3500195" y="68619"/>
                    <a:pt x="3500195" y="44233"/>
                  </a:cubicBezTo>
                  <a:cubicBezTo>
                    <a:pt x="3500195" y="19846"/>
                    <a:pt x="3480348" y="0"/>
                    <a:pt x="3455962" y="0"/>
                  </a:cubicBezTo>
                  <a:cubicBezTo>
                    <a:pt x="3433780" y="0"/>
                    <a:pt x="3415620" y="16474"/>
                    <a:pt x="3412377" y="37747"/>
                  </a:cubicBezTo>
                  <a:lnTo>
                    <a:pt x="660735" y="37747"/>
                  </a:lnTo>
                  <a:lnTo>
                    <a:pt x="478097" y="220386"/>
                  </a:lnTo>
                  <a:lnTo>
                    <a:pt x="273407" y="220386"/>
                  </a:lnTo>
                  <a:lnTo>
                    <a:pt x="379513" y="114279"/>
                  </a:lnTo>
                  <a:lnTo>
                    <a:pt x="370304" y="105069"/>
                  </a:lnTo>
                  <a:lnTo>
                    <a:pt x="255117" y="220256"/>
                  </a:lnTo>
                  <a:lnTo>
                    <a:pt x="126180" y="220256"/>
                  </a:lnTo>
                  <a:lnTo>
                    <a:pt x="126180" y="222850"/>
                  </a:lnTo>
                  <a:lnTo>
                    <a:pt x="125532" y="222202"/>
                  </a:lnTo>
                  <a:lnTo>
                    <a:pt x="70403" y="277330"/>
                  </a:lnTo>
                  <a:cubicBezTo>
                    <a:pt x="53151" y="264489"/>
                    <a:pt x="28635" y="265786"/>
                    <a:pt x="12939" y="281481"/>
                  </a:cubicBezTo>
                  <a:cubicBezTo>
                    <a:pt x="-4313" y="298733"/>
                    <a:pt x="-4313" y="326752"/>
                    <a:pt x="12939" y="344004"/>
                  </a:cubicBezTo>
                  <a:cubicBezTo>
                    <a:pt x="30191" y="361256"/>
                    <a:pt x="58210" y="361256"/>
                    <a:pt x="75462" y="344004"/>
                  </a:cubicBezTo>
                  <a:cubicBezTo>
                    <a:pt x="91157" y="328308"/>
                    <a:pt x="92454" y="303792"/>
                    <a:pt x="79613" y="286540"/>
                  </a:cubicBezTo>
                  <a:lnTo>
                    <a:pt x="132796" y="233357"/>
                  </a:lnTo>
                  <a:lnTo>
                    <a:pt x="465255" y="233357"/>
                  </a:lnTo>
                  <a:lnTo>
                    <a:pt x="302203" y="396409"/>
                  </a:lnTo>
                  <a:lnTo>
                    <a:pt x="320493" y="396409"/>
                  </a:lnTo>
                  <a:close/>
                  <a:moveTo>
                    <a:pt x="3422625" y="37877"/>
                  </a:moveTo>
                  <a:cubicBezTo>
                    <a:pt x="3425608" y="22311"/>
                    <a:pt x="3439358" y="10507"/>
                    <a:pt x="3455832" y="10507"/>
                  </a:cubicBezTo>
                  <a:cubicBezTo>
                    <a:pt x="3474511" y="10507"/>
                    <a:pt x="3489687" y="25684"/>
                    <a:pt x="3489687" y="44362"/>
                  </a:cubicBezTo>
                  <a:cubicBezTo>
                    <a:pt x="3489687" y="63041"/>
                    <a:pt x="3474511" y="78218"/>
                    <a:pt x="3455832" y="78218"/>
                  </a:cubicBezTo>
                  <a:cubicBezTo>
                    <a:pt x="3439358" y="78218"/>
                    <a:pt x="3425738" y="66414"/>
                    <a:pt x="3422625" y="50848"/>
                  </a:cubicBezTo>
                  <a:cubicBezTo>
                    <a:pt x="3422236" y="48773"/>
                    <a:pt x="3421976" y="46568"/>
                    <a:pt x="3421976" y="44362"/>
                  </a:cubicBezTo>
                  <a:cubicBezTo>
                    <a:pt x="3421976" y="42028"/>
                    <a:pt x="3422236" y="39952"/>
                    <a:pt x="3422625" y="37877"/>
                  </a:cubicBezTo>
                  <a:close/>
                  <a:moveTo>
                    <a:pt x="67938" y="336740"/>
                  </a:moveTo>
                  <a:cubicBezTo>
                    <a:pt x="54707" y="349971"/>
                    <a:pt x="33304" y="349971"/>
                    <a:pt x="20073" y="336740"/>
                  </a:cubicBezTo>
                  <a:cubicBezTo>
                    <a:pt x="6842" y="323509"/>
                    <a:pt x="6842" y="302106"/>
                    <a:pt x="20073" y="288875"/>
                  </a:cubicBezTo>
                  <a:cubicBezTo>
                    <a:pt x="31748" y="277201"/>
                    <a:pt x="49778" y="275903"/>
                    <a:pt x="62879" y="284724"/>
                  </a:cubicBezTo>
                  <a:cubicBezTo>
                    <a:pt x="64695" y="285891"/>
                    <a:pt x="66382" y="287318"/>
                    <a:pt x="67938" y="288875"/>
                  </a:cubicBezTo>
                  <a:cubicBezTo>
                    <a:pt x="69495" y="290431"/>
                    <a:pt x="70922" y="292118"/>
                    <a:pt x="72089" y="293934"/>
                  </a:cubicBezTo>
                  <a:cubicBezTo>
                    <a:pt x="80910" y="307165"/>
                    <a:pt x="79613" y="325195"/>
                    <a:pt x="67938" y="3367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1" name="Freeform: Shape 10">
              <a:extLst>
                <a:ext uri="{FF2B5EF4-FFF2-40B4-BE49-F238E27FC236}">
                  <a16:creationId xmlns:a16="http://schemas.microsoft.com/office/drawing/2014/main" id="{85F05C6F-8598-65E6-EEB5-6B7B9CC839CE}"/>
                </a:ext>
              </a:extLst>
            </p:cNvPr>
            <p:cNvSpPr/>
            <p:nvPr/>
          </p:nvSpPr>
          <p:spPr>
            <a:xfrm>
              <a:off x="7774121" y="6501284"/>
              <a:ext cx="2191921" cy="191329"/>
            </a:xfrm>
            <a:custGeom>
              <a:avLst/>
              <a:gdLst>
                <a:gd name="connsiteX0" fmla="*/ 1848307 w 2191921"/>
                <a:gd name="connsiteY0" fmla="*/ 102215 h 191329"/>
                <a:gd name="connsiteX1" fmla="*/ 1876844 w 2191921"/>
                <a:gd name="connsiteY1" fmla="*/ 125045 h 191329"/>
                <a:gd name="connsiteX2" fmla="*/ 1906160 w 2191921"/>
                <a:gd name="connsiteY2" fmla="*/ 95730 h 191329"/>
                <a:gd name="connsiteX3" fmla="*/ 1876844 w 2191921"/>
                <a:gd name="connsiteY3" fmla="*/ 66414 h 191329"/>
                <a:gd name="connsiteX4" fmla="*/ 1848307 w 2191921"/>
                <a:gd name="connsiteY4" fmla="*/ 89244 h 191329"/>
                <a:gd name="connsiteX5" fmla="*/ 1447877 w 2191921"/>
                <a:gd name="connsiteY5" fmla="*/ 89244 h 191329"/>
                <a:gd name="connsiteX6" fmla="*/ 1358763 w 2191921"/>
                <a:gd name="connsiteY6" fmla="*/ 178358 h 191329"/>
                <a:gd name="connsiteX7" fmla="*/ 1184556 w 2191921"/>
                <a:gd name="connsiteY7" fmla="*/ 178358 h 191329"/>
                <a:gd name="connsiteX8" fmla="*/ 1006198 w 2191921"/>
                <a:gd name="connsiteY8" fmla="*/ 0 h 191329"/>
                <a:gd name="connsiteX9" fmla="*/ 122969 w 2191921"/>
                <a:gd name="connsiteY9" fmla="*/ 0 h 191329"/>
                <a:gd name="connsiteX10" fmla="*/ 44751 w 2191921"/>
                <a:gd name="connsiteY10" fmla="*/ 78218 h 191329"/>
                <a:gd name="connsiteX11" fmla="*/ 8561 w 2191921"/>
                <a:gd name="connsiteY11" fmla="*/ 82239 h 191329"/>
                <a:gd name="connsiteX12" fmla="*/ 8561 w 2191921"/>
                <a:gd name="connsiteY12" fmla="*/ 123618 h 191329"/>
                <a:gd name="connsiteX13" fmla="*/ 49940 w 2191921"/>
                <a:gd name="connsiteY13" fmla="*/ 123618 h 191329"/>
                <a:gd name="connsiteX14" fmla="*/ 53961 w 2191921"/>
                <a:gd name="connsiteY14" fmla="*/ 87428 h 191329"/>
                <a:gd name="connsiteX15" fmla="*/ 128418 w 2191921"/>
                <a:gd name="connsiteY15" fmla="*/ 12971 h 191329"/>
                <a:gd name="connsiteX16" fmla="*/ 1000880 w 2191921"/>
                <a:gd name="connsiteY16" fmla="*/ 12971 h 191329"/>
                <a:gd name="connsiteX17" fmla="*/ 1179108 w 2191921"/>
                <a:gd name="connsiteY17" fmla="*/ 191329 h 191329"/>
                <a:gd name="connsiteX18" fmla="*/ 2191922 w 2191921"/>
                <a:gd name="connsiteY18" fmla="*/ 191329 h 191329"/>
                <a:gd name="connsiteX19" fmla="*/ 2191922 w 2191921"/>
                <a:gd name="connsiteY19" fmla="*/ 178358 h 191329"/>
                <a:gd name="connsiteX20" fmla="*/ 1377053 w 2191921"/>
                <a:gd name="connsiteY20" fmla="*/ 178358 h 191329"/>
                <a:gd name="connsiteX21" fmla="*/ 1453196 w 2191921"/>
                <a:gd name="connsiteY21" fmla="*/ 102215 h 191329"/>
                <a:gd name="connsiteX22" fmla="*/ 1848307 w 2191921"/>
                <a:gd name="connsiteY22" fmla="*/ 102215 h 19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91921" h="191329">
                  <a:moveTo>
                    <a:pt x="1848307" y="102215"/>
                  </a:moveTo>
                  <a:cubicBezTo>
                    <a:pt x="1851291" y="115187"/>
                    <a:pt x="1862835" y="125045"/>
                    <a:pt x="1876844" y="125045"/>
                  </a:cubicBezTo>
                  <a:cubicBezTo>
                    <a:pt x="1893059" y="125045"/>
                    <a:pt x="1906160" y="111944"/>
                    <a:pt x="1906160" y="95730"/>
                  </a:cubicBezTo>
                  <a:cubicBezTo>
                    <a:pt x="1906160" y="79515"/>
                    <a:pt x="1893059" y="66414"/>
                    <a:pt x="1876844" y="66414"/>
                  </a:cubicBezTo>
                  <a:cubicBezTo>
                    <a:pt x="1862965" y="66414"/>
                    <a:pt x="1851291" y="76143"/>
                    <a:pt x="1848307" y="89244"/>
                  </a:cubicBezTo>
                  <a:lnTo>
                    <a:pt x="1447877" y="89244"/>
                  </a:lnTo>
                  <a:lnTo>
                    <a:pt x="1358763" y="178358"/>
                  </a:lnTo>
                  <a:lnTo>
                    <a:pt x="1184556" y="178358"/>
                  </a:lnTo>
                  <a:lnTo>
                    <a:pt x="1006198" y="0"/>
                  </a:lnTo>
                  <a:lnTo>
                    <a:pt x="122969" y="0"/>
                  </a:lnTo>
                  <a:lnTo>
                    <a:pt x="44751" y="78218"/>
                  </a:lnTo>
                  <a:cubicBezTo>
                    <a:pt x="33466" y="71084"/>
                    <a:pt x="18290" y="72381"/>
                    <a:pt x="8561" y="82239"/>
                  </a:cubicBezTo>
                  <a:cubicBezTo>
                    <a:pt x="-2854" y="93654"/>
                    <a:pt x="-2854" y="112203"/>
                    <a:pt x="8561" y="123618"/>
                  </a:cubicBezTo>
                  <a:cubicBezTo>
                    <a:pt x="19975" y="135033"/>
                    <a:pt x="38525" y="135033"/>
                    <a:pt x="49940" y="123618"/>
                  </a:cubicBezTo>
                  <a:cubicBezTo>
                    <a:pt x="59798" y="113760"/>
                    <a:pt x="61096" y="98713"/>
                    <a:pt x="53961" y="87428"/>
                  </a:cubicBezTo>
                  <a:lnTo>
                    <a:pt x="128418" y="12971"/>
                  </a:lnTo>
                  <a:lnTo>
                    <a:pt x="1000880" y="12971"/>
                  </a:lnTo>
                  <a:lnTo>
                    <a:pt x="1179108" y="191329"/>
                  </a:lnTo>
                  <a:lnTo>
                    <a:pt x="2191922" y="191329"/>
                  </a:lnTo>
                  <a:lnTo>
                    <a:pt x="2191922" y="178358"/>
                  </a:lnTo>
                  <a:lnTo>
                    <a:pt x="1377053" y="178358"/>
                  </a:lnTo>
                  <a:lnTo>
                    <a:pt x="1453196" y="102215"/>
                  </a:lnTo>
                  <a:lnTo>
                    <a:pt x="1848307" y="102215"/>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2" name="Freeform: Shape 11">
              <a:extLst>
                <a:ext uri="{FF2B5EF4-FFF2-40B4-BE49-F238E27FC236}">
                  <a16:creationId xmlns:a16="http://schemas.microsoft.com/office/drawing/2014/main" id="{E965EB88-3156-A4C3-44C5-AAC1189E6D44}"/>
                </a:ext>
              </a:extLst>
            </p:cNvPr>
            <p:cNvSpPr/>
            <p:nvPr/>
          </p:nvSpPr>
          <p:spPr>
            <a:xfrm>
              <a:off x="-600" y="6241724"/>
              <a:ext cx="1205699" cy="488635"/>
            </a:xfrm>
            <a:custGeom>
              <a:avLst/>
              <a:gdLst>
                <a:gd name="connsiteX0" fmla="*/ 850411 w 1205699"/>
                <a:gd name="connsiteY0" fmla="*/ 450889 h 488635"/>
                <a:gd name="connsiteX1" fmla="*/ 1117883 w 1205699"/>
                <a:gd name="connsiteY1" fmla="*/ 450889 h 488635"/>
                <a:gd name="connsiteX2" fmla="*/ 1161467 w 1205699"/>
                <a:gd name="connsiteY2" fmla="*/ 488636 h 488635"/>
                <a:gd name="connsiteX3" fmla="*/ 1205700 w 1205699"/>
                <a:gd name="connsiteY3" fmla="*/ 444403 h 488635"/>
                <a:gd name="connsiteX4" fmla="*/ 1161467 w 1205699"/>
                <a:gd name="connsiteY4" fmla="*/ 400170 h 488635"/>
                <a:gd name="connsiteX5" fmla="*/ 1117883 w 1205699"/>
                <a:gd name="connsiteY5" fmla="*/ 437917 h 488635"/>
                <a:gd name="connsiteX6" fmla="*/ 853654 w 1205699"/>
                <a:gd name="connsiteY6" fmla="*/ 437917 h 488635"/>
                <a:gd name="connsiteX7" fmla="*/ 0 w 1205699"/>
                <a:gd name="connsiteY7" fmla="*/ 0 h 488635"/>
                <a:gd name="connsiteX8" fmla="*/ 0 w 1205699"/>
                <a:gd name="connsiteY8" fmla="*/ 14528 h 488635"/>
                <a:gd name="connsiteX9" fmla="*/ 849114 w 1205699"/>
                <a:gd name="connsiteY9" fmla="*/ 450110 h 488635"/>
                <a:gd name="connsiteX10" fmla="*/ 850411 w 1205699"/>
                <a:gd name="connsiteY10" fmla="*/ 450889 h 488635"/>
                <a:gd name="connsiteX11" fmla="*/ 1128390 w 1205699"/>
                <a:gd name="connsiteY11" fmla="*/ 437917 h 488635"/>
                <a:gd name="connsiteX12" fmla="*/ 1161597 w 1205699"/>
                <a:gd name="connsiteY12" fmla="*/ 410547 h 488635"/>
                <a:gd name="connsiteX13" fmla="*/ 1195453 w 1205699"/>
                <a:gd name="connsiteY13" fmla="*/ 444403 h 488635"/>
                <a:gd name="connsiteX14" fmla="*/ 1161597 w 1205699"/>
                <a:gd name="connsiteY14" fmla="*/ 478259 h 488635"/>
                <a:gd name="connsiteX15" fmla="*/ 1128390 w 1205699"/>
                <a:gd name="connsiteY15" fmla="*/ 450889 h 488635"/>
                <a:gd name="connsiteX16" fmla="*/ 1127741 w 1205699"/>
                <a:gd name="connsiteY16" fmla="*/ 444403 h 488635"/>
                <a:gd name="connsiteX17" fmla="*/ 1128390 w 1205699"/>
                <a:gd name="connsiteY17" fmla="*/ 437917 h 48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5699" h="488635">
                  <a:moveTo>
                    <a:pt x="850411" y="450889"/>
                  </a:moveTo>
                  <a:lnTo>
                    <a:pt x="1117883" y="450889"/>
                  </a:lnTo>
                  <a:cubicBezTo>
                    <a:pt x="1120996" y="472162"/>
                    <a:pt x="1139286" y="488636"/>
                    <a:pt x="1161467" y="488636"/>
                  </a:cubicBezTo>
                  <a:cubicBezTo>
                    <a:pt x="1185854" y="488636"/>
                    <a:pt x="1205700" y="468789"/>
                    <a:pt x="1205700" y="444403"/>
                  </a:cubicBezTo>
                  <a:cubicBezTo>
                    <a:pt x="1205700" y="420017"/>
                    <a:pt x="1185854" y="400170"/>
                    <a:pt x="1161467" y="400170"/>
                  </a:cubicBezTo>
                  <a:cubicBezTo>
                    <a:pt x="1139286" y="400170"/>
                    <a:pt x="1121126" y="416644"/>
                    <a:pt x="1117883" y="437917"/>
                  </a:cubicBezTo>
                  <a:lnTo>
                    <a:pt x="853654" y="437917"/>
                  </a:lnTo>
                  <a:lnTo>
                    <a:pt x="0" y="0"/>
                  </a:lnTo>
                  <a:lnTo>
                    <a:pt x="0" y="14528"/>
                  </a:lnTo>
                  <a:lnTo>
                    <a:pt x="849114" y="450110"/>
                  </a:lnTo>
                  <a:lnTo>
                    <a:pt x="850411" y="450889"/>
                  </a:lnTo>
                  <a:close/>
                  <a:moveTo>
                    <a:pt x="1128390" y="437917"/>
                  </a:moveTo>
                  <a:cubicBezTo>
                    <a:pt x="1131373" y="422351"/>
                    <a:pt x="1145123" y="410547"/>
                    <a:pt x="1161597" y="410547"/>
                  </a:cubicBezTo>
                  <a:cubicBezTo>
                    <a:pt x="1180276" y="410547"/>
                    <a:pt x="1195453" y="425724"/>
                    <a:pt x="1195453" y="444403"/>
                  </a:cubicBezTo>
                  <a:cubicBezTo>
                    <a:pt x="1195453" y="463082"/>
                    <a:pt x="1180276" y="478259"/>
                    <a:pt x="1161597" y="478259"/>
                  </a:cubicBezTo>
                  <a:cubicBezTo>
                    <a:pt x="1145123" y="478259"/>
                    <a:pt x="1131503" y="466455"/>
                    <a:pt x="1128390" y="450889"/>
                  </a:cubicBezTo>
                  <a:cubicBezTo>
                    <a:pt x="1128001" y="448813"/>
                    <a:pt x="1127741" y="446608"/>
                    <a:pt x="1127741" y="444403"/>
                  </a:cubicBezTo>
                  <a:cubicBezTo>
                    <a:pt x="1127741" y="442198"/>
                    <a:pt x="1128001" y="439993"/>
                    <a:pt x="1128390" y="43791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3" name="Freeform: Shape 12">
              <a:extLst>
                <a:ext uri="{FF2B5EF4-FFF2-40B4-BE49-F238E27FC236}">
                  <a16:creationId xmlns:a16="http://schemas.microsoft.com/office/drawing/2014/main" id="{F90BE57E-B1C4-2A60-9D76-066DADE46000}"/>
                </a:ext>
              </a:extLst>
            </p:cNvPr>
            <p:cNvSpPr/>
            <p:nvPr/>
          </p:nvSpPr>
          <p:spPr>
            <a:xfrm>
              <a:off x="9854878" y="6590528"/>
              <a:ext cx="1205537" cy="225671"/>
            </a:xfrm>
            <a:custGeom>
              <a:avLst/>
              <a:gdLst>
                <a:gd name="connsiteX0" fmla="*/ 950421 w 1205537"/>
                <a:gd name="connsiteY0" fmla="*/ 89114 h 225671"/>
                <a:gd name="connsiteX1" fmla="*/ 861306 w 1205537"/>
                <a:gd name="connsiteY1" fmla="*/ 0 h 225671"/>
                <a:gd name="connsiteX2" fmla="*/ 0 w 1205537"/>
                <a:gd name="connsiteY2" fmla="*/ 0 h 225671"/>
                <a:gd name="connsiteX3" fmla="*/ 0 w 1205537"/>
                <a:gd name="connsiteY3" fmla="*/ 12971 h 225671"/>
                <a:gd name="connsiteX4" fmla="*/ 855859 w 1205537"/>
                <a:gd name="connsiteY4" fmla="*/ 12971 h 225671"/>
                <a:gd name="connsiteX5" fmla="*/ 932001 w 1205537"/>
                <a:gd name="connsiteY5" fmla="*/ 89114 h 225671"/>
                <a:gd name="connsiteX6" fmla="*/ 526902 w 1205537"/>
                <a:gd name="connsiteY6" fmla="*/ 89114 h 225671"/>
                <a:gd name="connsiteX7" fmla="*/ 526902 w 1205537"/>
                <a:gd name="connsiteY7" fmla="*/ 102086 h 225671"/>
                <a:gd name="connsiteX8" fmla="*/ 660248 w 1205537"/>
                <a:gd name="connsiteY8" fmla="*/ 102086 h 225671"/>
                <a:gd name="connsiteX9" fmla="*/ 777381 w 1205537"/>
                <a:gd name="connsiteY9" fmla="*/ 219218 h 225671"/>
                <a:gd name="connsiteX10" fmla="*/ 903075 w 1205537"/>
                <a:gd name="connsiteY10" fmla="*/ 219218 h 225671"/>
                <a:gd name="connsiteX11" fmla="*/ 903075 w 1205537"/>
                <a:gd name="connsiteY11" fmla="*/ 206247 h 225671"/>
                <a:gd name="connsiteX12" fmla="*/ 782829 w 1205537"/>
                <a:gd name="connsiteY12" fmla="*/ 206247 h 225671"/>
                <a:gd name="connsiteX13" fmla="*/ 678668 w 1205537"/>
                <a:gd name="connsiteY13" fmla="*/ 102086 h 225671"/>
                <a:gd name="connsiteX14" fmla="*/ 1072742 w 1205537"/>
                <a:gd name="connsiteY14" fmla="*/ 102086 h 225671"/>
                <a:gd name="connsiteX15" fmla="*/ 1125925 w 1205537"/>
                <a:gd name="connsiteY15" fmla="*/ 155269 h 225671"/>
                <a:gd name="connsiteX16" fmla="*/ 1130076 w 1205537"/>
                <a:gd name="connsiteY16" fmla="*/ 212732 h 225671"/>
                <a:gd name="connsiteX17" fmla="*/ 1192598 w 1205537"/>
                <a:gd name="connsiteY17" fmla="*/ 212732 h 225671"/>
                <a:gd name="connsiteX18" fmla="*/ 1192598 w 1205537"/>
                <a:gd name="connsiteY18" fmla="*/ 150210 h 225671"/>
                <a:gd name="connsiteX19" fmla="*/ 1135134 w 1205537"/>
                <a:gd name="connsiteY19" fmla="*/ 146059 h 225671"/>
                <a:gd name="connsiteX20" fmla="*/ 1080006 w 1205537"/>
                <a:gd name="connsiteY20" fmla="*/ 90930 h 225671"/>
                <a:gd name="connsiteX21" fmla="*/ 1079487 w 1205537"/>
                <a:gd name="connsiteY21" fmla="*/ 91708 h 225671"/>
                <a:gd name="connsiteX22" fmla="*/ 1079487 w 1205537"/>
                <a:gd name="connsiteY22" fmla="*/ 89114 h 225671"/>
                <a:gd name="connsiteX23" fmla="*/ 950421 w 1205537"/>
                <a:gd name="connsiteY23" fmla="*/ 89114 h 225671"/>
                <a:gd name="connsiteX24" fmla="*/ 1133319 w 1205537"/>
                <a:gd name="connsiteY24" fmla="*/ 162662 h 225671"/>
                <a:gd name="connsiteX25" fmla="*/ 1137469 w 1205537"/>
                <a:gd name="connsiteY25" fmla="*/ 157603 h 225671"/>
                <a:gd name="connsiteX26" fmla="*/ 1142528 w 1205537"/>
                <a:gd name="connsiteY26" fmla="*/ 153453 h 225671"/>
                <a:gd name="connsiteX27" fmla="*/ 1185334 w 1205537"/>
                <a:gd name="connsiteY27" fmla="*/ 157603 h 225671"/>
                <a:gd name="connsiteX28" fmla="*/ 1185334 w 1205537"/>
                <a:gd name="connsiteY28" fmla="*/ 205468 h 225671"/>
                <a:gd name="connsiteX29" fmla="*/ 1137469 w 1205537"/>
                <a:gd name="connsiteY29" fmla="*/ 205468 h 225671"/>
                <a:gd name="connsiteX30" fmla="*/ 1133319 w 1205537"/>
                <a:gd name="connsiteY30" fmla="*/ 162662 h 22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05537" h="225671">
                  <a:moveTo>
                    <a:pt x="950421" y="89114"/>
                  </a:moveTo>
                  <a:lnTo>
                    <a:pt x="861306" y="0"/>
                  </a:lnTo>
                  <a:lnTo>
                    <a:pt x="0" y="0"/>
                  </a:lnTo>
                  <a:lnTo>
                    <a:pt x="0" y="12971"/>
                  </a:lnTo>
                  <a:lnTo>
                    <a:pt x="855859" y="12971"/>
                  </a:lnTo>
                  <a:lnTo>
                    <a:pt x="932001" y="89114"/>
                  </a:lnTo>
                  <a:lnTo>
                    <a:pt x="526902" y="89114"/>
                  </a:lnTo>
                  <a:lnTo>
                    <a:pt x="526902" y="102086"/>
                  </a:lnTo>
                  <a:lnTo>
                    <a:pt x="660248" y="102086"/>
                  </a:lnTo>
                  <a:lnTo>
                    <a:pt x="777381" y="219218"/>
                  </a:lnTo>
                  <a:lnTo>
                    <a:pt x="903075" y="219218"/>
                  </a:lnTo>
                  <a:lnTo>
                    <a:pt x="903075" y="206247"/>
                  </a:lnTo>
                  <a:lnTo>
                    <a:pt x="782829" y="206247"/>
                  </a:lnTo>
                  <a:lnTo>
                    <a:pt x="678668" y="102086"/>
                  </a:lnTo>
                  <a:lnTo>
                    <a:pt x="1072742" y="102086"/>
                  </a:lnTo>
                  <a:lnTo>
                    <a:pt x="1125925" y="155269"/>
                  </a:lnTo>
                  <a:cubicBezTo>
                    <a:pt x="1113084" y="172521"/>
                    <a:pt x="1114380" y="197037"/>
                    <a:pt x="1130076" y="212732"/>
                  </a:cubicBezTo>
                  <a:cubicBezTo>
                    <a:pt x="1147328" y="229984"/>
                    <a:pt x="1175347" y="229984"/>
                    <a:pt x="1192598" y="212732"/>
                  </a:cubicBezTo>
                  <a:cubicBezTo>
                    <a:pt x="1209850" y="195480"/>
                    <a:pt x="1209850" y="167462"/>
                    <a:pt x="1192598" y="150210"/>
                  </a:cubicBezTo>
                  <a:cubicBezTo>
                    <a:pt x="1176903" y="134514"/>
                    <a:pt x="1152387" y="133217"/>
                    <a:pt x="1135134" y="146059"/>
                  </a:cubicBezTo>
                  <a:lnTo>
                    <a:pt x="1080006" y="90930"/>
                  </a:lnTo>
                  <a:lnTo>
                    <a:pt x="1079487" y="91708"/>
                  </a:lnTo>
                  <a:lnTo>
                    <a:pt x="1079487" y="89114"/>
                  </a:lnTo>
                  <a:lnTo>
                    <a:pt x="950421" y="89114"/>
                  </a:lnTo>
                  <a:close/>
                  <a:moveTo>
                    <a:pt x="1133319" y="162662"/>
                  </a:moveTo>
                  <a:cubicBezTo>
                    <a:pt x="1134486" y="160846"/>
                    <a:pt x="1135913" y="159160"/>
                    <a:pt x="1137469" y="157603"/>
                  </a:cubicBezTo>
                  <a:cubicBezTo>
                    <a:pt x="1139027" y="156047"/>
                    <a:pt x="1140712" y="154620"/>
                    <a:pt x="1142528" y="153453"/>
                  </a:cubicBezTo>
                  <a:cubicBezTo>
                    <a:pt x="1155630" y="144632"/>
                    <a:pt x="1173660" y="145929"/>
                    <a:pt x="1185334" y="157603"/>
                  </a:cubicBezTo>
                  <a:cubicBezTo>
                    <a:pt x="1198565" y="170834"/>
                    <a:pt x="1198565" y="192237"/>
                    <a:pt x="1185334" y="205468"/>
                  </a:cubicBezTo>
                  <a:cubicBezTo>
                    <a:pt x="1172104" y="218699"/>
                    <a:pt x="1150700" y="218699"/>
                    <a:pt x="1137469" y="205468"/>
                  </a:cubicBezTo>
                  <a:cubicBezTo>
                    <a:pt x="1125925" y="193794"/>
                    <a:pt x="1124498" y="175764"/>
                    <a:pt x="1133319" y="162662"/>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4" name="Freeform: Shape 13">
              <a:extLst>
                <a:ext uri="{FF2B5EF4-FFF2-40B4-BE49-F238E27FC236}">
                  <a16:creationId xmlns:a16="http://schemas.microsoft.com/office/drawing/2014/main" id="{6CE2601D-114A-D284-78D0-63E7A24AE9AF}"/>
                </a:ext>
              </a:extLst>
            </p:cNvPr>
            <p:cNvSpPr/>
            <p:nvPr/>
          </p:nvSpPr>
          <p:spPr>
            <a:xfrm>
              <a:off x="-600" y="6131597"/>
              <a:ext cx="1616782" cy="471513"/>
            </a:xfrm>
            <a:custGeom>
              <a:avLst/>
              <a:gdLst>
                <a:gd name="connsiteX0" fmla="*/ 0 w 1616782"/>
                <a:gd name="connsiteY0" fmla="*/ 14528 h 471513"/>
                <a:gd name="connsiteX1" fmla="*/ 889455 w 1616782"/>
                <a:gd name="connsiteY1" fmla="*/ 470865 h 471513"/>
                <a:gd name="connsiteX2" fmla="*/ 890882 w 1616782"/>
                <a:gd name="connsiteY2" fmla="*/ 471513 h 471513"/>
                <a:gd name="connsiteX3" fmla="*/ 1503396 w 1616782"/>
                <a:gd name="connsiteY3" fmla="*/ 471513 h 471513"/>
                <a:gd name="connsiteX4" fmla="*/ 1574479 w 1616782"/>
                <a:gd name="connsiteY4" fmla="*/ 384734 h 471513"/>
                <a:gd name="connsiteX5" fmla="*/ 1610151 w 1616782"/>
                <a:gd name="connsiteY5" fmla="*/ 377081 h 471513"/>
                <a:gd name="connsiteX6" fmla="*/ 1606000 w 1616782"/>
                <a:gd name="connsiteY6" fmla="*/ 335961 h 471513"/>
                <a:gd name="connsiteX7" fmla="*/ 1564881 w 1616782"/>
                <a:gd name="connsiteY7" fmla="*/ 340112 h 471513"/>
                <a:gd name="connsiteX8" fmla="*/ 1564491 w 1616782"/>
                <a:gd name="connsiteY8" fmla="*/ 376562 h 471513"/>
                <a:gd name="connsiteX9" fmla="*/ 1497299 w 1616782"/>
                <a:gd name="connsiteY9" fmla="*/ 458672 h 471513"/>
                <a:gd name="connsiteX10" fmla="*/ 893995 w 1616782"/>
                <a:gd name="connsiteY10" fmla="*/ 458672 h 471513"/>
                <a:gd name="connsiteX11" fmla="*/ 737559 w 1616782"/>
                <a:gd name="connsiteY11" fmla="*/ 378378 h 471513"/>
                <a:gd name="connsiteX12" fmla="*/ 1083638 w 1616782"/>
                <a:gd name="connsiteY12" fmla="*/ 378378 h 471513"/>
                <a:gd name="connsiteX13" fmla="*/ 1127223 w 1616782"/>
                <a:gd name="connsiteY13" fmla="*/ 416125 h 471513"/>
                <a:gd name="connsiteX14" fmla="*/ 1171455 w 1616782"/>
                <a:gd name="connsiteY14" fmla="*/ 371892 h 471513"/>
                <a:gd name="connsiteX15" fmla="*/ 1127223 w 1616782"/>
                <a:gd name="connsiteY15" fmla="*/ 327660 h 471513"/>
                <a:gd name="connsiteX16" fmla="*/ 1083638 w 1616782"/>
                <a:gd name="connsiteY16" fmla="*/ 365407 h 471513"/>
                <a:gd name="connsiteX17" fmla="*/ 712135 w 1616782"/>
                <a:gd name="connsiteY17" fmla="*/ 365407 h 471513"/>
                <a:gd name="connsiteX18" fmla="*/ 0 w 1616782"/>
                <a:gd name="connsiteY18" fmla="*/ 0 h 471513"/>
                <a:gd name="connsiteX19" fmla="*/ 0 w 1616782"/>
                <a:gd name="connsiteY19" fmla="*/ 14528 h 471513"/>
                <a:gd name="connsiteX20" fmla="*/ 1093886 w 1616782"/>
                <a:gd name="connsiteY20" fmla="*/ 365407 h 471513"/>
                <a:gd name="connsiteX21" fmla="*/ 1127093 w 1616782"/>
                <a:gd name="connsiteY21" fmla="*/ 338037 h 471513"/>
                <a:gd name="connsiteX22" fmla="*/ 1160948 w 1616782"/>
                <a:gd name="connsiteY22" fmla="*/ 371892 h 471513"/>
                <a:gd name="connsiteX23" fmla="*/ 1127093 w 1616782"/>
                <a:gd name="connsiteY23" fmla="*/ 405748 h 471513"/>
                <a:gd name="connsiteX24" fmla="*/ 1093886 w 1616782"/>
                <a:gd name="connsiteY24" fmla="*/ 378378 h 471513"/>
                <a:gd name="connsiteX25" fmla="*/ 1093237 w 1616782"/>
                <a:gd name="connsiteY25" fmla="*/ 371892 h 471513"/>
                <a:gd name="connsiteX26" fmla="*/ 1093886 w 1616782"/>
                <a:gd name="connsiteY26" fmla="*/ 365407 h 47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6782" h="471513">
                  <a:moveTo>
                    <a:pt x="0" y="14528"/>
                  </a:moveTo>
                  <a:lnTo>
                    <a:pt x="889455" y="470865"/>
                  </a:lnTo>
                  <a:lnTo>
                    <a:pt x="890882" y="471513"/>
                  </a:lnTo>
                  <a:lnTo>
                    <a:pt x="1503396" y="471513"/>
                  </a:lnTo>
                  <a:lnTo>
                    <a:pt x="1574479" y="384734"/>
                  </a:lnTo>
                  <a:cubicBezTo>
                    <a:pt x="1586413" y="390701"/>
                    <a:pt x="1601330" y="387847"/>
                    <a:pt x="1610151" y="377081"/>
                  </a:cubicBezTo>
                  <a:cubicBezTo>
                    <a:pt x="1620398" y="364628"/>
                    <a:pt x="1618582" y="346079"/>
                    <a:pt x="1606000" y="335961"/>
                  </a:cubicBezTo>
                  <a:cubicBezTo>
                    <a:pt x="1593548" y="325714"/>
                    <a:pt x="1574998" y="327530"/>
                    <a:pt x="1564881" y="340112"/>
                  </a:cubicBezTo>
                  <a:cubicBezTo>
                    <a:pt x="1556060" y="350879"/>
                    <a:pt x="1556190" y="366055"/>
                    <a:pt x="1564491" y="376562"/>
                  </a:cubicBezTo>
                  <a:lnTo>
                    <a:pt x="1497299" y="458672"/>
                  </a:lnTo>
                  <a:lnTo>
                    <a:pt x="893995" y="458672"/>
                  </a:lnTo>
                  <a:lnTo>
                    <a:pt x="737559" y="378378"/>
                  </a:lnTo>
                  <a:lnTo>
                    <a:pt x="1083638" y="378378"/>
                  </a:lnTo>
                  <a:cubicBezTo>
                    <a:pt x="1086751" y="399651"/>
                    <a:pt x="1105041" y="416125"/>
                    <a:pt x="1127223" y="416125"/>
                  </a:cubicBezTo>
                  <a:cubicBezTo>
                    <a:pt x="1151609" y="416125"/>
                    <a:pt x="1171455" y="396279"/>
                    <a:pt x="1171455" y="371892"/>
                  </a:cubicBezTo>
                  <a:cubicBezTo>
                    <a:pt x="1171455" y="347506"/>
                    <a:pt x="1151609" y="327660"/>
                    <a:pt x="1127223" y="327660"/>
                  </a:cubicBezTo>
                  <a:cubicBezTo>
                    <a:pt x="1105041" y="327660"/>
                    <a:pt x="1086881" y="344133"/>
                    <a:pt x="1083638" y="365407"/>
                  </a:cubicBezTo>
                  <a:lnTo>
                    <a:pt x="712135" y="365407"/>
                  </a:lnTo>
                  <a:lnTo>
                    <a:pt x="0" y="0"/>
                  </a:lnTo>
                  <a:lnTo>
                    <a:pt x="0" y="14528"/>
                  </a:lnTo>
                  <a:close/>
                  <a:moveTo>
                    <a:pt x="1093886" y="365407"/>
                  </a:moveTo>
                  <a:cubicBezTo>
                    <a:pt x="1096869" y="349841"/>
                    <a:pt x="1110619" y="338037"/>
                    <a:pt x="1127093" y="338037"/>
                  </a:cubicBezTo>
                  <a:cubicBezTo>
                    <a:pt x="1145772" y="338037"/>
                    <a:pt x="1160948" y="353213"/>
                    <a:pt x="1160948" y="371892"/>
                  </a:cubicBezTo>
                  <a:cubicBezTo>
                    <a:pt x="1160948" y="390571"/>
                    <a:pt x="1145772" y="405748"/>
                    <a:pt x="1127093" y="405748"/>
                  </a:cubicBezTo>
                  <a:cubicBezTo>
                    <a:pt x="1110619" y="405748"/>
                    <a:pt x="1096999" y="393944"/>
                    <a:pt x="1093886" y="378378"/>
                  </a:cubicBezTo>
                  <a:cubicBezTo>
                    <a:pt x="1093497" y="376303"/>
                    <a:pt x="1093237" y="374098"/>
                    <a:pt x="1093237" y="371892"/>
                  </a:cubicBezTo>
                  <a:cubicBezTo>
                    <a:pt x="1093237" y="369558"/>
                    <a:pt x="1093497" y="367482"/>
                    <a:pt x="1093886" y="36540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5" name="Freeform: Shape 14">
              <a:extLst>
                <a:ext uri="{FF2B5EF4-FFF2-40B4-BE49-F238E27FC236}">
                  <a16:creationId xmlns:a16="http://schemas.microsoft.com/office/drawing/2014/main" id="{1F0A9F91-7759-56F7-48E2-C9BCD90A3CB5}"/>
                </a:ext>
              </a:extLst>
            </p:cNvPr>
            <p:cNvSpPr/>
            <p:nvPr/>
          </p:nvSpPr>
          <p:spPr>
            <a:xfrm>
              <a:off x="11258393" y="6711811"/>
              <a:ext cx="152804" cy="143724"/>
            </a:xfrm>
            <a:custGeom>
              <a:avLst/>
              <a:gdLst>
                <a:gd name="connsiteX0" fmla="*/ 53961 w 152804"/>
                <a:gd name="connsiteY0" fmla="*/ 44752 h 143724"/>
                <a:gd name="connsiteX1" fmla="*/ 49940 w 152804"/>
                <a:gd name="connsiteY1" fmla="*/ 8561 h 143724"/>
                <a:gd name="connsiteX2" fmla="*/ 8561 w 152804"/>
                <a:gd name="connsiteY2" fmla="*/ 8561 h 143724"/>
                <a:gd name="connsiteX3" fmla="*/ 8561 w 152804"/>
                <a:gd name="connsiteY3" fmla="*/ 49940 h 143724"/>
                <a:gd name="connsiteX4" fmla="*/ 44751 w 152804"/>
                <a:gd name="connsiteY4" fmla="*/ 53961 h 143724"/>
                <a:gd name="connsiteX5" fmla="*/ 134514 w 152804"/>
                <a:gd name="connsiteY5" fmla="*/ 143724 h 143724"/>
                <a:gd name="connsiteX6" fmla="*/ 152804 w 152804"/>
                <a:gd name="connsiteY6" fmla="*/ 143724 h 143724"/>
                <a:gd name="connsiteX7" fmla="*/ 53961 w 152804"/>
                <a:gd name="connsiteY7" fmla="*/ 44752 h 14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804" h="143724">
                  <a:moveTo>
                    <a:pt x="53961" y="44752"/>
                  </a:moveTo>
                  <a:cubicBezTo>
                    <a:pt x="61096" y="33466"/>
                    <a:pt x="59799" y="18290"/>
                    <a:pt x="49940" y="8561"/>
                  </a:cubicBezTo>
                  <a:cubicBezTo>
                    <a:pt x="38525" y="-2854"/>
                    <a:pt x="19976" y="-2854"/>
                    <a:pt x="8561" y="8561"/>
                  </a:cubicBezTo>
                  <a:cubicBezTo>
                    <a:pt x="-2854" y="19976"/>
                    <a:pt x="-2854" y="38525"/>
                    <a:pt x="8561" y="49940"/>
                  </a:cubicBezTo>
                  <a:cubicBezTo>
                    <a:pt x="18420" y="59799"/>
                    <a:pt x="33466" y="61096"/>
                    <a:pt x="44751" y="53961"/>
                  </a:cubicBezTo>
                  <a:lnTo>
                    <a:pt x="134514" y="143724"/>
                  </a:lnTo>
                  <a:lnTo>
                    <a:pt x="152804" y="143724"/>
                  </a:lnTo>
                  <a:lnTo>
                    <a:pt x="53961" y="44752"/>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6" name="Freeform: Shape 15">
              <a:extLst>
                <a:ext uri="{FF2B5EF4-FFF2-40B4-BE49-F238E27FC236}">
                  <a16:creationId xmlns:a16="http://schemas.microsoft.com/office/drawing/2014/main" id="{A07D0544-1F80-BC9F-38F3-67D1C0738A4C}"/>
                </a:ext>
              </a:extLst>
            </p:cNvPr>
            <p:cNvSpPr/>
            <p:nvPr/>
          </p:nvSpPr>
          <p:spPr>
            <a:xfrm>
              <a:off x="10246616" y="6753579"/>
              <a:ext cx="4280" cy="4539"/>
            </a:xfrm>
            <a:custGeom>
              <a:avLst/>
              <a:gdLst>
                <a:gd name="connsiteX0" fmla="*/ 0 w 4280"/>
                <a:gd name="connsiteY0" fmla="*/ 4540 h 4539"/>
                <a:gd name="connsiteX1" fmla="*/ 4281 w 4280"/>
                <a:gd name="connsiteY1" fmla="*/ 0 h 4539"/>
                <a:gd name="connsiteX2" fmla="*/ 0 w 4280"/>
                <a:gd name="connsiteY2" fmla="*/ 4540 h 4539"/>
              </a:gdLst>
              <a:ahLst/>
              <a:cxnLst>
                <a:cxn ang="0">
                  <a:pos x="connsiteX0" y="connsiteY0"/>
                </a:cxn>
                <a:cxn ang="0">
                  <a:pos x="connsiteX1" y="connsiteY1"/>
                </a:cxn>
                <a:cxn ang="0">
                  <a:pos x="connsiteX2" y="connsiteY2"/>
                </a:cxn>
              </a:cxnLst>
              <a:rect l="l" t="t" r="r" b="b"/>
              <a:pathLst>
                <a:path w="4280" h="4539">
                  <a:moveTo>
                    <a:pt x="0" y="4540"/>
                  </a:moveTo>
                  <a:cubicBezTo>
                    <a:pt x="519" y="3891"/>
                    <a:pt x="1816" y="2594"/>
                    <a:pt x="4281" y="0"/>
                  </a:cubicBezTo>
                  <a:cubicBezTo>
                    <a:pt x="2465" y="1946"/>
                    <a:pt x="649" y="3762"/>
                    <a:pt x="0" y="45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7" name="Freeform: Shape 16">
              <a:extLst>
                <a:ext uri="{FF2B5EF4-FFF2-40B4-BE49-F238E27FC236}">
                  <a16:creationId xmlns:a16="http://schemas.microsoft.com/office/drawing/2014/main" id="{7313E8E5-1521-D2D9-6750-8382D231224C}"/>
                </a:ext>
              </a:extLst>
            </p:cNvPr>
            <p:cNvSpPr/>
            <p:nvPr/>
          </p:nvSpPr>
          <p:spPr>
            <a:xfrm>
              <a:off x="9244050" y="6678939"/>
              <a:ext cx="1018964" cy="176466"/>
            </a:xfrm>
            <a:custGeom>
              <a:avLst/>
              <a:gdLst>
                <a:gd name="connsiteX0" fmla="*/ 94562 w 1018964"/>
                <a:gd name="connsiteY0" fmla="*/ 100324 h 176466"/>
                <a:gd name="connsiteX1" fmla="*/ 930964 w 1018964"/>
                <a:gd name="connsiteY1" fmla="*/ 100324 h 176466"/>
                <a:gd name="connsiteX2" fmla="*/ 949643 w 1018964"/>
                <a:gd name="connsiteY2" fmla="*/ 80478 h 176466"/>
                <a:gd name="connsiteX3" fmla="*/ 1006977 w 1018964"/>
                <a:gd name="connsiteY3" fmla="*/ 74511 h 176466"/>
                <a:gd name="connsiteX4" fmla="*/ 1005031 w 1018964"/>
                <a:gd name="connsiteY4" fmla="*/ 11988 h 176466"/>
                <a:gd name="connsiteX5" fmla="*/ 942508 w 1018964"/>
                <a:gd name="connsiteY5" fmla="*/ 13934 h 176466"/>
                <a:gd name="connsiteX6" fmla="*/ 940173 w 1018964"/>
                <a:gd name="connsiteY6" fmla="*/ 71527 h 176466"/>
                <a:gd name="connsiteX7" fmla="*/ 925386 w 1018964"/>
                <a:gd name="connsiteY7" fmla="*/ 87223 h 176466"/>
                <a:gd name="connsiteX8" fmla="*/ 89244 w 1018964"/>
                <a:gd name="connsiteY8" fmla="*/ 87223 h 176466"/>
                <a:gd name="connsiteX9" fmla="*/ 0 w 1018964"/>
                <a:gd name="connsiteY9" fmla="*/ 176467 h 176466"/>
                <a:gd name="connsiteX10" fmla="*/ 18289 w 1018964"/>
                <a:gd name="connsiteY10" fmla="*/ 176467 h 176466"/>
                <a:gd name="connsiteX11" fmla="*/ 94562 w 1018964"/>
                <a:gd name="connsiteY11" fmla="*/ 100324 h 176466"/>
                <a:gd name="connsiteX12" fmla="*/ 950032 w 1018964"/>
                <a:gd name="connsiteY12" fmla="*/ 21068 h 176466"/>
                <a:gd name="connsiteX13" fmla="*/ 997897 w 1018964"/>
                <a:gd name="connsiteY13" fmla="*/ 19512 h 176466"/>
                <a:gd name="connsiteX14" fmla="*/ 999453 w 1018964"/>
                <a:gd name="connsiteY14" fmla="*/ 67377 h 176466"/>
                <a:gd name="connsiteX15" fmla="*/ 956777 w 1018964"/>
                <a:gd name="connsiteY15" fmla="*/ 72825 h 176466"/>
                <a:gd name="connsiteX16" fmla="*/ 951588 w 1018964"/>
                <a:gd name="connsiteY16" fmla="*/ 68803 h 176466"/>
                <a:gd name="connsiteX17" fmla="*/ 947307 w 1018964"/>
                <a:gd name="connsiteY17" fmla="*/ 63874 h 176466"/>
                <a:gd name="connsiteX18" fmla="*/ 950032 w 1018964"/>
                <a:gd name="connsiteY18" fmla="*/ 21068 h 17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964" h="176466">
                  <a:moveTo>
                    <a:pt x="94562" y="100324"/>
                  </a:moveTo>
                  <a:lnTo>
                    <a:pt x="930964" y="100324"/>
                  </a:lnTo>
                  <a:lnTo>
                    <a:pt x="949643" y="80478"/>
                  </a:lnTo>
                  <a:cubicBezTo>
                    <a:pt x="967284" y="92801"/>
                    <a:pt x="991800" y="90725"/>
                    <a:pt x="1006977" y="74511"/>
                  </a:cubicBezTo>
                  <a:cubicBezTo>
                    <a:pt x="1023710" y="56740"/>
                    <a:pt x="1022802" y="28722"/>
                    <a:pt x="1005031" y="11988"/>
                  </a:cubicBezTo>
                  <a:cubicBezTo>
                    <a:pt x="987260" y="-4745"/>
                    <a:pt x="959242" y="-3837"/>
                    <a:pt x="942508" y="13934"/>
                  </a:cubicBezTo>
                  <a:cubicBezTo>
                    <a:pt x="927332" y="30019"/>
                    <a:pt x="926813" y="54664"/>
                    <a:pt x="940173" y="71527"/>
                  </a:cubicBezTo>
                  <a:lnTo>
                    <a:pt x="925386" y="87223"/>
                  </a:lnTo>
                  <a:lnTo>
                    <a:pt x="89244" y="87223"/>
                  </a:lnTo>
                  <a:lnTo>
                    <a:pt x="0" y="176467"/>
                  </a:lnTo>
                  <a:lnTo>
                    <a:pt x="18289" y="176467"/>
                  </a:lnTo>
                  <a:lnTo>
                    <a:pt x="94562" y="100324"/>
                  </a:lnTo>
                  <a:close/>
                  <a:moveTo>
                    <a:pt x="950032" y="21068"/>
                  </a:moveTo>
                  <a:cubicBezTo>
                    <a:pt x="962744" y="7448"/>
                    <a:pt x="984277" y="6800"/>
                    <a:pt x="997897" y="19512"/>
                  </a:cubicBezTo>
                  <a:cubicBezTo>
                    <a:pt x="1011517" y="32224"/>
                    <a:pt x="1012165" y="53756"/>
                    <a:pt x="999453" y="67377"/>
                  </a:cubicBezTo>
                  <a:cubicBezTo>
                    <a:pt x="988168" y="79310"/>
                    <a:pt x="970267" y="81256"/>
                    <a:pt x="956777" y="72825"/>
                  </a:cubicBezTo>
                  <a:cubicBezTo>
                    <a:pt x="954961" y="71657"/>
                    <a:pt x="953275" y="70360"/>
                    <a:pt x="951588" y="68803"/>
                  </a:cubicBezTo>
                  <a:cubicBezTo>
                    <a:pt x="949902" y="67247"/>
                    <a:pt x="948605" y="65561"/>
                    <a:pt x="947307" y="63874"/>
                  </a:cubicBezTo>
                  <a:cubicBezTo>
                    <a:pt x="937968" y="51162"/>
                    <a:pt x="938747" y="33132"/>
                    <a:pt x="950032" y="2106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8" name="Freeform: Shape 17">
              <a:extLst>
                <a:ext uri="{FF2B5EF4-FFF2-40B4-BE49-F238E27FC236}">
                  <a16:creationId xmlns:a16="http://schemas.microsoft.com/office/drawing/2014/main" id="{2B5219A3-7ECF-85BE-776F-D1BDB40B132E}"/>
                </a:ext>
              </a:extLst>
            </p:cNvPr>
            <p:cNvSpPr/>
            <p:nvPr/>
          </p:nvSpPr>
          <p:spPr>
            <a:xfrm>
              <a:off x="9007321" y="6459126"/>
              <a:ext cx="3185278" cy="396408"/>
            </a:xfrm>
            <a:custGeom>
              <a:avLst/>
              <a:gdLst>
                <a:gd name="connsiteX0" fmla="*/ 3185279 w 3185278"/>
                <a:gd name="connsiteY0" fmla="*/ 228298 h 396408"/>
                <a:gd name="connsiteX1" fmla="*/ 3029751 w 3185278"/>
                <a:gd name="connsiteY1" fmla="*/ 228298 h 396408"/>
                <a:gd name="connsiteX2" fmla="*/ 2839330 w 3185278"/>
                <a:gd name="connsiteY2" fmla="*/ 37747 h 396408"/>
                <a:gd name="connsiteX3" fmla="*/ 87817 w 3185278"/>
                <a:gd name="connsiteY3" fmla="*/ 37747 h 396408"/>
                <a:gd name="connsiteX4" fmla="*/ 44232 w 3185278"/>
                <a:gd name="connsiteY4" fmla="*/ 0 h 396408"/>
                <a:gd name="connsiteX5" fmla="*/ 0 w 3185278"/>
                <a:gd name="connsiteY5" fmla="*/ 44233 h 396408"/>
                <a:gd name="connsiteX6" fmla="*/ 44232 w 3185278"/>
                <a:gd name="connsiteY6" fmla="*/ 88466 h 396408"/>
                <a:gd name="connsiteX7" fmla="*/ 87817 w 3185278"/>
                <a:gd name="connsiteY7" fmla="*/ 50718 h 396408"/>
                <a:gd name="connsiteX8" fmla="*/ 1974650 w 3185278"/>
                <a:gd name="connsiteY8" fmla="*/ 50718 h 396408"/>
                <a:gd name="connsiteX9" fmla="*/ 2088540 w 3185278"/>
                <a:gd name="connsiteY9" fmla="*/ 164738 h 396408"/>
                <a:gd name="connsiteX10" fmla="*/ 2374042 w 3185278"/>
                <a:gd name="connsiteY10" fmla="*/ 164738 h 396408"/>
                <a:gd name="connsiteX11" fmla="*/ 2417626 w 3185278"/>
                <a:gd name="connsiteY11" fmla="*/ 202485 h 396408"/>
                <a:gd name="connsiteX12" fmla="*/ 2461859 w 3185278"/>
                <a:gd name="connsiteY12" fmla="*/ 158252 h 396408"/>
                <a:gd name="connsiteX13" fmla="*/ 2417626 w 3185278"/>
                <a:gd name="connsiteY13" fmla="*/ 114019 h 396408"/>
                <a:gd name="connsiteX14" fmla="*/ 2374042 w 3185278"/>
                <a:gd name="connsiteY14" fmla="*/ 151766 h 396408"/>
                <a:gd name="connsiteX15" fmla="*/ 2093987 w 3185278"/>
                <a:gd name="connsiteY15" fmla="*/ 151766 h 396408"/>
                <a:gd name="connsiteX16" fmla="*/ 1992940 w 3185278"/>
                <a:gd name="connsiteY16" fmla="*/ 50718 h 396408"/>
                <a:gd name="connsiteX17" fmla="*/ 2833881 w 3185278"/>
                <a:gd name="connsiteY17" fmla="*/ 50718 h 396408"/>
                <a:gd name="connsiteX18" fmla="*/ 3011461 w 3185278"/>
                <a:gd name="connsiteY18" fmla="*/ 228298 h 396408"/>
                <a:gd name="connsiteX19" fmla="*/ 2826098 w 3185278"/>
                <a:gd name="connsiteY19" fmla="*/ 228298 h 396408"/>
                <a:gd name="connsiteX20" fmla="*/ 2826098 w 3185278"/>
                <a:gd name="connsiteY20" fmla="*/ 241270 h 396408"/>
                <a:gd name="connsiteX21" fmla="*/ 3024432 w 3185278"/>
                <a:gd name="connsiteY21" fmla="*/ 241270 h 396408"/>
                <a:gd name="connsiteX22" fmla="*/ 3179572 w 3185278"/>
                <a:gd name="connsiteY22" fmla="*/ 396409 h 396408"/>
                <a:gd name="connsiteX23" fmla="*/ 3185279 w 3185278"/>
                <a:gd name="connsiteY23" fmla="*/ 396409 h 396408"/>
                <a:gd name="connsiteX24" fmla="*/ 3185279 w 3185278"/>
                <a:gd name="connsiteY24" fmla="*/ 383696 h 396408"/>
                <a:gd name="connsiteX25" fmla="*/ 3042722 w 3185278"/>
                <a:gd name="connsiteY25" fmla="*/ 241270 h 396408"/>
                <a:gd name="connsiteX26" fmla="*/ 3185279 w 3185278"/>
                <a:gd name="connsiteY26" fmla="*/ 241270 h 396408"/>
                <a:gd name="connsiteX27" fmla="*/ 3185279 w 3185278"/>
                <a:gd name="connsiteY27" fmla="*/ 228298 h 396408"/>
                <a:gd name="connsiteX28" fmla="*/ 77439 w 3185278"/>
                <a:gd name="connsiteY28" fmla="*/ 50718 h 396408"/>
                <a:gd name="connsiteX29" fmla="*/ 44232 w 3185278"/>
                <a:gd name="connsiteY29" fmla="*/ 78088 h 396408"/>
                <a:gd name="connsiteX30" fmla="*/ 10377 w 3185278"/>
                <a:gd name="connsiteY30" fmla="*/ 44233 h 396408"/>
                <a:gd name="connsiteX31" fmla="*/ 44232 w 3185278"/>
                <a:gd name="connsiteY31" fmla="*/ 10377 h 396408"/>
                <a:gd name="connsiteX32" fmla="*/ 77439 w 3185278"/>
                <a:gd name="connsiteY32" fmla="*/ 37747 h 396408"/>
                <a:gd name="connsiteX33" fmla="*/ 78089 w 3185278"/>
                <a:gd name="connsiteY33" fmla="*/ 44233 h 396408"/>
                <a:gd name="connsiteX34" fmla="*/ 77439 w 3185278"/>
                <a:gd name="connsiteY34" fmla="*/ 50718 h 396408"/>
                <a:gd name="connsiteX35" fmla="*/ 2384419 w 3185278"/>
                <a:gd name="connsiteY35" fmla="*/ 151766 h 396408"/>
                <a:gd name="connsiteX36" fmla="*/ 2417626 w 3185278"/>
                <a:gd name="connsiteY36" fmla="*/ 124397 h 396408"/>
                <a:gd name="connsiteX37" fmla="*/ 2451482 w 3185278"/>
                <a:gd name="connsiteY37" fmla="*/ 158252 h 396408"/>
                <a:gd name="connsiteX38" fmla="*/ 2417626 w 3185278"/>
                <a:gd name="connsiteY38" fmla="*/ 192108 h 396408"/>
                <a:gd name="connsiteX39" fmla="*/ 2384419 w 3185278"/>
                <a:gd name="connsiteY39" fmla="*/ 164738 h 396408"/>
                <a:gd name="connsiteX40" fmla="*/ 2383771 w 3185278"/>
                <a:gd name="connsiteY40" fmla="*/ 158252 h 396408"/>
                <a:gd name="connsiteX41" fmla="*/ 2384419 w 3185278"/>
                <a:gd name="connsiteY41" fmla="*/ 151766 h 39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185278" h="396408">
                  <a:moveTo>
                    <a:pt x="3185279" y="228298"/>
                  </a:moveTo>
                  <a:lnTo>
                    <a:pt x="3029751" y="228298"/>
                  </a:lnTo>
                  <a:lnTo>
                    <a:pt x="2839330" y="37747"/>
                  </a:lnTo>
                  <a:lnTo>
                    <a:pt x="87817" y="37747"/>
                  </a:lnTo>
                  <a:cubicBezTo>
                    <a:pt x="84574" y="16474"/>
                    <a:pt x="66414" y="0"/>
                    <a:pt x="44232" y="0"/>
                  </a:cubicBezTo>
                  <a:cubicBezTo>
                    <a:pt x="19846" y="0"/>
                    <a:pt x="0" y="19846"/>
                    <a:pt x="0" y="44233"/>
                  </a:cubicBezTo>
                  <a:cubicBezTo>
                    <a:pt x="0" y="68619"/>
                    <a:pt x="19846" y="88466"/>
                    <a:pt x="44232" y="88466"/>
                  </a:cubicBezTo>
                  <a:cubicBezTo>
                    <a:pt x="66414" y="88466"/>
                    <a:pt x="84574" y="71992"/>
                    <a:pt x="87817" y="50718"/>
                  </a:cubicBezTo>
                  <a:lnTo>
                    <a:pt x="1974650" y="50718"/>
                  </a:lnTo>
                  <a:lnTo>
                    <a:pt x="2088540" y="164738"/>
                  </a:lnTo>
                  <a:lnTo>
                    <a:pt x="2374042" y="164738"/>
                  </a:lnTo>
                  <a:cubicBezTo>
                    <a:pt x="2377285" y="186011"/>
                    <a:pt x="2395445" y="202485"/>
                    <a:pt x="2417626" y="202485"/>
                  </a:cubicBezTo>
                  <a:cubicBezTo>
                    <a:pt x="2442013" y="202485"/>
                    <a:pt x="2461859" y="182639"/>
                    <a:pt x="2461859" y="158252"/>
                  </a:cubicBezTo>
                  <a:cubicBezTo>
                    <a:pt x="2461859" y="133866"/>
                    <a:pt x="2442013" y="114019"/>
                    <a:pt x="2417626" y="114019"/>
                  </a:cubicBezTo>
                  <a:cubicBezTo>
                    <a:pt x="2395445" y="114019"/>
                    <a:pt x="2377285" y="130493"/>
                    <a:pt x="2374042" y="151766"/>
                  </a:cubicBezTo>
                  <a:lnTo>
                    <a:pt x="2093987" y="151766"/>
                  </a:lnTo>
                  <a:lnTo>
                    <a:pt x="1992940" y="50718"/>
                  </a:lnTo>
                  <a:lnTo>
                    <a:pt x="2833881" y="50718"/>
                  </a:lnTo>
                  <a:lnTo>
                    <a:pt x="3011461" y="228298"/>
                  </a:lnTo>
                  <a:lnTo>
                    <a:pt x="2826098" y="228298"/>
                  </a:lnTo>
                  <a:lnTo>
                    <a:pt x="2826098" y="241270"/>
                  </a:lnTo>
                  <a:lnTo>
                    <a:pt x="3024432" y="241270"/>
                  </a:lnTo>
                  <a:lnTo>
                    <a:pt x="3179572" y="396409"/>
                  </a:lnTo>
                  <a:lnTo>
                    <a:pt x="3185279" y="396409"/>
                  </a:lnTo>
                  <a:lnTo>
                    <a:pt x="3185279" y="383696"/>
                  </a:lnTo>
                  <a:lnTo>
                    <a:pt x="3042722" y="241270"/>
                  </a:lnTo>
                  <a:lnTo>
                    <a:pt x="3185279" y="241270"/>
                  </a:lnTo>
                  <a:lnTo>
                    <a:pt x="3185279" y="228298"/>
                  </a:lnTo>
                  <a:close/>
                  <a:moveTo>
                    <a:pt x="77439" y="50718"/>
                  </a:moveTo>
                  <a:cubicBezTo>
                    <a:pt x="74326" y="66284"/>
                    <a:pt x="60706" y="78088"/>
                    <a:pt x="44232" y="78088"/>
                  </a:cubicBezTo>
                  <a:cubicBezTo>
                    <a:pt x="25553" y="78088"/>
                    <a:pt x="10377" y="62912"/>
                    <a:pt x="10377" y="44233"/>
                  </a:cubicBezTo>
                  <a:cubicBezTo>
                    <a:pt x="10377" y="25554"/>
                    <a:pt x="25553" y="10377"/>
                    <a:pt x="44232" y="10377"/>
                  </a:cubicBezTo>
                  <a:cubicBezTo>
                    <a:pt x="60706" y="10377"/>
                    <a:pt x="74326" y="22181"/>
                    <a:pt x="77439" y="37747"/>
                  </a:cubicBezTo>
                  <a:cubicBezTo>
                    <a:pt x="77829" y="39822"/>
                    <a:pt x="78089" y="42028"/>
                    <a:pt x="78089" y="44233"/>
                  </a:cubicBezTo>
                  <a:cubicBezTo>
                    <a:pt x="78089" y="46438"/>
                    <a:pt x="77829" y="48643"/>
                    <a:pt x="77439" y="50718"/>
                  </a:cubicBezTo>
                  <a:close/>
                  <a:moveTo>
                    <a:pt x="2384419" y="151766"/>
                  </a:moveTo>
                  <a:cubicBezTo>
                    <a:pt x="2387403" y="136201"/>
                    <a:pt x="2401152" y="124397"/>
                    <a:pt x="2417626" y="124397"/>
                  </a:cubicBezTo>
                  <a:cubicBezTo>
                    <a:pt x="2436305" y="124397"/>
                    <a:pt x="2451482" y="139573"/>
                    <a:pt x="2451482" y="158252"/>
                  </a:cubicBezTo>
                  <a:cubicBezTo>
                    <a:pt x="2451482" y="176931"/>
                    <a:pt x="2436305" y="192108"/>
                    <a:pt x="2417626" y="192108"/>
                  </a:cubicBezTo>
                  <a:cubicBezTo>
                    <a:pt x="2401152" y="192108"/>
                    <a:pt x="2387532" y="180304"/>
                    <a:pt x="2384419" y="164738"/>
                  </a:cubicBezTo>
                  <a:cubicBezTo>
                    <a:pt x="2384030" y="162662"/>
                    <a:pt x="2383771" y="160457"/>
                    <a:pt x="2383771" y="158252"/>
                  </a:cubicBezTo>
                  <a:cubicBezTo>
                    <a:pt x="2383771" y="156047"/>
                    <a:pt x="2384030" y="153842"/>
                    <a:pt x="2384419" y="151766"/>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9" name="Freeform: Shape 18">
              <a:extLst>
                <a:ext uri="{FF2B5EF4-FFF2-40B4-BE49-F238E27FC236}">
                  <a16:creationId xmlns:a16="http://schemas.microsoft.com/office/drawing/2014/main" id="{45BF59CE-F6E5-4A3E-0221-B95E7F1503EC}"/>
                </a:ext>
              </a:extLst>
            </p:cNvPr>
            <p:cNvSpPr/>
            <p:nvPr/>
          </p:nvSpPr>
          <p:spPr>
            <a:xfrm>
              <a:off x="11480594" y="6760195"/>
              <a:ext cx="104680" cy="95340"/>
            </a:xfrm>
            <a:custGeom>
              <a:avLst/>
              <a:gdLst>
                <a:gd name="connsiteX0" fmla="*/ 9210 w 104680"/>
                <a:gd name="connsiteY0" fmla="*/ 0 h 95340"/>
                <a:gd name="connsiteX1" fmla="*/ 0 w 104680"/>
                <a:gd name="connsiteY1" fmla="*/ 9080 h 95340"/>
                <a:gd name="connsiteX2" fmla="*/ 86261 w 104680"/>
                <a:gd name="connsiteY2" fmla="*/ 95340 h 95340"/>
                <a:gd name="connsiteX3" fmla="*/ 104680 w 104680"/>
                <a:gd name="connsiteY3" fmla="*/ 95340 h 95340"/>
              </a:gdLst>
              <a:ahLst/>
              <a:cxnLst>
                <a:cxn ang="0">
                  <a:pos x="connsiteX0" y="connsiteY0"/>
                </a:cxn>
                <a:cxn ang="0">
                  <a:pos x="connsiteX1" y="connsiteY1"/>
                </a:cxn>
                <a:cxn ang="0">
                  <a:pos x="connsiteX2" y="connsiteY2"/>
                </a:cxn>
                <a:cxn ang="0">
                  <a:pos x="connsiteX3" y="connsiteY3"/>
                </a:cxn>
              </a:cxnLst>
              <a:rect l="l" t="t" r="r" b="b"/>
              <a:pathLst>
                <a:path w="104680" h="95340">
                  <a:moveTo>
                    <a:pt x="9210" y="0"/>
                  </a:moveTo>
                  <a:lnTo>
                    <a:pt x="0" y="9080"/>
                  </a:lnTo>
                  <a:lnTo>
                    <a:pt x="86261" y="95340"/>
                  </a:lnTo>
                  <a:lnTo>
                    <a:pt x="104680" y="95340"/>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0" name="Freeform: Shape 19">
              <a:extLst>
                <a:ext uri="{FF2B5EF4-FFF2-40B4-BE49-F238E27FC236}">
                  <a16:creationId xmlns:a16="http://schemas.microsoft.com/office/drawing/2014/main" id="{4EAE83D2-C5DB-60AE-F1F0-4F90B33F4A93}"/>
                </a:ext>
              </a:extLst>
            </p:cNvPr>
            <p:cNvSpPr/>
            <p:nvPr/>
          </p:nvSpPr>
          <p:spPr>
            <a:xfrm>
              <a:off x="10250897" y="6748909"/>
              <a:ext cx="4280" cy="4539"/>
            </a:xfrm>
            <a:custGeom>
              <a:avLst/>
              <a:gdLst>
                <a:gd name="connsiteX0" fmla="*/ 0 w 4280"/>
                <a:gd name="connsiteY0" fmla="*/ 4540 h 4539"/>
                <a:gd name="connsiteX1" fmla="*/ 4281 w 4280"/>
                <a:gd name="connsiteY1" fmla="*/ 0 h 4539"/>
                <a:gd name="connsiteX2" fmla="*/ 0 w 4280"/>
                <a:gd name="connsiteY2" fmla="*/ 4540 h 4539"/>
              </a:gdLst>
              <a:ahLst/>
              <a:cxnLst>
                <a:cxn ang="0">
                  <a:pos x="connsiteX0" y="connsiteY0"/>
                </a:cxn>
                <a:cxn ang="0">
                  <a:pos x="connsiteX1" y="connsiteY1"/>
                </a:cxn>
                <a:cxn ang="0">
                  <a:pos x="connsiteX2" y="connsiteY2"/>
                </a:cxn>
              </a:cxnLst>
              <a:rect l="l" t="t" r="r" b="b"/>
              <a:pathLst>
                <a:path w="4280" h="4539">
                  <a:moveTo>
                    <a:pt x="0" y="4540"/>
                  </a:moveTo>
                  <a:cubicBezTo>
                    <a:pt x="2594" y="1816"/>
                    <a:pt x="3761" y="519"/>
                    <a:pt x="4281" y="0"/>
                  </a:cubicBezTo>
                  <a:cubicBezTo>
                    <a:pt x="3503" y="778"/>
                    <a:pt x="1816" y="2724"/>
                    <a:pt x="0" y="45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1" name="Freeform: Shape 20">
              <a:extLst>
                <a:ext uri="{FF2B5EF4-FFF2-40B4-BE49-F238E27FC236}">
                  <a16:creationId xmlns:a16="http://schemas.microsoft.com/office/drawing/2014/main" id="{4921361E-F18C-F884-AABF-779BAE64ADC0}"/>
                </a:ext>
              </a:extLst>
            </p:cNvPr>
            <p:cNvSpPr/>
            <p:nvPr/>
          </p:nvSpPr>
          <p:spPr>
            <a:xfrm>
              <a:off x="7090913" y="6501284"/>
              <a:ext cx="1525447" cy="354380"/>
            </a:xfrm>
            <a:custGeom>
              <a:avLst/>
              <a:gdLst>
                <a:gd name="connsiteX0" fmla="*/ 1071315 w 1525447"/>
                <a:gd name="connsiteY0" fmla="*/ 191329 h 354380"/>
                <a:gd name="connsiteX1" fmla="*/ 1397030 w 1525447"/>
                <a:gd name="connsiteY1" fmla="*/ 191329 h 354380"/>
                <a:gd name="connsiteX2" fmla="*/ 1471486 w 1525447"/>
                <a:gd name="connsiteY2" fmla="*/ 265786 h 354380"/>
                <a:gd name="connsiteX3" fmla="*/ 1475507 w 1525447"/>
                <a:gd name="connsiteY3" fmla="*/ 301976 h 354380"/>
                <a:gd name="connsiteX4" fmla="*/ 1516886 w 1525447"/>
                <a:gd name="connsiteY4" fmla="*/ 301976 h 354380"/>
                <a:gd name="connsiteX5" fmla="*/ 1516886 w 1525447"/>
                <a:gd name="connsiteY5" fmla="*/ 260597 h 354380"/>
                <a:gd name="connsiteX6" fmla="*/ 1480695 w 1525447"/>
                <a:gd name="connsiteY6" fmla="*/ 256576 h 354380"/>
                <a:gd name="connsiteX7" fmla="*/ 1404423 w 1525447"/>
                <a:gd name="connsiteY7" fmla="*/ 180304 h 354380"/>
                <a:gd name="connsiteX8" fmla="*/ 1403774 w 1525447"/>
                <a:gd name="connsiteY8" fmla="*/ 180952 h 354380"/>
                <a:gd name="connsiteX9" fmla="*/ 1403774 w 1525447"/>
                <a:gd name="connsiteY9" fmla="*/ 178358 h 354380"/>
                <a:gd name="connsiteX10" fmla="*/ 1055879 w 1525447"/>
                <a:gd name="connsiteY10" fmla="*/ 178358 h 354380"/>
                <a:gd name="connsiteX11" fmla="*/ 1049004 w 1525447"/>
                <a:gd name="connsiteY11" fmla="*/ 178358 h 354380"/>
                <a:gd name="connsiteX12" fmla="*/ 150469 w 1525447"/>
                <a:gd name="connsiteY12" fmla="*/ 178358 h 354380"/>
                <a:gd name="connsiteX13" fmla="*/ 315855 w 1525447"/>
                <a:gd name="connsiteY13" fmla="*/ 12971 h 354380"/>
                <a:gd name="connsiteX14" fmla="*/ 590981 w 1525447"/>
                <a:gd name="connsiteY14" fmla="*/ 12971 h 354380"/>
                <a:gd name="connsiteX15" fmla="*/ 590981 w 1525447"/>
                <a:gd name="connsiteY15" fmla="*/ 0 h 354380"/>
                <a:gd name="connsiteX16" fmla="*/ 310538 w 1525447"/>
                <a:gd name="connsiteY16" fmla="*/ 0 h 354380"/>
                <a:gd name="connsiteX17" fmla="*/ 132180 w 1525447"/>
                <a:gd name="connsiteY17" fmla="*/ 178358 h 354380"/>
                <a:gd name="connsiteX18" fmla="*/ 0 w 1525447"/>
                <a:gd name="connsiteY18" fmla="*/ 178358 h 354380"/>
                <a:gd name="connsiteX19" fmla="*/ 0 w 1525447"/>
                <a:gd name="connsiteY19" fmla="*/ 191329 h 354380"/>
                <a:gd name="connsiteX20" fmla="*/ 1049004 w 1525447"/>
                <a:gd name="connsiteY20" fmla="*/ 191329 h 354380"/>
                <a:gd name="connsiteX21" fmla="*/ 1053155 w 1525447"/>
                <a:gd name="connsiteY21" fmla="*/ 191329 h 354380"/>
                <a:gd name="connsiteX22" fmla="*/ 1212575 w 1525447"/>
                <a:gd name="connsiteY22" fmla="*/ 354381 h 354380"/>
                <a:gd name="connsiteX23" fmla="*/ 1230735 w 1525447"/>
                <a:gd name="connsiteY23" fmla="*/ 354381 h 354380"/>
                <a:gd name="connsiteX24" fmla="*/ 1071315 w 1525447"/>
                <a:gd name="connsiteY24" fmla="*/ 191329 h 3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5447" h="354380">
                  <a:moveTo>
                    <a:pt x="1071315" y="191329"/>
                  </a:moveTo>
                  <a:lnTo>
                    <a:pt x="1397030" y="191329"/>
                  </a:lnTo>
                  <a:lnTo>
                    <a:pt x="1471486" y="265786"/>
                  </a:lnTo>
                  <a:cubicBezTo>
                    <a:pt x="1464352" y="277071"/>
                    <a:pt x="1465649" y="292247"/>
                    <a:pt x="1475507" y="301976"/>
                  </a:cubicBezTo>
                  <a:cubicBezTo>
                    <a:pt x="1486922" y="313391"/>
                    <a:pt x="1505471" y="313391"/>
                    <a:pt x="1516886" y="301976"/>
                  </a:cubicBezTo>
                  <a:cubicBezTo>
                    <a:pt x="1528301" y="290561"/>
                    <a:pt x="1528301" y="272012"/>
                    <a:pt x="1516886" y="260597"/>
                  </a:cubicBezTo>
                  <a:cubicBezTo>
                    <a:pt x="1507028" y="250739"/>
                    <a:pt x="1491980" y="249442"/>
                    <a:pt x="1480695" y="256576"/>
                  </a:cubicBezTo>
                  <a:lnTo>
                    <a:pt x="1404423" y="180304"/>
                  </a:lnTo>
                  <a:lnTo>
                    <a:pt x="1403774" y="180952"/>
                  </a:lnTo>
                  <a:lnTo>
                    <a:pt x="1403774" y="178358"/>
                  </a:lnTo>
                  <a:lnTo>
                    <a:pt x="1055879" y="178358"/>
                  </a:lnTo>
                  <a:lnTo>
                    <a:pt x="1049004" y="178358"/>
                  </a:lnTo>
                  <a:lnTo>
                    <a:pt x="150469" y="178358"/>
                  </a:lnTo>
                  <a:lnTo>
                    <a:pt x="315855" y="12971"/>
                  </a:lnTo>
                  <a:lnTo>
                    <a:pt x="590981" y="12971"/>
                  </a:lnTo>
                  <a:lnTo>
                    <a:pt x="590981" y="0"/>
                  </a:lnTo>
                  <a:lnTo>
                    <a:pt x="310538" y="0"/>
                  </a:lnTo>
                  <a:lnTo>
                    <a:pt x="132180" y="178358"/>
                  </a:lnTo>
                  <a:lnTo>
                    <a:pt x="0" y="178358"/>
                  </a:lnTo>
                  <a:lnTo>
                    <a:pt x="0" y="191329"/>
                  </a:lnTo>
                  <a:lnTo>
                    <a:pt x="1049004" y="191329"/>
                  </a:lnTo>
                  <a:lnTo>
                    <a:pt x="1053155" y="191329"/>
                  </a:lnTo>
                  <a:lnTo>
                    <a:pt x="1212575" y="354381"/>
                  </a:lnTo>
                  <a:lnTo>
                    <a:pt x="1230735" y="354381"/>
                  </a:lnTo>
                  <a:lnTo>
                    <a:pt x="1071315" y="191329"/>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2" name="Freeform: Shape 21">
              <a:extLst>
                <a:ext uri="{FF2B5EF4-FFF2-40B4-BE49-F238E27FC236}">
                  <a16:creationId xmlns:a16="http://schemas.microsoft.com/office/drawing/2014/main" id="{AF6711F7-AD3D-E3C9-10C6-B57EC8EFCBC7}"/>
                </a:ext>
              </a:extLst>
            </p:cNvPr>
            <p:cNvSpPr/>
            <p:nvPr/>
          </p:nvSpPr>
          <p:spPr>
            <a:xfrm>
              <a:off x="5132737" y="6728544"/>
              <a:ext cx="923181" cy="126990"/>
            </a:xfrm>
            <a:custGeom>
              <a:avLst/>
              <a:gdLst>
                <a:gd name="connsiteX0" fmla="*/ 878948 w 923181"/>
                <a:gd name="connsiteY0" fmla="*/ 88466 h 126990"/>
                <a:gd name="connsiteX1" fmla="*/ 923181 w 923181"/>
                <a:gd name="connsiteY1" fmla="*/ 44233 h 126990"/>
                <a:gd name="connsiteX2" fmla="*/ 878948 w 923181"/>
                <a:gd name="connsiteY2" fmla="*/ 0 h 126990"/>
                <a:gd name="connsiteX3" fmla="*/ 835364 w 923181"/>
                <a:gd name="connsiteY3" fmla="*/ 37747 h 126990"/>
                <a:gd name="connsiteX4" fmla="*/ 89244 w 923181"/>
                <a:gd name="connsiteY4" fmla="*/ 37747 h 126990"/>
                <a:gd name="connsiteX5" fmla="*/ 0 w 923181"/>
                <a:gd name="connsiteY5" fmla="*/ 126991 h 126990"/>
                <a:gd name="connsiteX6" fmla="*/ 18290 w 923181"/>
                <a:gd name="connsiteY6" fmla="*/ 126991 h 126990"/>
                <a:gd name="connsiteX7" fmla="*/ 94562 w 923181"/>
                <a:gd name="connsiteY7" fmla="*/ 50718 h 126990"/>
                <a:gd name="connsiteX8" fmla="*/ 835364 w 923181"/>
                <a:gd name="connsiteY8" fmla="*/ 50718 h 126990"/>
                <a:gd name="connsiteX9" fmla="*/ 878948 w 923181"/>
                <a:gd name="connsiteY9" fmla="*/ 88466 h 126990"/>
                <a:gd name="connsiteX10" fmla="*/ 845741 w 923181"/>
                <a:gd name="connsiteY10" fmla="*/ 37747 h 126990"/>
                <a:gd name="connsiteX11" fmla="*/ 878948 w 923181"/>
                <a:gd name="connsiteY11" fmla="*/ 10377 h 126990"/>
                <a:gd name="connsiteX12" fmla="*/ 912804 w 923181"/>
                <a:gd name="connsiteY12" fmla="*/ 44233 h 126990"/>
                <a:gd name="connsiteX13" fmla="*/ 878948 w 923181"/>
                <a:gd name="connsiteY13" fmla="*/ 78088 h 126990"/>
                <a:gd name="connsiteX14" fmla="*/ 845741 w 923181"/>
                <a:gd name="connsiteY14" fmla="*/ 50718 h 126990"/>
                <a:gd name="connsiteX15" fmla="*/ 845093 w 923181"/>
                <a:gd name="connsiteY15" fmla="*/ 44233 h 126990"/>
                <a:gd name="connsiteX16" fmla="*/ 845741 w 923181"/>
                <a:gd name="connsiteY16" fmla="*/ 37747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3181" h="126990">
                  <a:moveTo>
                    <a:pt x="878948" y="88466"/>
                  </a:moveTo>
                  <a:cubicBezTo>
                    <a:pt x="903335" y="88466"/>
                    <a:pt x="923181" y="68619"/>
                    <a:pt x="923181" y="44233"/>
                  </a:cubicBezTo>
                  <a:cubicBezTo>
                    <a:pt x="923181" y="19846"/>
                    <a:pt x="903335" y="0"/>
                    <a:pt x="878948" y="0"/>
                  </a:cubicBezTo>
                  <a:cubicBezTo>
                    <a:pt x="856767" y="0"/>
                    <a:pt x="838607" y="16474"/>
                    <a:pt x="835364" y="37747"/>
                  </a:cubicBezTo>
                  <a:lnTo>
                    <a:pt x="89244" y="37747"/>
                  </a:lnTo>
                  <a:lnTo>
                    <a:pt x="0" y="126991"/>
                  </a:lnTo>
                  <a:lnTo>
                    <a:pt x="18290" y="126991"/>
                  </a:lnTo>
                  <a:lnTo>
                    <a:pt x="94562" y="50718"/>
                  </a:lnTo>
                  <a:lnTo>
                    <a:pt x="835364" y="50718"/>
                  </a:lnTo>
                  <a:cubicBezTo>
                    <a:pt x="838607" y="71992"/>
                    <a:pt x="856767" y="88466"/>
                    <a:pt x="878948" y="88466"/>
                  </a:cubicBezTo>
                  <a:close/>
                  <a:moveTo>
                    <a:pt x="845741" y="37747"/>
                  </a:moveTo>
                  <a:cubicBezTo>
                    <a:pt x="848725" y="22181"/>
                    <a:pt x="862475" y="10377"/>
                    <a:pt x="878948" y="10377"/>
                  </a:cubicBezTo>
                  <a:cubicBezTo>
                    <a:pt x="897627" y="10377"/>
                    <a:pt x="912804" y="25554"/>
                    <a:pt x="912804" y="44233"/>
                  </a:cubicBezTo>
                  <a:cubicBezTo>
                    <a:pt x="912804" y="62912"/>
                    <a:pt x="897627" y="78088"/>
                    <a:pt x="878948" y="78088"/>
                  </a:cubicBezTo>
                  <a:cubicBezTo>
                    <a:pt x="862475" y="78088"/>
                    <a:pt x="848854" y="66284"/>
                    <a:pt x="845741" y="50718"/>
                  </a:cubicBezTo>
                  <a:cubicBezTo>
                    <a:pt x="845352" y="48643"/>
                    <a:pt x="845093" y="46438"/>
                    <a:pt x="845093" y="44233"/>
                  </a:cubicBezTo>
                  <a:cubicBezTo>
                    <a:pt x="845093" y="42028"/>
                    <a:pt x="845352" y="39822"/>
                    <a:pt x="845741" y="3774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3" name="Freeform: Shape 22">
              <a:extLst>
                <a:ext uri="{FF2B5EF4-FFF2-40B4-BE49-F238E27FC236}">
                  <a16:creationId xmlns:a16="http://schemas.microsoft.com/office/drawing/2014/main" id="{A3AED821-361A-E12C-C118-28933292E719}"/>
                </a:ext>
              </a:extLst>
            </p:cNvPr>
            <p:cNvSpPr/>
            <p:nvPr/>
          </p:nvSpPr>
          <p:spPr>
            <a:xfrm>
              <a:off x="3659565" y="6463537"/>
              <a:ext cx="3485568" cy="391998"/>
            </a:xfrm>
            <a:custGeom>
              <a:avLst/>
              <a:gdLst>
                <a:gd name="connsiteX0" fmla="*/ 2911581 w 3485568"/>
                <a:gd name="connsiteY0" fmla="*/ 229076 h 391998"/>
                <a:gd name="connsiteX1" fmla="*/ 3147792 w 3485568"/>
                <a:gd name="connsiteY1" fmla="*/ 229076 h 391998"/>
                <a:gd name="connsiteX2" fmla="*/ 3191376 w 3485568"/>
                <a:gd name="connsiteY2" fmla="*/ 266823 h 391998"/>
                <a:gd name="connsiteX3" fmla="*/ 3235608 w 3485568"/>
                <a:gd name="connsiteY3" fmla="*/ 222591 h 391998"/>
                <a:gd name="connsiteX4" fmla="*/ 3191376 w 3485568"/>
                <a:gd name="connsiteY4" fmla="*/ 178358 h 391998"/>
                <a:gd name="connsiteX5" fmla="*/ 3147792 w 3485568"/>
                <a:gd name="connsiteY5" fmla="*/ 216105 h 391998"/>
                <a:gd name="connsiteX6" fmla="*/ 2898609 w 3485568"/>
                <a:gd name="connsiteY6" fmla="*/ 216105 h 391998"/>
                <a:gd name="connsiteX7" fmla="*/ 2822466 w 3485568"/>
                <a:gd name="connsiteY7" fmla="*/ 139962 h 391998"/>
                <a:gd name="connsiteX8" fmla="*/ 2520620 w 3485568"/>
                <a:gd name="connsiteY8" fmla="*/ 139962 h 391998"/>
                <a:gd name="connsiteX9" fmla="*/ 2492083 w 3485568"/>
                <a:gd name="connsiteY9" fmla="*/ 117132 h 391998"/>
                <a:gd name="connsiteX10" fmla="*/ 2462767 w 3485568"/>
                <a:gd name="connsiteY10" fmla="*/ 146448 h 391998"/>
                <a:gd name="connsiteX11" fmla="*/ 2492083 w 3485568"/>
                <a:gd name="connsiteY11" fmla="*/ 175764 h 391998"/>
                <a:gd name="connsiteX12" fmla="*/ 2520620 w 3485568"/>
                <a:gd name="connsiteY12" fmla="*/ 152934 h 391998"/>
                <a:gd name="connsiteX13" fmla="*/ 2817148 w 3485568"/>
                <a:gd name="connsiteY13" fmla="*/ 152934 h 391998"/>
                <a:gd name="connsiteX14" fmla="*/ 2880319 w 3485568"/>
                <a:gd name="connsiteY14" fmla="*/ 216105 h 391998"/>
                <a:gd name="connsiteX15" fmla="*/ 1913424 w 3485568"/>
                <a:gd name="connsiteY15" fmla="*/ 216105 h 391998"/>
                <a:gd name="connsiteX16" fmla="*/ 2078681 w 3485568"/>
                <a:gd name="connsiteY16" fmla="*/ 50718 h 391998"/>
                <a:gd name="connsiteX17" fmla="*/ 3397752 w 3485568"/>
                <a:gd name="connsiteY17" fmla="*/ 50718 h 391998"/>
                <a:gd name="connsiteX18" fmla="*/ 3441336 w 3485568"/>
                <a:gd name="connsiteY18" fmla="*/ 88466 h 391998"/>
                <a:gd name="connsiteX19" fmla="*/ 3485569 w 3485568"/>
                <a:gd name="connsiteY19" fmla="*/ 44233 h 391998"/>
                <a:gd name="connsiteX20" fmla="*/ 3441336 w 3485568"/>
                <a:gd name="connsiteY20" fmla="*/ 0 h 391998"/>
                <a:gd name="connsiteX21" fmla="*/ 3397752 w 3485568"/>
                <a:gd name="connsiteY21" fmla="*/ 37747 h 391998"/>
                <a:gd name="connsiteX22" fmla="*/ 2073363 w 3485568"/>
                <a:gd name="connsiteY22" fmla="*/ 37747 h 391998"/>
                <a:gd name="connsiteX23" fmla="*/ 1971277 w 3485568"/>
                <a:gd name="connsiteY23" fmla="*/ 139833 h 391998"/>
                <a:gd name="connsiteX24" fmla="*/ 1349424 w 3485568"/>
                <a:gd name="connsiteY24" fmla="*/ 139833 h 391998"/>
                <a:gd name="connsiteX25" fmla="*/ 1349424 w 3485568"/>
                <a:gd name="connsiteY25" fmla="*/ 152804 h 391998"/>
                <a:gd name="connsiteX26" fmla="*/ 1958306 w 3485568"/>
                <a:gd name="connsiteY26" fmla="*/ 152804 h 391998"/>
                <a:gd name="connsiteX27" fmla="*/ 1895134 w 3485568"/>
                <a:gd name="connsiteY27" fmla="*/ 215975 h 391998"/>
                <a:gd name="connsiteX28" fmla="*/ 0 w 3485568"/>
                <a:gd name="connsiteY28" fmla="*/ 215975 h 391998"/>
                <a:gd name="connsiteX29" fmla="*/ 0 w 3485568"/>
                <a:gd name="connsiteY29" fmla="*/ 228947 h 391998"/>
                <a:gd name="connsiteX30" fmla="*/ 1135005 w 3485568"/>
                <a:gd name="connsiteY30" fmla="*/ 228947 h 391998"/>
                <a:gd name="connsiteX31" fmla="*/ 1030844 w 3485568"/>
                <a:gd name="connsiteY31" fmla="*/ 333108 h 391998"/>
                <a:gd name="connsiteX32" fmla="*/ 626912 w 3485568"/>
                <a:gd name="connsiteY32" fmla="*/ 333108 h 391998"/>
                <a:gd name="connsiteX33" fmla="*/ 626912 w 3485568"/>
                <a:gd name="connsiteY33" fmla="*/ 346079 h 391998"/>
                <a:gd name="connsiteX34" fmla="*/ 1036162 w 3485568"/>
                <a:gd name="connsiteY34" fmla="*/ 346079 h 391998"/>
                <a:gd name="connsiteX35" fmla="*/ 1153295 w 3485568"/>
                <a:gd name="connsiteY35" fmla="*/ 228947 h 391998"/>
                <a:gd name="connsiteX36" fmla="*/ 2893291 w 3485568"/>
                <a:gd name="connsiteY36" fmla="*/ 228947 h 391998"/>
                <a:gd name="connsiteX37" fmla="*/ 3056342 w 3485568"/>
                <a:gd name="connsiteY37" fmla="*/ 391998 h 391998"/>
                <a:gd name="connsiteX38" fmla="*/ 3074632 w 3485568"/>
                <a:gd name="connsiteY38" fmla="*/ 391998 h 391998"/>
                <a:gd name="connsiteX39" fmla="*/ 2911581 w 3485568"/>
                <a:gd name="connsiteY39" fmla="*/ 229076 h 391998"/>
                <a:gd name="connsiteX40" fmla="*/ 3158169 w 3485568"/>
                <a:gd name="connsiteY40" fmla="*/ 216105 h 391998"/>
                <a:gd name="connsiteX41" fmla="*/ 3191376 w 3485568"/>
                <a:gd name="connsiteY41" fmla="*/ 188735 h 391998"/>
                <a:gd name="connsiteX42" fmla="*/ 3225231 w 3485568"/>
                <a:gd name="connsiteY42" fmla="*/ 222591 h 391998"/>
                <a:gd name="connsiteX43" fmla="*/ 3191376 w 3485568"/>
                <a:gd name="connsiteY43" fmla="*/ 256446 h 391998"/>
                <a:gd name="connsiteX44" fmla="*/ 3158169 w 3485568"/>
                <a:gd name="connsiteY44" fmla="*/ 229076 h 391998"/>
                <a:gd name="connsiteX45" fmla="*/ 3157520 w 3485568"/>
                <a:gd name="connsiteY45" fmla="*/ 222591 h 391998"/>
                <a:gd name="connsiteX46" fmla="*/ 3158169 w 3485568"/>
                <a:gd name="connsiteY46" fmla="*/ 216105 h 391998"/>
                <a:gd name="connsiteX47" fmla="*/ 3408129 w 3485568"/>
                <a:gd name="connsiteY47" fmla="*/ 37747 h 391998"/>
                <a:gd name="connsiteX48" fmla="*/ 3441336 w 3485568"/>
                <a:gd name="connsiteY48" fmla="*/ 10377 h 391998"/>
                <a:gd name="connsiteX49" fmla="*/ 3475192 w 3485568"/>
                <a:gd name="connsiteY49" fmla="*/ 44233 h 391998"/>
                <a:gd name="connsiteX50" fmla="*/ 3441336 w 3485568"/>
                <a:gd name="connsiteY50" fmla="*/ 78088 h 391998"/>
                <a:gd name="connsiteX51" fmla="*/ 3408129 w 3485568"/>
                <a:gd name="connsiteY51" fmla="*/ 50718 h 391998"/>
                <a:gd name="connsiteX52" fmla="*/ 3407480 w 3485568"/>
                <a:gd name="connsiteY52" fmla="*/ 44233 h 391998"/>
                <a:gd name="connsiteX53" fmla="*/ 3408129 w 3485568"/>
                <a:gd name="connsiteY53" fmla="*/ 37747 h 3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85568" h="391998">
                  <a:moveTo>
                    <a:pt x="2911581" y="229076"/>
                  </a:moveTo>
                  <a:lnTo>
                    <a:pt x="3147792" y="229076"/>
                  </a:lnTo>
                  <a:cubicBezTo>
                    <a:pt x="3150905" y="250350"/>
                    <a:pt x="3169194" y="266823"/>
                    <a:pt x="3191376" y="266823"/>
                  </a:cubicBezTo>
                  <a:cubicBezTo>
                    <a:pt x="3215762" y="266823"/>
                    <a:pt x="3235608" y="246977"/>
                    <a:pt x="3235608" y="222591"/>
                  </a:cubicBezTo>
                  <a:cubicBezTo>
                    <a:pt x="3235608" y="198204"/>
                    <a:pt x="3215762" y="178358"/>
                    <a:pt x="3191376" y="178358"/>
                  </a:cubicBezTo>
                  <a:cubicBezTo>
                    <a:pt x="3169194" y="178358"/>
                    <a:pt x="3151034" y="194832"/>
                    <a:pt x="3147792" y="216105"/>
                  </a:cubicBezTo>
                  <a:lnTo>
                    <a:pt x="2898609" y="216105"/>
                  </a:lnTo>
                  <a:lnTo>
                    <a:pt x="2822466" y="139962"/>
                  </a:lnTo>
                  <a:lnTo>
                    <a:pt x="2520620" y="139962"/>
                  </a:lnTo>
                  <a:cubicBezTo>
                    <a:pt x="2517636" y="126991"/>
                    <a:pt x="2506092" y="117132"/>
                    <a:pt x="2492083" y="117132"/>
                  </a:cubicBezTo>
                  <a:cubicBezTo>
                    <a:pt x="2475868" y="117132"/>
                    <a:pt x="2462767" y="130234"/>
                    <a:pt x="2462767" y="146448"/>
                  </a:cubicBezTo>
                  <a:cubicBezTo>
                    <a:pt x="2462767" y="162662"/>
                    <a:pt x="2475868" y="175764"/>
                    <a:pt x="2492083" y="175764"/>
                  </a:cubicBezTo>
                  <a:cubicBezTo>
                    <a:pt x="2505962" y="175764"/>
                    <a:pt x="2517636" y="166035"/>
                    <a:pt x="2520620" y="152934"/>
                  </a:cubicBezTo>
                  <a:lnTo>
                    <a:pt x="2817148" y="152934"/>
                  </a:lnTo>
                  <a:lnTo>
                    <a:pt x="2880319" y="216105"/>
                  </a:lnTo>
                  <a:lnTo>
                    <a:pt x="1913424" y="216105"/>
                  </a:lnTo>
                  <a:lnTo>
                    <a:pt x="2078681" y="50718"/>
                  </a:lnTo>
                  <a:lnTo>
                    <a:pt x="3397752" y="50718"/>
                  </a:lnTo>
                  <a:cubicBezTo>
                    <a:pt x="3400865" y="71992"/>
                    <a:pt x="3419155" y="88466"/>
                    <a:pt x="3441336" y="88466"/>
                  </a:cubicBezTo>
                  <a:cubicBezTo>
                    <a:pt x="3465722" y="88466"/>
                    <a:pt x="3485569" y="68619"/>
                    <a:pt x="3485569" y="44233"/>
                  </a:cubicBezTo>
                  <a:cubicBezTo>
                    <a:pt x="3485569" y="19846"/>
                    <a:pt x="3465722" y="0"/>
                    <a:pt x="3441336" y="0"/>
                  </a:cubicBezTo>
                  <a:cubicBezTo>
                    <a:pt x="3419155" y="0"/>
                    <a:pt x="3400995" y="16474"/>
                    <a:pt x="3397752" y="37747"/>
                  </a:cubicBezTo>
                  <a:lnTo>
                    <a:pt x="2073363" y="37747"/>
                  </a:lnTo>
                  <a:lnTo>
                    <a:pt x="1971277" y="139833"/>
                  </a:lnTo>
                  <a:lnTo>
                    <a:pt x="1349424" y="139833"/>
                  </a:lnTo>
                  <a:lnTo>
                    <a:pt x="1349424" y="152804"/>
                  </a:lnTo>
                  <a:lnTo>
                    <a:pt x="1958306" y="152804"/>
                  </a:lnTo>
                  <a:lnTo>
                    <a:pt x="1895134" y="215975"/>
                  </a:lnTo>
                  <a:lnTo>
                    <a:pt x="0" y="215975"/>
                  </a:lnTo>
                  <a:lnTo>
                    <a:pt x="0" y="228947"/>
                  </a:lnTo>
                  <a:lnTo>
                    <a:pt x="1135005" y="228947"/>
                  </a:lnTo>
                  <a:lnTo>
                    <a:pt x="1030844" y="333108"/>
                  </a:lnTo>
                  <a:lnTo>
                    <a:pt x="626912" y="333108"/>
                  </a:lnTo>
                  <a:lnTo>
                    <a:pt x="626912" y="346079"/>
                  </a:lnTo>
                  <a:lnTo>
                    <a:pt x="1036162" y="346079"/>
                  </a:lnTo>
                  <a:lnTo>
                    <a:pt x="1153295" y="228947"/>
                  </a:lnTo>
                  <a:lnTo>
                    <a:pt x="2893291" y="228947"/>
                  </a:lnTo>
                  <a:lnTo>
                    <a:pt x="3056342" y="391998"/>
                  </a:lnTo>
                  <a:lnTo>
                    <a:pt x="3074632" y="391998"/>
                  </a:lnTo>
                  <a:lnTo>
                    <a:pt x="2911581" y="229076"/>
                  </a:lnTo>
                  <a:close/>
                  <a:moveTo>
                    <a:pt x="3158169" y="216105"/>
                  </a:moveTo>
                  <a:cubicBezTo>
                    <a:pt x="3161152" y="200539"/>
                    <a:pt x="3174902" y="188735"/>
                    <a:pt x="3191376" y="188735"/>
                  </a:cubicBezTo>
                  <a:cubicBezTo>
                    <a:pt x="3210055" y="188735"/>
                    <a:pt x="3225231" y="203912"/>
                    <a:pt x="3225231" y="222591"/>
                  </a:cubicBezTo>
                  <a:cubicBezTo>
                    <a:pt x="3225231" y="241270"/>
                    <a:pt x="3210055" y="256446"/>
                    <a:pt x="3191376" y="256446"/>
                  </a:cubicBezTo>
                  <a:cubicBezTo>
                    <a:pt x="3174902" y="256446"/>
                    <a:pt x="3161282" y="244642"/>
                    <a:pt x="3158169" y="229076"/>
                  </a:cubicBezTo>
                  <a:cubicBezTo>
                    <a:pt x="3157779" y="227001"/>
                    <a:pt x="3157520" y="224796"/>
                    <a:pt x="3157520" y="222591"/>
                  </a:cubicBezTo>
                  <a:cubicBezTo>
                    <a:pt x="3157390" y="220386"/>
                    <a:pt x="3157649" y="218180"/>
                    <a:pt x="3158169" y="216105"/>
                  </a:cubicBezTo>
                  <a:close/>
                  <a:moveTo>
                    <a:pt x="3408129" y="37747"/>
                  </a:moveTo>
                  <a:cubicBezTo>
                    <a:pt x="3411113" y="22181"/>
                    <a:pt x="3424862" y="10377"/>
                    <a:pt x="3441336" y="10377"/>
                  </a:cubicBezTo>
                  <a:cubicBezTo>
                    <a:pt x="3460015" y="10377"/>
                    <a:pt x="3475192" y="25554"/>
                    <a:pt x="3475192" y="44233"/>
                  </a:cubicBezTo>
                  <a:cubicBezTo>
                    <a:pt x="3475192" y="62912"/>
                    <a:pt x="3460015" y="78088"/>
                    <a:pt x="3441336" y="78088"/>
                  </a:cubicBezTo>
                  <a:cubicBezTo>
                    <a:pt x="3424862" y="78088"/>
                    <a:pt x="3411243" y="66284"/>
                    <a:pt x="3408129" y="50718"/>
                  </a:cubicBezTo>
                  <a:cubicBezTo>
                    <a:pt x="3407740" y="48643"/>
                    <a:pt x="3407480" y="46438"/>
                    <a:pt x="3407480" y="44233"/>
                  </a:cubicBezTo>
                  <a:cubicBezTo>
                    <a:pt x="3407480" y="42028"/>
                    <a:pt x="3407740" y="39952"/>
                    <a:pt x="3408129" y="3774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4" name="Freeform: Shape 23">
              <a:extLst>
                <a:ext uri="{FF2B5EF4-FFF2-40B4-BE49-F238E27FC236}">
                  <a16:creationId xmlns:a16="http://schemas.microsoft.com/office/drawing/2014/main" id="{9E18A017-8FD8-3099-7BEE-00A81A6D39C7}"/>
                </a:ext>
              </a:extLst>
            </p:cNvPr>
            <p:cNvSpPr/>
            <p:nvPr/>
          </p:nvSpPr>
          <p:spPr>
            <a:xfrm>
              <a:off x="8634293" y="6572919"/>
              <a:ext cx="291826" cy="282745"/>
            </a:xfrm>
            <a:custGeom>
              <a:avLst/>
              <a:gdLst>
                <a:gd name="connsiteX0" fmla="*/ 79613 w 291826"/>
                <a:gd name="connsiteY0" fmla="*/ 70403 h 282745"/>
                <a:gd name="connsiteX1" fmla="*/ 75462 w 291826"/>
                <a:gd name="connsiteY1" fmla="*/ 12939 h 282745"/>
                <a:gd name="connsiteX2" fmla="*/ 12939 w 291826"/>
                <a:gd name="connsiteY2" fmla="*/ 12939 h 282745"/>
                <a:gd name="connsiteX3" fmla="*/ 12939 w 291826"/>
                <a:gd name="connsiteY3" fmla="*/ 75462 h 282745"/>
                <a:gd name="connsiteX4" fmla="*/ 70403 w 291826"/>
                <a:gd name="connsiteY4" fmla="*/ 79612 h 282745"/>
                <a:gd name="connsiteX5" fmla="*/ 273537 w 291826"/>
                <a:gd name="connsiteY5" fmla="*/ 282746 h 282745"/>
                <a:gd name="connsiteX6" fmla="*/ 291826 w 291826"/>
                <a:gd name="connsiteY6" fmla="*/ 282746 h 282745"/>
                <a:gd name="connsiteX7" fmla="*/ 79613 w 291826"/>
                <a:gd name="connsiteY7" fmla="*/ 70403 h 282745"/>
                <a:gd name="connsiteX8" fmla="*/ 72349 w 291826"/>
                <a:gd name="connsiteY8" fmla="*/ 63009 h 282745"/>
                <a:gd name="connsiteX9" fmla="*/ 68198 w 291826"/>
                <a:gd name="connsiteY9" fmla="*/ 68068 h 282745"/>
                <a:gd name="connsiteX10" fmla="*/ 63139 w 291826"/>
                <a:gd name="connsiteY10" fmla="*/ 72219 h 282745"/>
                <a:gd name="connsiteX11" fmla="*/ 20333 w 291826"/>
                <a:gd name="connsiteY11" fmla="*/ 68068 h 282745"/>
                <a:gd name="connsiteX12" fmla="*/ 20333 w 291826"/>
                <a:gd name="connsiteY12" fmla="*/ 20203 h 282745"/>
                <a:gd name="connsiteX13" fmla="*/ 68198 w 291826"/>
                <a:gd name="connsiteY13" fmla="*/ 20203 h 282745"/>
                <a:gd name="connsiteX14" fmla="*/ 72349 w 291826"/>
                <a:gd name="connsiteY14" fmla="*/ 63009 h 28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1826" h="282745">
                  <a:moveTo>
                    <a:pt x="79613" y="70403"/>
                  </a:moveTo>
                  <a:cubicBezTo>
                    <a:pt x="92455" y="53151"/>
                    <a:pt x="91158" y="28635"/>
                    <a:pt x="75462" y="12939"/>
                  </a:cubicBezTo>
                  <a:cubicBezTo>
                    <a:pt x="58210" y="-4313"/>
                    <a:pt x="30192" y="-4313"/>
                    <a:pt x="12939" y="12939"/>
                  </a:cubicBezTo>
                  <a:cubicBezTo>
                    <a:pt x="-4313" y="30191"/>
                    <a:pt x="-4313" y="58210"/>
                    <a:pt x="12939" y="75462"/>
                  </a:cubicBezTo>
                  <a:cubicBezTo>
                    <a:pt x="28635" y="91157"/>
                    <a:pt x="53151" y="92454"/>
                    <a:pt x="70403" y="79612"/>
                  </a:cubicBezTo>
                  <a:lnTo>
                    <a:pt x="273537" y="282746"/>
                  </a:lnTo>
                  <a:lnTo>
                    <a:pt x="291826" y="282746"/>
                  </a:lnTo>
                  <a:lnTo>
                    <a:pt x="79613" y="70403"/>
                  </a:lnTo>
                  <a:close/>
                  <a:moveTo>
                    <a:pt x="72349" y="63009"/>
                  </a:moveTo>
                  <a:cubicBezTo>
                    <a:pt x="71181" y="64825"/>
                    <a:pt x="69754" y="66511"/>
                    <a:pt x="68198" y="68068"/>
                  </a:cubicBezTo>
                  <a:cubicBezTo>
                    <a:pt x="66641" y="69624"/>
                    <a:pt x="64955" y="71051"/>
                    <a:pt x="63139" y="72219"/>
                  </a:cubicBezTo>
                  <a:cubicBezTo>
                    <a:pt x="50037" y="81039"/>
                    <a:pt x="32008" y="79742"/>
                    <a:pt x="20333" y="68068"/>
                  </a:cubicBezTo>
                  <a:cubicBezTo>
                    <a:pt x="7102" y="54837"/>
                    <a:pt x="7102" y="33434"/>
                    <a:pt x="20333" y="20203"/>
                  </a:cubicBezTo>
                  <a:cubicBezTo>
                    <a:pt x="33564" y="6972"/>
                    <a:pt x="54967" y="6972"/>
                    <a:pt x="68198" y="20203"/>
                  </a:cubicBezTo>
                  <a:cubicBezTo>
                    <a:pt x="79743" y="31877"/>
                    <a:pt x="81169" y="49908"/>
                    <a:pt x="72349" y="63009"/>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5" name="Freeform: Shape 24">
              <a:extLst>
                <a:ext uri="{FF2B5EF4-FFF2-40B4-BE49-F238E27FC236}">
                  <a16:creationId xmlns:a16="http://schemas.microsoft.com/office/drawing/2014/main" id="{C35105D0-D326-C7D1-227A-6AEF5325A0E3}"/>
                </a:ext>
              </a:extLst>
            </p:cNvPr>
            <p:cNvSpPr/>
            <p:nvPr/>
          </p:nvSpPr>
          <p:spPr>
            <a:xfrm>
              <a:off x="2299374" y="6728544"/>
              <a:ext cx="923180" cy="126990"/>
            </a:xfrm>
            <a:custGeom>
              <a:avLst/>
              <a:gdLst>
                <a:gd name="connsiteX0" fmla="*/ 833937 w 923180"/>
                <a:gd name="connsiteY0" fmla="*/ 37747 h 126990"/>
                <a:gd name="connsiteX1" fmla="*/ 87817 w 923180"/>
                <a:gd name="connsiteY1" fmla="*/ 37747 h 126990"/>
                <a:gd name="connsiteX2" fmla="*/ 44233 w 923180"/>
                <a:gd name="connsiteY2" fmla="*/ 0 h 126990"/>
                <a:gd name="connsiteX3" fmla="*/ 0 w 923180"/>
                <a:gd name="connsiteY3" fmla="*/ 44233 h 126990"/>
                <a:gd name="connsiteX4" fmla="*/ 44233 w 923180"/>
                <a:gd name="connsiteY4" fmla="*/ 88466 h 126990"/>
                <a:gd name="connsiteX5" fmla="*/ 87817 w 923180"/>
                <a:gd name="connsiteY5" fmla="*/ 50718 h 126990"/>
                <a:gd name="connsiteX6" fmla="*/ 828619 w 923180"/>
                <a:gd name="connsiteY6" fmla="*/ 50718 h 126990"/>
                <a:gd name="connsiteX7" fmla="*/ 904891 w 923180"/>
                <a:gd name="connsiteY7" fmla="*/ 126991 h 126990"/>
                <a:gd name="connsiteX8" fmla="*/ 923181 w 923180"/>
                <a:gd name="connsiteY8" fmla="*/ 126991 h 126990"/>
                <a:gd name="connsiteX9" fmla="*/ 833937 w 923180"/>
                <a:gd name="connsiteY9" fmla="*/ 37747 h 126990"/>
                <a:gd name="connsiteX10" fmla="*/ 77440 w 923180"/>
                <a:gd name="connsiteY10" fmla="*/ 50718 h 126990"/>
                <a:gd name="connsiteX11" fmla="*/ 44233 w 923180"/>
                <a:gd name="connsiteY11" fmla="*/ 78088 h 126990"/>
                <a:gd name="connsiteX12" fmla="*/ 10377 w 923180"/>
                <a:gd name="connsiteY12" fmla="*/ 44233 h 126990"/>
                <a:gd name="connsiteX13" fmla="*/ 44233 w 923180"/>
                <a:gd name="connsiteY13" fmla="*/ 10377 h 126990"/>
                <a:gd name="connsiteX14" fmla="*/ 77440 w 923180"/>
                <a:gd name="connsiteY14" fmla="*/ 37747 h 126990"/>
                <a:gd name="connsiteX15" fmla="*/ 78088 w 923180"/>
                <a:gd name="connsiteY15" fmla="*/ 44233 h 126990"/>
                <a:gd name="connsiteX16" fmla="*/ 77440 w 923180"/>
                <a:gd name="connsiteY16" fmla="*/ 50718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3180" h="126990">
                  <a:moveTo>
                    <a:pt x="833937" y="37747"/>
                  </a:moveTo>
                  <a:lnTo>
                    <a:pt x="87817" y="37747"/>
                  </a:lnTo>
                  <a:cubicBezTo>
                    <a:pt x="84704" y="16474"/>
                    <a:pt x="66414" y="0"/>
                    <a:pt x="44233" y="0"/>
                  </a:cubicBezTo>
                  <a:cubicBezTo>
                    <a:pt x="19846" y="0"/>
                    <a:pt x="0" y="19846"/>
                    <a:pt x="0" y="44233"/>
                  </a:cubicBezTo>
                  <a:cubicBezTo>
                    <a:pt x="0" y="68619"/>
                    <a:pt x="19846" y="88466"/>
                    <a:pt x="44233" y="88466"/>
                  </a:cubicBezTo>
                  <a:cubicBezTo>
                    <a:pt x="66414" y="88466"/>
                    <a:pt x="84574" y="71992"/>
                    <a:pt x="87817" y="50718"/>
                  </a:cubicBezTo>
                  <a:lnTo>
                    <a:pt x="828619" y="50718"/>
                  </a:lnTo>
                  <a:lnTo>
                    <a:pt x="904891" y="126991"/>
                  </a:lnTo>
                  <a:lnTo>
                    <a:pt x="923181" y="126991"/>
                  </a:lnTo>
                  <a:lnTo>
                    <a:pt x="833937" y="37747"/>
                  </a:lnTo>
                  <a:close/>
                  <a:moveTo>
                    <a:pt x="77440" y="50718"/>
                  </a:moveTo>
                  <a:cubicBezTo>
                    <a:pt x="74456" y="66284"/>
                    <a:pt x="60707" y="78088"/>
                    <a:pt x="44233" y="78088"/>
                  </a:cubicBezTo>
                  <a:cubicBezTo>
                    <a:pt x="25554" y="78088"/>
                    <a:pt x="10377" y="62912"/>
                    <a:pt x="10377" y="44233"/>
                  </a:cubicBezTo>
                  <a:cubicBezTo>
                    <a:pt x="10377" y="25554"/>
                    <a:pt x="25554" y="10377"/>
                    <a:pt x="44233" y="10377"/>
                  </a:cubicBezTo>
                  <a:cubicBezTo>
                    <a:pt x="60707" y="10377"/>
                    <a:pt x="74327" y="22181"/>
                    <a:pt x="77440" y="37747"/>
                  </a:cubicBezTo>
                  <a:cubicBezTo>
                    <a:pt x="77829" y="39822"/>
                    <a:pt x="78088" y="42028"/>
                    <a:pt x="78088" y="44233"/>
                  </a:cubicBezTo>
                  <a:cubicBezTo>
                    <a:pt x="78088" y="46438"/>
                    <a:pt x="77829" y="48643"/>
                    <a:pt x="77440" y="5071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6" name="Freeform: Shape 25">
              <a:extLst>
                <a:ext uri="{FF2B5EF4-FFF2-40B4-BE49-F238E27FC236}">
                  <a16:creationId xmlns:a16="http://schemas.microsoft.com/office/drawing/2014/main" id="{DD802AE3-CD1A-7C21-90FB-92D80BB30103}"/>
                </a:ext>
              </a:extLst>
            </p:cNvPr>
            <p:cNvSpPr/>
            <p:nvPr/>
          </p:nvSpPr>
          <p:spPr>
            <a:xfrm>
              <a:off x="2012445" y="6562509"/>
              <a:ext cx="2225647" cy="270066"/>
            </a:xfrm>
            <a:custGeom>
              <a:avLst/>
              <a:gdLst>
                <a:gd name="connsiteX0" fmla="*/ 2225648 w 2225647"/>
                <a:gd name="connsiteY0" fmla="*/ 12971 h 270066"/>
                <a:gd name="connsiteX1" fmla="*/ 2225648 w 2225647"/>
                <a:gd name="connsiteY1" fmla="*/ 0 h 270066"/>
                <a:gd name="connsiteX2" fmla="*/ 1355910 w 2225647"/>
                <a:gd name="connsiteY2" fmla="*/ 0 h 270066"/>
                <a:gd name="connsiteX3" fmla="*/ 1238777 w 2225647"/>
                <a:gd name="connsiteY3" fmla="*/ 117132 h 270066"/>
                <a:gd name="connsiteX4" fmla="*/ 31261 w 2225647"/>
                <a:gd name="connsiteY4" fmla="*/ 117132 h 270066"/>
                <a:gd name="connsiteX5" fmla="*/ 135422 w 2225647"/>
                <a:gd name="connsiteY5" fmla="*/ 12971 h 270066"/>
                <a:gd name="connsiteX6" fmla="*/ 758702 w 2225647"/>
                <a:gd name="connsiteY6" fmla="*/ 12971 h 270066"/>
                <a:gd name="connsiteX7" fmla="*/ 758702 w 2225647"/>
                <a:gd name="connsiteY7" fmla="*/ 0 h 270066"/>
                <a:gd name="connsiteX8" fmla="*/ 130104 w 2225647"/>
                <a:gd name="connsiteY8" fmla="*/ 0 h 270066"/>
                <a:gd name="connsiteX9" fmla="*/ 0 w 2225647"/>
                <a:gd name="connsiteY9" fmla="*/ 130104 h 270066"/>
                <a:gd name="connsiteX10" fmla="*/ 1238777 w 2225647"/>
                <a:gd name="connsiteY10" fmla="*/ 130104 h 270066"/>
                <a:gd name="connsiteX11" fmla="*/ 1355910 w 2225647"/>
                <a:gd name="connsiteY11" fmla="*/ 247236 h 270066"/>
                <a:gd name="connsiteX12" fmla="*/ 1926785 w 2225647"/>
                <a:gd name="connsiteY12" fmla="*/ 247236 h 270066"/>
                <a:gd name="connsiteX13" fmla="*/ 1955322 w 2225647"/>
                <a:gd name="connsiteY13" fmla="*/ 270066 h 270066"/>
                <a:gd name="connsiteX14" fmla="*/ 1984638 w 2225647"/>
                <a:gd name="connsiteY14" fmla="*/ 240751 h 270066"/>
                <a:gd name="connsiteX15" fmla="*/ 1955322 w 2225647"/>
                <a:gd name="connsiteY15" fmla="*/ 211435 h 270066"/>
                <a:gd name="connsiteX16" fmla="*/ 1926785 w 2225647"/>
                <a:gd name="connsiteY16" fmla="*/ 234265 h 270066"/>
                <a:gd name="connsiteX17" fmla="*/ 1361358 w 2225647"/>
                <a:gd name="connsiteY17" fmla="*/ 234265 h 270066"/>
                <a:gd name="connsiteX18" fmla="*/ 1250711 w 2225647"/>
                <a:gd name="connsiteY18" fmla="*/ 123618 h 270066"/>
                <a:gd name="connsiteX19" fmla="*/ 1361358 w 2225647"/>
                <a:gd name="connsiteY19" fmla="*/ 12971 h 270066"/>
                <a:gd name="connsiteX20" fmla="*/ 2225648 w 2225647"/>
                <a:gd name="connsiteY20" fmla="*/ 12971 h 27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5647" h="270066">
                  <a:moveTo>
                    <a:pt x="2225648" y="12971"/>
                  </a:moveTo>
                  <a:lnTo>
                    <a:pt x="2225648" y="0"/>
                  </a:lnTo>
                  <a:lnTo>
                    <a:pt x="1355910" y="0"/>
                  </a:lnTo>
                  <a:lnTo>
                    <a:pt x="1238777" y="117132"/>
                  </a:lnTo>
                  <a:lnTo>
                    <a:pt x="31261" y="117132"/>
                  </a:lnTo>
                  <a:lnTo>
                    <a:pt x="135422" y="12971"/>
                  </a:lnTo>
                  <a:lnTo>
                    <a:pt x="758702" y="12971"/>
                  </a:lnTo>
                  <a:lnTo>
                    <a:pt x="758702" y="0"/>
                  </a:lnTo>
                  <a:lnTo>
                    <a:pt x="130104" y="0"/>
                  </a:lnTo>
                  <a:lnTo>
                    <a:pt x="0" y="130104"/>
                  </a:lnTo>
                  <a:lnTo>
                    <a:pt x="1238777" y="130104"/>
                  </a:lnTo>
                  <a:lnTo>
                    <a:pt x="1355910" y="247236"/>
                  </a:lnTo>
                  <a:lnTo>
                    <a:pt x="1926785" y="247236"/>
                  </a:lnTo>
                  <a:cubicBezTo>
                    <a:pt x="1929768" y="260208"/>
                    <a:pt x="1941313" y="270066"/>
                    <a:pt x="1955322" y="270066"/>
                  </a:cubicBezTo>
                  <a:cubicBezTo>
                    <a:pt x="1971537" y="270066"/>
                    <a:pt x="1984638" y="256965"/>
                    <a:pt x="1984638" y="240751"/>
                  </a:cubicBezTo>
                  <a:cubicBezTo>
                    <a:pt x="1984638" y="224536"/>
                    <a:pt x="1971537" y="211435"/>
                    <a:pt x="1955322" y="211435"/>
                  </a:cubicBezTo>
                  <a:cubicBezTo>
                    <a:pt x="1941443" y="211435"/>
                    <a:pt x="1929768" y="221164"/>
                    <a:pt x="1926785" y="234265"/>
                  </a:cubicBezTo>
                  <a:lnTo>
                    <a:pt x="1361358" y="234265"/>
                  </a:lnTo>
                  <a:lnTo>
                    <a:pt x="1250711" y="123618"/>
                  </a:lnTo>
                  <a:lnTo>
                    <a:pt x="1361358" y="12971"/>
                  </a:lnTo>
                  <a:lnTo>
                    <a:pt x="2225648" y="12971"/>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7" name="Freeform: Shape 26">
              <a:extLst>
                <a:ext uri="{FF2B5EF4-FFF2-40B4-BE49-F238E27FC236}">
                  <a16:creationId xmlns:a16="http://schemas.microsoft.com/office/drawing/2014/main" id="{B8D990A8-EF0E-D406-5A8F-0A52F27E6F80}"/>
                </a:ext>
              </a:extLst>
            </p:cNvPr>
            <p:cNvSpPr/>
            <p:nvPr/>
          </p:nvSpPr>
          <p:spPr>
            <a:xfrm>
              <a:off x="7309352" y="6728544"/>
              <a:ext cx="815128" cy="126990"/>
            </a:xfrm>
            <a:custGeom>
              <a:avLst/>
              <a:gdLst>
                <a:gd name="connsiteX0" fmla="*/ 736392 w 815128"/>
                <a:gd name="connsiteY0" fmla="*/ 37747 h 126990"/>
                <a:gd name="connsiteX1" fmla="*/ 87817 w 815128"/>
                <a:gd name="connsiteY1" fmla="*/ 37747 h 126990"/>
                <a:gd name="connsiteX2" fmla="*/ 44233 w 815128"/>
                <a:gd name="connsiteY2" fmla="*/ 0 h 126990"/>
                <a:gd name="connsiteX3" fmla="*/ 0 w 815128"/>
                <a:gd name="connsiteY3" fmla="*/ 44233 h 126990"/>
                <a:gd name="connsiteX4" fmla="*/ 44233 w 815128"/>
                <a:gd name="connsiteY4" fmla="*/ 88466 h 126990"/>
                <a:gd name="connsiteX5" fmla="*/ 87817 w 815128"/>
                <a:gd name="connsiteY5" fmla="*/ 50718 h 126990"/>
                <a:gd name="connsiteX6" fmla="*/ 730554 w 815128"/>
                <a:gd name="connsiteY6" fmla="*/ 50718 h 126990"/>
                <a:gd name="connsiteX7" fmla="*/ 797876 w 815128"/>
                <a:gd name="connsiteY7" fmla="*/ 126991 h 126990"/>
                <a:gd name="connsiteX8" fmla="*/ 815129 w 815128"/>
                <a:gd name="connsiteY8" fmla="*/ 126991 h 126990"/>
                <a:gd name="connsiteX9" fmla="*/ 736392 w 815128"/>
                <a:gd name="connsiteY9" fmla="*/ 37747 h 126990"/>
                <a:gd name="connsiteX10" fmla="*/ 77440 w 815128"/>
                <a:gd name="connsiteY10" fmla="*/ 50718 h 126990"/>
                <a:gd name="connsiteX11" fmla="*/ 44233 w 815128"/>
                <a:gd name="connsiteY11" fmla="*/ 78088 h 126990"/>
                <a:gd name="connsiteX12" fmla="*/ 10378 w 815128"/>
                <a:gd name="connsiteY12" fmla="*/ 44233 h 126990"/>
                <a:gd name="connsiteX13" fmla="*/ 44233 w 815128"/>
                <a:gd name="connsiteY13" fmla="*/ 10377 h 126990"/>
                <a:gd name="connsiteX14" fmla="*/ 77440 w 815128"/>
                <a:gd name="connsiteY14" fmla="*/ 37747 h 126990"/>
                <a:gd name="connsiteX15" fmla="*/ 78089 w 815128"/>
                <a:gd name="connsiteY15" fmla="*/ 44233 h 126990"/>
                <a:gd name="connsiteX16" fmla="*/ 77440 w 815128"/>
                <a:gd name="connsiteY16" fmla="*/ 50718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128" h="126990">
                  <a:moveTo>
                    <a:pt x="736392" y="37747"/>
                  </a:moveTo>
                  <a:lnTo>
                    <a:pt x="87817" y="37747"/>
                  </a:lnTo>
                  <a:cubicBezTo>
                    <a:pt x="84704" y="16474"/>
                    <a:pt x="66414" y="0"/>
                    <a:pt x="44233" y="0"/>
                  </a:cubicBezTo>
                  <a:cubicBezTo>
                    <a:pt x="19847" y="0"/>
                    <a:pt x="0" y="19846"/>
                    <a:pt x="0" y="44233"/>
                  </a:cubicBezTo>
                  <a:cubicBezTo>
                    <a:pt x="0" y="68619"/>
                    <a:pt x="19847" y="88466"/>
                    <a:pt x="44233" y="88466"/>
                  </a:cubicBezTo>
                  <a:cubicBezTo>
                    <a:pt x="66414" y="88466"/>
                    <a:pt x="84574" y="71992"/>
                    <a:pt x="87817" y="50718"/>
                  </a:cubicBezTo>
                  <a:lnTo>
                    <a:pt x="730554" y="50718"/>
                  </a:lnTo>
                  <a:lnTo>
                    <a:pt x="797876" y="126991"/>
                  </a:lnTo>
                  <a:lnTo>
                    <a:pt x="815129" y="126991"/>
                  </a:lnTo>
                  <a:lnTo>
                    <a:pt x="736392" y="37747"/>
                  </a:lnTo>
                  <a:close/>
                  <a:moveTo>
                    <a:pt x="77440" y="50718"/>
                  </a:moveTo>
                  <a:cubicBezTo>
                    <a:pt x="74457" y="66284"/>
                    <a:pt x="60706" y="78088"/>
                    <a:pt x="44233" y="78088"/>
                  </a:cubicBezTo>
                  <a:cubicBezTo>
                    <a:pt x="25554" y="78088"/>
                    <a:pt x="10378" y="62912"/>
                    <a:pt x="10378" y="44233"/>
                  </a:cubicBezTo>
                  <a:cubicBezTo>
                    <a:pt x="10378" y="25554"/>
                    <a:pt x="25554" y="10377"/>
                    <a:pt x="44233" y="10377"/>
                  </a:cubicBezTo>
                  <a:cubicBezTo>
                    <a:pt x="60706" y="10377"/>
                    <a:pt x="74327" y="22181"/>
                    <a:pt x="77440" y="37747"/>
                  </a:cubicBezTo>
                  <a:cubicBezTo>
                    <a:pt x="77829" y="39822"/>
                    <a:pt x="78089" y="42028"/>
                    <a:pt x="78089" y="44233"/>
                  </a:cubicBezTo>
                  <a:cubicBezTo>
                    <a:pt x="78089" y="46438"/>
                    <a:pt x="77829" y="48643"/>
                    <a:pt x="77440" y="5071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grpSp>
      <p:sp>
        <p:nvSpPr>
          <p:cNvPr id="28" name="Oval 27">
            <a:extLst>
              <a:ext uri="{FF2B5EF4-FFF2-40B4-BE49-F238E27FC236}">
                <a16:creationId xmlns:a16="http://schemas.microsoft.com/office/drawing/2014/main" id="{0BFD18B6-5199-9247-3C3D-C5C9ADCABB58}"/>
              </a:ext>
            </a:extLst>
          </p:cNvPr>
          <p:cNvSpPr/>
          <p:nvPr userDrawn="1"/>
        </p:nvSpPr>
        <p:spPr>
          <a:xfrm>
            <a:off x="11614611" y="6584613"/>
            <a:ext cx="216000" cy="21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53C737AB-EE1E-4D4D-BC51-FA223C2FA503}" type="slidenum">
              <a:rPr kumimoji="0" lang="en-US" sz="800" b="0" i="0" u="none" strike="noStrike" kern="1200" cap="none" spc="0" normalizeH="0" baseline="0" noProof="0" smtClean="0">
                <a:ln>
                  <a:noFill/>
                </a:ln>
                <a:solidFill>
                  <a:schemeClr val="bg1"/>
                </a:solidFill>
                <a:effectLst/>
                <a:uLnTx/>
                <a:uFillTx/>
                <a:latin typeface="Arial Nova" panose="020B05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solidFill>
                <a:schemeClr val="bg1"/>
              </a:solidFill>
              <a:effectLst/>
              <a:uLnTx/>
              <a:uFillTx/>
              <a:latin typeface="Arial Nova" panose="020B0504020202020204" pitchFamily="34" charset="0"/>
            </a:endParaRPr>
          </a:p>
        </p:txBody>
      </p:sp>
      <p:sp>
        <p:nvSpPr>
          <p:cNvPr id="6" name="Content Placeholder 2">
            <a:extLst>
              <a:ext uri="{FF2B5EF4-FFF2-40B4-BE49-F238E27FC236}">
                <a16:creationId xmlns:a16="http://schemas.microsoft.com/office/drawing/2014/main" id="{28171C5B-BCCA-CEB0-6D90-B960989FB25C}"/>
              </a:ext>
            </a:extLst>
          </p:cNvPr>
          <p:cNvSpPr txBox="1">
            <a:spLocks/>
          </p:cNvSpPr>
          <p:nvPr userDrawn="1"/>
        </p:nvSpPr>
        <p:spPr>
          <a:xfrm>
            <a:off x="459847" y="281040"/>
            <a:ext cx="11289239" cy="169277"/>
          </a:xfrm>
          <a:prstGeom prst="rect">
            <a:avLst/>
          </a:prstGeom>
        </p:spPr>
        <p:txBody>
          <a:bodyPr lIns="0" tIns="0" rIns="0" bIns="0">
            <a:spAutoFit/>
          </a:bodyPr>
          <a:lstStyle>
            <a:lvl1pPr marL="252000" indent="-252000" algn="l" defTabSz="914400" rtl="0" eaLnBrk="1" latinLnBrk="0" hangingPunct="1">
              <a:lnSpc>
                <a:spcPct val="100000"/>
              </a:lnSpc>
              <a:spcBef>
                <a:spcPts val="0"/>
              </a:spcBef>
              <a:spcAft>
                <a:spcPts val="600"/>
              </a:spcAft>
              <a:buClr>
                <a:schemeClr val="accent1"/>
              </a:buClr>
              <a:buFont typeface="Wingdings 3" panose="05040102010807070707" pitchFamily="18" charset="2"/>
              <a:buChar char=""/>
              <a:defRPr sz="1800" kern="1200">
                <a:solidFill>
                  <a:schemeClr val="tx1"/>
                </a:solidFill>
                <a:latin typeface="+mn-lt"/>
                <a:ea typeface="+mn-ea"/>
                <a:cs typeface="+mn-cs"/>
              </a:defRPr>
            </a:lvl1pPr>
            <a:lvl2pPr marL="504000" indent="-252000" algn="l" defTabSz="914400" rtl="0" eaLnBrk="1" latinLnBrk="0" hangingPunct="1">
              <a:lnSpc>
                <a:spcPct val="100000"/>
              </a:lnSpc>
              <a:spcBef>
                <a:spcPts val="0"/>
              </a:spcBef>
              <a:spcAft>
                <a:spcPts val="600"/>
              </a:spcAft>
              <a:buClr>
                <a:schemeClr val="accent1"/>
              </a:buClr>
              <a:buFont typeface="Wingdings 3" panose="05040102010807070707" pitchFamily="18" charset="2"/>
              <a:buChar char=""/>
              <a:defRPr sz="1600" kern="1200">
                <a:solidFill>
                  <a:schemeClr val="tx1"/>
                </a:solidFill>
                <a:latin typeface="+mn-lt"/>
                <a:ea typeface="+mn-ea"/>
                <a:cs typeface="+mn-cs"/>
              </a:defRPr>
            </a:lvl2pPr>
            <a:lvl3pPr marL="756000" indent="-216000" algn="l" defTabSz="914400" rtl="0" eaLnBrk="1" latinLnBrk="0" hangingPunct="1">
              <a:lnSpc>
                <a:spcPct val="100000"/>
              </a:lnSpc>
              <a:spcBef>
                <a:spcPts val="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3pPr>
            <a:lvl4pPr marL="1008000" indent="-216000" algn="l" defTabSz="914400" rtl="0" eaLnBrk="1" latinLnBrk="0" hangingPunct="1">
              <a:lnSpc>
                <a:spcPct val="100000"/>
              </a:lnSpc>
              <a:spcBef>
                <a:spcPts val="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4pPr>
            <a:lvl5pPr marL="1260000" indent="-180000" algn="l" defTabSz="914400" rtl="0" eaLnBrk="1" latinLnBrk="0" hangingPunct="1">
              <a:lnSpc>
                <a:spcPct val="100000"/>
              </a:lnSpc>
              <a:spcBef>
                <a:spcPts val="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100">
                <a:solidFill>
                  <a:schemeClr val="tx1">
                    <a:lumMod val="50000"/>
                    <a:lumOff val="50000"/>
                  </a:schemeClr>
                </a:solidFill>
                <a:latin typeface="Arial Nova" panose="020B0504020202020204" pitchFamily="34" charset="0"/>
                <a:ea typeface="Roboto Light" panose="02000000000000000000" pitchFamily="2" charset="0"/>
              </a:rPr>
              <a:t>Energy Strategies  |  WestTEC</a:t>
            </a:r>
            <a:endParaRPr lang="en-US" sz="1000">
              <a:solidFill>
                <a:schemeClr val="tx1">
                  <a:lumMod val="50000"/>
                  <a:lumOff val="50000"/>
                </a:schemeClr>
              </a:solidFill>
              <a:latin typeface="Arial Nova" panose="020B0504020202020204" pitchFamily="34" charset="0"/>
              <a:ea typeface="Roboto Light" panose="02000000000000000000" pitchFamily="2" charset="0"/>
            </a:endParaRPr>
          </a:p>
        </p:txBody>
      </p:sp>
      <p:pic>
        <p:nvPicPr>
          <p:cNvPr id="29" name="Picture 28" descr="Text, logo&#10;&#10;Description automatically generated">
            <a:extLst>
              <a:ext uri="{FF2B5EF4-FFF2-40B4-BE49-F238E27FC236}">
                <a16:creationId xmlns:a16="http://schemas.microsoft.com/office/drawing/2014/main" id="{76EA1B4C-16B4-AEAA-DC74-5B502A3E69CE}"/>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0982325" y="244800"/>
            <a:ext cx="931468" cy="411034"/>
          </a:xfrm>
          <a:prstGeom prst="rect">
            <a:avLst/>
          </a:prstGeom>
        </p:spPr>
      </p:pic>
    </p:spTree>
    <p:extLst>
      <p:ext uri="{BB962C8B-B14F-4D97-AF65-F5344CB8AC3E}">
        <p14:creationId xmlns:p14="http://schemas.microsoft.com/office/powerpoint/2010/main" val="2635434476"/>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 id="2147483959" r:id="rId17"/>
    <p:sldLayoutId id="2147483960" r:id="rId18"/>
    <p:sldLayoutId id="2147483961" r:id="rId19"/>
    <p:sldLayoutId id="2147483962" r:id="rId20"/>
    <p:sldLayoutId id="2147483963" r:id="rId21"/>
    <p:sldLayoutId id="2147483964" r:id="rId22"/>
    <p:sldLayoutId id="2147483965" r:id="rId23"/>
    <p:sldLayoutId id="2147483966" r:id="rId24"/>
    <p:sldLayoutId id="2147483967" r:id="rId25"/>
    <p:sldLayoutId id="2147483968" r:id="rId26"/>
    <p:sldLayoutId id="2147483969" r:id="rId27"/>
    <p:sldLayoutId id="2147483970" r:id="rId28"/>
  </p:sldLayoutIdLst>
  <p:txStyles>
    <p:titleStyle>
      <a:lvl1pPr algn="l" defTabSz="914400" rtl="0" eaLnBrk="1" latinLnBrk="0" hangingPunct="1">
        <a:lnSpc>
          <a:spcPct val="90000"/>
        </a:lnSpc>
        <a:spcBef>
          <a:spcPct val="0"/>
        </a:spcBef>
        <a:buNone/>
        <a:defRPr lang="en-US" sz="2800" kern="1200" dirty="0">
          <a:solidFill>
            <a:schemeClr val="accent1"/>
          </a:solidFill>
          <a:latin typeface="Arial Nova" panose="020B0504020202020204" pitchFamily="34" charset="0"/>
          <a:ea typeface="Open Sans" panose="020B0606030504020204" pitchFamily="34" charset="0"/>
          <a:cs typeface="Open Sans" panose="020B0606030504020204" pitchFamily="34" charset="0"/>
        </a:defRPr>
      </a:lvl1pPr>
    </p:titleStyle>
    <p:bodyStyle>
      <a:lvl1pPr marL="252000" indent="-252000" algn="l" defTabSz="914400" rtl="0" eaLnBrk="1" latinLnBrk="0" hangingPunct="1">
        <a:lnSpc>
          <a:spcPct val="100000"/>
        </a:lnSpc>
        <a:spcBef>
          <a:spcPts val="0"/>
        </a:spcBef>
        <a:spcAft>
          <a:spcPts val="1000"/>
        </a:spcAft>
        <a:buClr>
          <a:schemeClr val="accent1"/>
        </a:buClr>
        <a:buSzPct val="125000"/>
        <a:buFont typeface="Arial" panose="020B0604020202020204" pitchFamily="34" charset="0"/>
        <a:buChar char="•"/>
        <a:defRPr sz="1600" b="0" kern="1200">
          <a:solidFill>
            <a:schemeClr val="tx1"/>
          </a:solidFill>
          <a:latin typeface="+mn-lt"/>
          <a:ea typeface="+mn-ea"/>
          <a:cs typeface="+mn-cs"/>
        </a:defRPr>
      </a:lvl1pPr>
      <a:lvl2pPr marL="504000" indent="-228600" algn="l" defTabSz="914400" rtl="0" eaLnBrk="1" latinLnBrk="0" hangingPunct="1">
        <a:lnSpc>
          <a:spcPct val="100000"/>
        </a:lnSpc>
        <a:spcBef>
          <a:spcPts val="0"/>
        </a:spcBef>
        <a:spcAft>
          <a:spcPts val="600"/>
        </a:spcAft>
        <a:buClr>
          <a:schemeClr val="accent2"/>
        </a:buClr>
        <a:buFont typeface="Courier New" panose="02070309020205020404" pitchFamily="49" charset="0"/>
        <a:buChar char="o"/>
        <a:defRPr sz="1400" b="0" kern="1200">
          <a:solidFill>
            <a:srgbClr val="767171"/>
          </a:solidFill>
          <a:latin typeface="+mn-lt"/>
          <a:ea typeface="+mn-ea"/>
          <a:cs typeface="+mn-cs"/>
        </a:defRPr>
      </a:lvl2pPr>
      <a:lvl3pPr marL="756000" indent="-216000" algn="l" defTabSz="914400" rtl="0" eaLnBrk="1" latinLnBrk="0" hangingPunct="1">
        <a:lnSpc>
          <a:spcPct val="100000"/>
        </a:lnSpc>
        <a:spcBef>
          <a:spcPts val="0"/>
        </a:spcBef>
        <a:spcAft>
          <a:spcPts val="500"/>
        </a:spcAft>
        <a:buClr>
          <a:schemeClr val="accent3"/>
        </a:buClr>
        <a:buFont typeface="Wingdings" panose="05000000000000000000" pitchFamily="2" charset="2"/>
        <a:buChar char="v"/>
        <a:defRPr sz="1200" b="0" kern="1200">
          <a:solidFill>
            <a:srgbClr val="767171"/>
          </a:solidFill>
          <a:latin typeface="+mn-lt"/>
          <a:ea typeface="+mn-ea"/>
          <a:cs typeface="+mn-cs"/>
        </a:defRPr>
      </a:lvl3pPr>
      <a:lvl4pPr marL="252000" indent="-252000" algn="l" defTabSz="914400" rtl="0" eaLnBrk="1" latinLnBrk="0" hangingPunct="1">
        <a:lnSpc>
          <a:spcPct val="100000"/>
        </a:lnSpc>
        <a:spcBef>
          <a:spcPts val="0"/>
        </a:spcBef>
        <a:spcAft>
          <a:spcPts val="1000"/>
        </a:spcAft>
        <a:buFontTx/>
        <a:buBlip>
          <a:blip r:embed="rId31"/>
        </a:buBlip>
        <a:defRPr sz="1600" b="0" kern="1200">
          <a:solidFill>
            <a:schemeClr val="tx1"/>
          </a:solidFill>
          <a:latin typeface="+mn-lt"/>
          <a:ea typeface="+mn-ea"/>
          <a:cs typeface="+mn-cs"/>
        </a:defRPr>
      </a:lvl4pPr>
      <a:lvl5pPr marL="252000" indent="-252000" algn="l" defTabSz="914400" rtl="0" eaLnBrk="1" latinLnBrk="0" hangingPunct="1">
        <a:lnSpc>
          <a:spcPct val="100000"/>
        </a:lnSpc>
        <a:spcBef>
          <a:spcPts val="0"/>
        </a:spcBef>
        <a:spcAft>
          <a:spcPts val="1000"/>
        </a:spcAft>
        <a:buFontTx/>
        <a:buBlip>
          <a:blip r:embed="rId32"/>
        </a:buBlip>
        <a:defRPr sz="16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79">
          <p15:clr>
            <a:srgbClr val="F26B43"/>
          </p15:clr>
        </p15:guide>
        <p15:guide id="4" pos="7401">
          <p15:clr>
            <a:srgbClr val="F26B43"/>
          </p15:clr>
        </p15:guide>
        <p15:guide id="5" orient="horz" pos="981">
          <p15:clr>
            <a:srgbClr val="F26B43"/>
          </p15:clr>
        </p15:guide>
        <p15:guide id="6" orient="horz" pos="386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9233" y="0"/>
            <a:ext cx="11269472" cy="1005840"/>
          </a:xfrm>
          <a:prstGeom prst="rect">
            <a:avLst/>
          </a:prstGeom>
        </p:spPr>
        <p:txBody>
          <a:bodyPr vert="horz" lIns="91440" tIns="45720" rIns="91440" bIns="45720" rtlCol="0" anchor="ctr">
            <a:normAutofit/>
          </a:bodyPr>
          <a:lstStyle/>
          <a:p>
            <a:r>
              <a:rPr lang="en-US"/>
              <a:t>Click to edit Master title</a:t>
            </a:r>
          </a:p>
        </p:txBody>
      </p:sp>
      <p:sp>
        <p:nvSpPr>
          <p:cNvPr id="3" name="Text Placeholder 2"/>
          <p:cNvSpPr>
            <a:spLocks noGrp="1"/>
          </p:cNvSpPr>
          <p:nvPr>
            <p:ph type="body" idx="1"/>
          </p:nvPr>
        </p:nvSpPr>
        <p:spPr>
          <a:xfrm>
            <a:off x="463296" y="1280160"/>
            <a:ext cx="11265408" cy="4937760"/>
          </a:xfrm>
          <a:prstGeom prst="rect">
            <a:avLst/>
          </a:prstGeom>
        </p:spPr>
        <p:txBody>
          <a:bodyPr vert="horz" lIns="91440" tIns="45720" rIns="91440" bIns="45720" rtlCol="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0"/>
            <a:endParaRPr lang="en-US"/>
          </a:p>
          <a:p>
            <a:pPr lvl="4"/>
            <a:endParaRPr lang="en-US"/>
          </a:p>
          <a:p>
            <a:pPr lvl="0"/>
            <a:endParaRPr lang="en-US"/>
          </a:p>
          <a:p>
            <a:pPr lvl="0"/>
            <a:endParaRPr lang="en-US"/>
          </a:p>
          <a:p>
            <a:pPr lvl="0"/>
            <a:endParaRPr lang="en-US"/>
          </a:p>
        </p:txBody>
      </p:sp>
      <p:sp>
        <p:nvSpPr>
          <p:cNvPr id="4" name="TextBox 3">
            <a:extLst>
              <a:ext uri="{FF2B5EF4-FFF2-40B4-BE49-F238E27FC236}">
                <a16:creationId xmlns:a16="http://schemas.microsoft.com/office/drawing/2014/main" id="{F4F21F6A-95AD-42BE-BDE2-5932D2E2A64F}"/>
              </a:ext>
            </a:extLst>
          </p:cNvPr>
          <p:cNvSpPr txBox="1"/>
          <p:nvPr userDrawn="1"/>
        </p:nvSpPr>
        <p:spPr>
          <a:xfrm>
            <a:off x="10818367" y="6400800"/>
            <a:ext cx="914400" cy="457200"/>
          </a:xfrm>
          <a:prstGeom prst="rect">
            <a:avLst/>
          </a:prstGeom>
          <a:noFill/>
        </p:spPr>
        <p:txBody>
          <a:bodyPr wrap="square" lIns="0" tIns="0" rIns="0" bIns="0" rtlCol="0" anchor="ctr">
            <a:noAutofit/>
          </a:bodyPr>
          <a:lstStyle/>
          <a:p>
            <a:pPr algn="r"/>
            <a:fld id="{105C71F9-3F51-4FB1-94CF-D6ABCA479CA2}" type="slidenum">
              <a:rPr lang="en-US" sz="1200" b="1" smtClean="0">
                <a:solidFill>
                  <a:schemeClr val="tx1"/>
                </a:solidFill>
              </a:rPr>
              <a:pPr algn="r"/>
              <a:t>‹#›</a:t>
            </a:fld>
            <a:endParaRPr lang="en-US" sz="1200" b="1">
              <a:solidFill>
                <a:schemeClr val="tx1"/>
              </a:solidFill>
            </a:endParaRPr>
          </a:p>
        </p:txBody>
      </p:sp>
      <p:sp>
        <p:nvSpPr>
          <p:cNvPr id="5" name="Footer Placeholder 4">
            <a:extLst>
              <a:ext uri="{FF2B5EF4-FFF2-40B4-BE49-F238E27FC236}">
                <a16:creationId xmlns:a16="http://schemas.microsoft.com/office/drawing/2014/main" id="{361307B7-BE31-0641-913D-8C3C899305BB}"/>
              </a:ext>
            </a:extLst>
          </p:cNvPr>
          <p:cNvSpPr>
            <a:spLocks noGrp="1"/>
          </p:cNvSpPr>
          <p:nvPr>
            <p:ph type="ftr" sz="quarter" idx="3"/>
          </p:nvPr>
        </p:nvSpPr>
        <p:spPr>
          <a:xfrm>
            <a:off x="3352800" y="6402858"/>
            <a:ext cx="5486400" cy="457200"/>
          </a:xfrm>
          <a:prstGeom prst="rect">
            <a:avLst/>
          </a:prstGeom>
        </p:spPr>
        <p:txBody>
          <a:bodyPr vert="horz" lIns="91440" tIns="45720" rIns="91440" bIns="45720" rtlCol="0" anchor="ctr"/>
          <a:lstStyle>
            <a:lvl1pPr algn="ctr">
              <a:defRPr sz="1200" b="1">
                <a:solidFill>
                  <a:srgbClr val="E85F31"/>
                </a:solidFill>
              </a:defRPr>
            </a:lvl1pPr>
          </a:lstStyle>
          <a:p>
            <a:r>
              <a:rPr lang="en-US"/>
              <a:t>Footer</a:t>
            </a:r>
          </a:p>
        </p:txBody>
      </p:sp>
      <p:cxnSp>
        <p:nvCxnSpPr>
          <p:cNvPr id="10" name="Straight Connector 9">
            <a:extLst>
              <a:ext uri="{FF2B5EF4-FFF2-40B4-BE49-F238E27FC236}">
                <a16:creationId xmlns:a16="http://schemas.microsoft.com/office/drawing/2014/main" id="{C5B54511-ECA7-6743-9A5A-734C7D196390}"/>
              </a:ext>
            </a:extLst>
          </p:cNvPr>
          <p:cNvCxnSpPr>
            <a:cxnSpLocks/>
          </p:cNvCxnSpPr>
          <p:nvPr userDrawn="1"/>
        </p:nvCxnSpPr>
        <p:spPr>
          <a:xfrm>
            <a:off x="459233" y="6400305"/>
            <a:ext cx="11265408"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CBA5561-7EE3-3144-8E5C-2203B1AFB3C8}"/>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l="-1315" r="-110"/>
          <a:stretch/>
        </p:blipFill>
        <p:spPr>
          <a:xfrm>
            <a:off x="733553" y="6554765"/>
            <a:ext cx="2286000" cy="148281"/>
          </a:xfrm>
          <a:prstGeom prst="rect">
            <a:avLst/>
          </a:prstGeom>
        </p:spPr>
      </p:pic>
      <p:grpSp>
        <p:nvGrpSpPr>
          <p:cNvPr id="16" name="Group 15">
            <a:extLst>
              <a:ext uri="{FF2B5EF4-FFF2-40B4-BE49-F238E27FC236}">
                <a16:creationId xmlns:a16="http://schemas.microsoft.com/office/drawing/2014/main" id="{F8D27D19-7B0D-6149-A65A-06E137502EB3}"/>
              </a:ext>
            </a:extLst>
          </p:cNvPr>
          <p:cNvGrpSpPr>
            <a:grpSpLocks noChangeAspect="1"/>
          </p:cNvGrpSpPr>
          <p:nvPr userDrawn="1"/>
        </p:nvGrpSpPr>
        <p:grpSpPr>
          <a:xfrm>
            <a:off x="459233" y="6497145"/>
            <a:ext cx="274320" cy="274320"/>
            <a:chOff x="608330" y="5713191"/>
            <a:chExt cx="731520" cy="731520"/>
          </a:xfrm>
        </p:grpSpPr>
        <p:sp>
          <p:nvSpPr>
            <p:cNvPr id="17" name="Oval 16">
              <a:extLst>
                <a:ext uri="{FF2B5EF4-FFF2-40B4-BE49-F238E27FC236}">
                  <a16:creationId xmlns:a16="http://schemas.microsoft.com/office/drawing/2014/main" id="{4D19AF86-3601-C448-9B61-7A80C5C63E3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Text&#10;&#10;Description automatically generated">
              <a:extLst>
                <a:ext uri="{FF2B5EF4-FFF2-40B4-BE49-F238E27FC236}">
                  <a16:creationId xmlns:a16="http://schemas.microsoft.com/office/drawing/2014/main" id="{014B7207-0A6D-2B4F-AF62-5045CAE56C20}"/>
                </a:ext>
              </a:extLst>
            </p:cNvPr>
            <p:cNvPicPr>
              <a:picLocks noChangeAspect="1"/>
            </p:cNvPicPr>
            <p:nvPr userDrawn="1"/>
          </p:nvPicPr>
          <p:blipFill rotWithShape="1">
            <a:blip r:embed="rId26" cstate="print">
              <a:extLst>
                <a:ext uri="{28A0092B-C50C-407E-A947-70E740481C1C}">
                  <a14:useLocalDpi xmlns:a14="http://schemas.microsoft.com/office/drawing/2010/main" val="0"/>
                </a:ext>
              </a:extLst>
            </a:blip>
            <a:srcRect l="8448" t="20742" r="76529" b="25921"/>
            <a:stretch/>
          </p:blipFill>
          <p:spPr>
            <a:xfrm>
              <a:off x="608330" y="5713191"/>
              <a:ext cx="731520" cy="731520"/>
            </a:xfrm>
            <a:prstGeom prst="rect">
              <a:avLst/>
            </a:prstGeom>
          </p:spPr>
        </p:pic>
      </p:grpSp>
      <p:cxnSp>
        <p:nvCxnSpPr>
          <p:cNvPr id="11" name="Straight Connector 10">
            <a:extLst>
              <a:ext uri="{FF2B5EF4-FFF2-40B4-BE49-F238E27FC236}">
                <a16:creationId xmlns:a16="http://schemas.microsoft.com/office/drawing/2014/main" id="{E6E8FA55-4902-26C9-2F92-5EF6438D2809}"/>
              </a:ext>
            </a:extLst>
          </p:cNvPr>
          <p:cNvCxnSpPr>
            <a:cxnSpLocks/>
          </p:cNvCxnSpPr>
          <p:nvPr userDrawn="1"/>
        </p:nvCxnSpPr>
        <p:spPr>
          <a:xfrm>
            <a:off x="459233" y="1005840"/>
            <a:ext cx="11265408"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8503482"/>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 id="2147483989" r:id="rId18"/>
    <p:sldLayoutId id="2147483990" r:id="rId19"/>
    <p:sldLayoutId id="2147483991" r:id="rId20"/>
    <p:sldLayoutId id="2147483992" r:id="rId21"/>
    <p:sldLayoutId id="2147483993" r:id="rId22"/>
    <p:sldLayoutId id="2147483994" r:id="rId23"/>
  </p:sldLayoutIdLst>
  <p:hf sldNum="0" hdr="0" ftr="0" dt="0"/>
  <p:txStyles>
    <p:titleStyle>
      <a:lvl1pPr algn="l" defTabSz="914400" rtl="0" eaLnBrk="1" latinLnBrk="0" hangingPunct="1">
        <a:spcBef>
          <a:spcPct val="0"/>
        </a:spcBef>
        <a:buNone/>
        <a:defRPr sz="2800" b="0" i="0" kern="1200">
          <a:solidFill>
            <a:schemeClr val="tx1"/>
          </a:solidFill>
          <a:latin typeface="+mj-lt"/>
          <a:ea typeface="+mj-ea"/>
          <a:cs typeface="Arial Black" panose="020B0604020202020204" pitchFamily="34" charset="0"/>
        </a:defRPr>
      </a:lvl1pPr>
    </p:titleStyle>
    <p:bodyStyle>
      <a:lvl1pPr marL="32004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defRPr sz="1800" b="1" kern="1200">
          <a:solidFill>
            <a:schemeClr val="tx1"/>
          </a:solidFill>
          <a:latin typeface="+mn-lt"/>
          <a:ea typeface="+mn-ea"/>
          <a:cs typeface="+mn-cs"/>
        </a:defRPr>
      </a:lvl1pPr>
      <a:lvl2pPr marL="640080" indent="-228600" algn="l" defTabSz="914400" rtl="0" eaLnBrk="1" fontAlgn="ctr" latinLnBrk="0" hangingPunct="1">
        <a:lnSpc>
          <a:spcPct val="100000"/>
        </a:lnSpc>
        <a:spcBef>
          <a:spcPts val="400"/>
        </a:spcBef>
        <a:spcAft>
          <a:spcPts val="400"/>
        </a:spcAft>
        <a:buClr>
          <a:srgbClr val="E85F31"/>
        </a:buClr>
        <a:buSzPct val="100000"/>
        <a:buFont typeface="Arial" panose="020B0604020202020204" pitchFamily="34" charset="0"/>
        <a:buChar char="•"/>
        <a:defRPr sz="1600" kern="1200">
          <a:solidFill>
            <a:schemeClr val="tx1"/>
          </a:solidFill>
          <a:latin typeface="+mn-lt"/>
          <a:ea typeface="+mn-ea"/>
          <a:cs typeface="+mn-cs"/>
        </a:defRPr>
      </a:lvl2pPr>
      <a:lvl3pPr marL="100584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400" kern="1200">
          <a:solidFill>
            <a:schemeClr val="tx1"/>
          </a:solidFill>
          <a:latin typeface="+mn-lt"/>
          <a:ea typeface="+mn-ea"/>
          <a:cs typeface="+mn-cs"/>
        </a:defRPr>
      </a:lvl3pPr>
      <a:lvl4pPr marL="132588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4pPr>
      <a:lvl5pPr marL="1737360" indent="-274320" algn="l" defTabSz="914400" rtl="0" eaLnBrk="1"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296">
          <p15:clr>
            <a:srgbClr val="F26B43"/>
          </p15:clr>
        </p15:guide>
        <p15:guide id="2" pos="384">
          <p15:clr>
            <a:srgbClr val="F26B43"/>
          </p15:clr>
        </p15:guide>
        <p15:guide id="3" orient="horz" pos="7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6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75.xml"/><Relationship Id="rId5" Type="http://schemas.openxmlformats.org/officeDocument/2006/relationships/chart" Target="../charts/chart4.xml"/><Relationship Id="rId4" Type="http://schemas.openxmlformats.org/officeDocument/2006/relationships/chart" Target="../charts/chart3.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74.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4.xml"/><Relationship Id="rId4" Type="http://schemas.openxmlformats.org/officeDocument/2006/relationships/image" Target="../media/image53.svg"/></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8.xml"/></Relationships>
</file>

<file path=ppt/slides/_rels/slide2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68.xml"/></Relationships>
</file>

<file path=ppt/slides/_rels/slide29.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6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hyperlink" Target="https://www.energy.gov/gdo/national-transmission-needs-study" TargetMode="External"/><Relationship Id="rId2" Type="http://schemas.openxmlformats.org/officeDocument/2006/relationships/hyperlink" Target="https://www.pnas.org/doi/10.1073/pnas.2204098120#data-availability" TargetMode="External"/><Relationship Id="rId1" Type="http://schemas.openxmlformats.org/officeDocument/2006/relationships/slideLayout" Target="../slideLayouts/slideLayout171.xml"/><Relationship Id="rId5" Type="http://schemas.openxmlformats.org/officeDocument/2006/relationships/image" Target="../media/image57.png"/><Relationship Id="rId4" Type="http://schemas.openxmlformats.org/officeDocument/2006/relationships/hyperlink" Target="https://www.caiso.com/documents/2024-20-year-transmission-outlook-jul-31-2024.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7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34.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69.xml"/></Relationships>
</file>

<file path=ppt/slides/_rels/slide3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68.xml"/></Relationships>
</file>

<file path=ppt/slides/_rels/slide36.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68.xml"/></Relationships>
</file>

<file path=ppt/slides/_rels/slide3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68.xml"/></Relationships>
</file>

<file path=ppt/slides/_rels/slide3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174.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8.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8.xml"/></Relationships>
</file>

<file path=ppt/slides/_rels/slide44.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6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172.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1.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172.xml"/><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172.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hyperlink" Target="mailto:jack@ethree.com" TargetMode="External"/><Relationship Id="rId2" Type="http://schemas.openxmlformats.org/officeDocument/2006/relationships/hyperlink" Target="mailto:arne@ethree.com" TargetMode="External"/><Relationship Id="rId1" Type="http://schemas.openxmlformats.org/officeDocument/2006/relationships/slideLayout" Target="../slideLayouts/slideLayout190.xml"/><Relationship Id="rId4" Type="http://schemas.openxmlformats.org/officeDocument/2006/relationships/hyperlink" Target="mailto:femi@ethree.com"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145.xml"/><Relationship Id="rId4" Type="http://schemas.openxmlformats.org/officeDocument/2006/relationships/chart" Target="../charts/chart11.xml"/></Relationships>
</file>

<file path=ppt/slides/_rels/slide53.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150.xml"/><Relationship Id="rId5" Type="http://schemas.openxmlformats.org/officeDocument/2006/relationships/image" Target="../media/image76.svg"/><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4.xml"/></Relationships>
</file>

<file path=ppt/slides/_rels/slide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4.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chart" Target="../charts/chart12.xml"/><Relationship Id="rId1" Type="http://schemas.openxmlformats.org/officeDocument/2006/relationships/slideLayout" Target="../slideLayouts/slideLayout147.xml"/></Relationships>
</file>

<file path=ppt/slides/_rels/slide57.xml.rels><?xml version="1.0" encoding="UTF-8" standalone="yes"?>
<Relationships xmlns="http://schemas.openxmlformats.org/package/2006/relationships"><Relationship Id="rId3" Type="http://schemas.openxmlformats.org/officeDocument/2006/relationships/chart" Target="../charts/chart13.xml"/><Relationship Id="rId2" Type="http://schemas.microsoft.com/office/2018/10/relationships/comments" Target="../comments/modernComment_7FFFCF8C_8EBCA813.xml"/><Relationship Id="rId1" Type="http://schemas.openxmlformats.org/officeDocument/2006/relationships/slideLayout" Target="../slideLayouts/slideLayout144.xml"/></Relationships>
</file>

<file path=ppt/slides/_rels/slide58.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18/10/relationships/comments" Target="../comments/modernComment_7FFFCE2A_21C667B7.xml"/><Relationship Id="rId7" Type="http://schemas.openxmlformats.org/officeDocument/2006/relationships/diagramColors" Target="../diagrams/colors2.xml"/><Relationship Id="rId12" Type="http://schemas.openxmlformats.org/officeDocument/2006/relationships/image" Target="../media/image82.svg"/><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diagramQuickStyle" Target="../diagrams/quickStyle2.xml"/><Relationship Id="rId11" Type="http://schemas.openxmlformats.org/officeDocument/2006/relationships/image" Target="../media/image81.png"/><Relationship Id="rId5" Type="http://schemas.openxmlformats.org/officeDocument/2006/relationships/diagramLayout" Target="../diagrams/layout2.xml"/><Relationship Id="rId10" Type="http://schemas.openxmlformats.org/officeDocument/2006/relationships/image" Target="../media/image80.svg"/><Relationship Id="rId4" Type="http://schemas.openxmlformats.org/officeDocument/2006/relationships/diagramData" Target="../diagrams/data2.xml"/><Relationship Id="rId9" Type="http://schemas.openxmlformats.org/officeDocument/2006/relationships/image" Target="../media/image79.png"/></Relationships>
</file>

<file path=ppt/slides/_rels/slide59.xml.rels><?xml version="1.0" encoding="UTF-8" standalone="yes"?>
<Relationships xmlns="http://schemas.openxmlformats.org/package/2006/relationships"><Relationship Id="rId3" Type="http://schemas.openxmlformats.org/officeDocument/2006/relationships/hyperlink" Target="mailto:Admin-WTEC@westernpowerpool.org" TargetMode="External"/><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hyperlink" Target="https://nam04.safelinks.protection.outlook.com/?url=https%3A%2F%2Fvimeo.com%2Fshowcase%2F11708960&amp;data=05%7C02%7Cgillian.biedler%40gdsassociates.com%7Ce7e20fa3b0f5477f3cea08dd97b8c6c4%7C48e4032494584ae2b7626e738851363a%7C0%7C0%7C638833542088974068%7CUnknown%7CTWFpbGZsb3d8eyJFbXB0eU1hcGkiOnRydWUsIlYiOiIwLjAuMDAwMCIsIlAiOiJXaW4zMiIsIkFOIjoiTWFpbCIsIldUIjoyfQ%3D%3D%7C0%7C%7C%7C&amp;sdata=h4Ni%2FeYvq0LHBuy%2B5BsmkzCuDAqtm7saiQPrWHHwqmU%3D&amp;reserved=0" TargetMode="External"/><Relationship Id="rId2" Type="http://schemas.openxmlformats.org/officeDocument/2006/relationships/hyperlink" Target="https://www.westernpowerpool.org/events/385" TargetMode="Externa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hyperlink" Target="https://nam04.safelinks.protection.outlook.com/?url=https%3A%2F%2Fvimeo.com%2Fshowcase%2F11708960&amp;data=05%7C02%7Cgillian.biedler%40gdsassociates.com%7Ce7e20fa3b0f5477f3cea08dd97b8c6c4%7C48e4032494584ae2b7626e738851363a%7C0%7C0%7C638833542088974068%7CUnknown%7CTWFpbGZsb3d8eyJFbXB0eU1hcGkiOnRydWUsIlYiOiIwLjAuMDAwMCIsIlAiOiJXaW4zMiIsIkFOIjoiTWFpbCIsIldUIjoyfQ%3D%3D%7C0%7C%7C%7C&amp;sdata=h4Ni%2FeYvq0LHBuy%2B5BsmkzCuDAqtm7saiQPrWHHwqmU%3D&amp;reserved=0" TargetMode="External"/><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02427CBA-8DDD-D917-162A-56BABD97A4FA}"/>
              </a:ext>
            </a:extLst>
          </p:cNvPr>
          <p:cNvSpPr>
            <a:spLocks noGrp="1"/>
          </p:cNvSpPr>
          <p:nvPr>
            <p:ph type="ctrTitle"/>
          </p:nvPr>
        </p:nvSpPr>
        <p:spPr>
          <a:xfrm>
            <a:off x="1524000" y="1561090"/>
            <a:ext cx="9144000" cy="2387600"/>
          </a:xfrm>
        </p:spPr>
        <p:txBody>
          <a:bodyPr>
            <a:normAutofit fontScale="90000"/>
          </a:bodyPr>
          <a:lstStyle/>
          <a:p>
            <a:r>
              <a:rPr lang="en-US"/>
              <a:t>Western Transmission Expansion Coalition</a:t>
            </a:r>
            <a:br>
              <a:rPr lang="en-US">
                <a:cs typeface="Nirmala UI"/>
              </a:rPr>
            </a:br>
            <a:r>
              <a:rPr lang="en-US"/>
              <a:t>"WestTEC"</a:t>
            </a:r>
            <a:endParaRPr lang="en-US">
              <a:cs typeface="Nirmala UI"/>
            </a:endParaRPr>
          </a:p>
        </p:txBody>
      </p:sp>
      <p:sp>
        <p:nvSpPr>
          <p:cNvPr id="47" name="Subtitle 2">
            <a:extLst>
              <a:ext uri="{FF2B5EF4-FFF2-40B4-BE49-F238E27FC236}">
                <a16:creationId xmlns:a16="http://schemas.microsoft.com/office/drawing/2014/main" id="{D34CB97B-6A3F-71BC-42E0-799E887B2E05}"/>
              </a:ext>
            </a:extLst>
          </p:cNvPr>
          <p:cNvSpPr>
            <a:spLocks noGrp="1"/>
          </p:cNvSpPr>
          <p:nvPr>
            <p:ph type="subTitle" idx="1"/>
          </p:nvPr>
        </p:nvSpPr>
        <p:spPr>
          <a:xfrm>
            <a:off x="1524000" y="4237038"/>
            <a:ext cx="9144000" cy="1655762"/>
          </a:xfrm>
        </p:spPr>
        <p:txBody>
          <a:bodyPr vert="horz" lIns="91440" tIns="45720" rIns="91440" bIns="45720" rtlCol="0" anchor="t">
            <a:normAutofit/>
          </a:bodyPr>
          <a:lstStyle/>
          <a:p>
            <a:r>
              <a:rPr lang="en-US"/>
              <a:t>May 27th, 2025</a:t>
            </a:r>
          </a:p>
        </p:txBody>
      </p:sp>
      <p:sp>
        <p:nvSpPr>
          <p:cNvPr id="4" name="Slide Number Placeholder 3">
            <a:extLst>
              <a:ext uri="{FF2B5EF4-FFF2-40B4-BE49-F238E27FC236}">
                <a16:creationId xmlns:a16="http://schemas.microsoft.com/office/drawing/2014/main" id="{DF3B89CE-48D8-44F6-9BE8-AA811C11ACE7}"/>
              </a:ext>
            </a:extLst>
          </p:cNvPr>
          <p:cNvSpPr>
            <a:spLocks noGrp="1"/>
          </p:cNvSpPr>
          <p:nvPr>
            <p:ph type="sldNum" sz="quarter" idx="10"/>
          </p:nvPr>
        </p:nvSpPr>
        <p:spPr>
          <a:xfrm>
            <a:off x="11388699" y="6287556"/>
            <a:ext cx="564204" cy="365125"/>
          </a:xfrm>
        </p:spPr>
        <p:txBody>
          <a:bodyPr anchor="ctr">
            <a:normAutofit/>
          </a:bodyPr>
          <a:lstStyle/>
          <a:p>
            <a:pPr>
              <a:spcAft>
                <a:spcPts val="600"/>
              </a:spcAft>
            </a:pPr>
            <a:fld id="{C7F5878E-C31F-4433-9021-DC953B06993D}" type="slidenum">
              <a:rPr lang="en-US" smtClean="0"/>
              <a:pPr>
                <a:spcAft>
                  <a:spcPts val="600"/>
                </a:spcAft>
              </a:pPr>
              <a:t>1</a:t>
            </a:fld>
            <a:endParaRPr lang="en-US"/>
          </a:p>
        </p:txBody>
      </p:sp>
    </p:spTree>
    <p:extLst>
      <p:ext uri="{BB962C8B-B14F-4D97-AF65-F5344CB8AC3E}">
        <p14:creationId xmlns:p14="http://schemas.microsoft.com/office/powerpoint/2010/main" val="145016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B4937-FEEB-A07D-C130-54759DB709D1}"/>
              </a:ext>
            </a:extLst>
          </p:cNvPr>
          <p:cNvSpPr>
            <a:spLocks noGrp="1"/>
          </p:cNvSpPr>
          <p:nvPr>
            <p:ph type="title"/>
          </p:nvPr>
        </p:nvSpPr>
        <p:spPr>
          <a:xfrm>
            <a:off x="565484" y="365760"/>
            <a:ext cx="2833036" cy="5838471"/>
          </a:xfrm>
        </p:spPr>
        <p:txBody>
          <a:bodyPr>
            <a:normAutofit/>
          </a:bodyPr>
          <a:lstStyle/>
          <a:p>
            <a:r>
              <a:rPr lang="en-US" sz="3600"/>
              <a:t>Modeling Platform</a:t>
            </a:r>
          </a:p>
        </p:txBody>
      </p:sp>
      <p:sp>
        <p:nvSpPr>
          <p:cNvPr id="4" name="Slide Number Placeholder 3">
            <a:extLst>
              <a:ext uri="{FF2B5EF4-FFF2-40B4-BE49-F238E27FC236}">
                <a16:creationId xmlns:a16="http://schemas.microsoft.com/office/drawing/2014/main" id="{02008082-6D8C-8BDF-A01C-0BC2E837DC2A}"/>
              </a:ext>
            </a:extLst>
          </p:cNvPr>
          <p:cNvSpPr>
            <a:spLocks noGrp="1"/>
          </p:cNvSpPr>
          <p:nvPr>
            <p:ph type="sldNum" sz="quarter" idx="10"/>
          </p:nvPr>
        </p:nvSpPr>
        <p:spPr>
          <a:xfrm>
            <a:off x="11388699" y="6287556"/>
            <a:ext cx="56420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F5878E-C31F-4433-9021-DC953B06993D}" type="slidenum">
              <a:rPr lang="en-US" smtClean="0"/>
              <a:pPr/>
              <a:t>10</a:t>
            </a:fld>
            <a:endParaRPr lang="en-US"/>
          </a:p>
        </p:txBody>
      </p:sp>
      <p:sp>
        <p:nvSpPr>
          <p:cNvPr id="5" name="Rectangle 4">
            <a:extLst>
              <a:ext uri="{FF2B5EF4-FFF2-40B4-BE49-F238E27FC236}">
                <a16:creationId xmlns:a16="http://schemas.microsoft.com/office/drawing/2014/main" id="{DE2243E1-28F8-98E6-60DC-0418506B04D1}"/>
              </a:ext>
            </a:extLst>
          </p:cNvPr>
          <p:cNvSpPr/>
          <p:nvPr/>
        </p:nvSpPr>
        <p:spPr>
          <a:xfrm>
            <a:off x="3631931" y="1109794"/>
            <a:ext cx="1920278" cy="1458746"/>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FFFFFF"/>
                </a:solidFill>
                <a:effectLst/>
                <a:uLnTx/>
                <a:uFillTx/>
                <a:latin typeface="Arial Nova"/>
                <a:ea typeface="+mn-ea"/>
                <a:cs typeface="+mn-cs"/>
              </a:rPr>
              <a:t>Capacity Expansion Modeling</a:t>
            </a:r>
          </a:p>
        </p:txBody>
      </p:sp>
      <p:sp>
        <p:nvSpPr>
          <p:cNvPr id="6" name="Rectangle 5">
            <a:extLst>
              <a:ext uri="{FF2B5EF4-FFF2-40B4-BE49-F238E27FC236}">
                <a16:creationId xmlns:a16="http://schemas.microsoft.com/office/drawing/2014/main" id="{3A3130AA-1626-74C1-9DA0-27A6E1D544EC}"/>
              </a:ext>
            </a:extLst>
          </p:cNvPr>
          <p:cNvSpPr/>
          <p:nvPr/>
        </p:nvSpPr>
        <p:spPr>
          <a:xfrm>
            <a:off x="6639793" y="1109794"/>
            <a:ext cx="1920279" cy="1458746"/>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FFFFFF"/>
                </a:solidFill>
                <a:effectLst/>
                <a:uLnTx/>
                <a:uFillTx/>
                <a:latin typeface="Arial Nova"/>
                <a:ea typeface="+mn-ea"/>
                <a:cs typeface="+mn-cs"/>
              </a:rPr>
              <a:t>Powerflow Assessment </a:t>
            </a:r>
          </a:p>
        </p:txBody>
      </p:sp>
      <p:sp>
        <p:nvSpPr>
          <p:cNvPr id="7" name="Rectangle 6">
            <a:extLst>
              <a:ext uri="{FF2B5EF4-FFF2-40B4-BE49-F238E27FC236}">
                <a16:creationId xmlns:a16="http://schemas.microsoft.com/office/drawing/2014/main" id="{F649D9FE-A58C-3160-F6AA-A725E7E08639}"/>
              </a:ext>
            </a:extLst>
          </p:cNvPr>
          <p:cNvSpPr/>
          <p:nvPr/>
        </p:nvSpPr>
        <p:spPr>
          <a:xfrm>
            <a:off x="9446864" y="1109794"/>
            <a:ext cx="1920279" cy="1458746"/>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FFFFFF"/>
                </a:solidFill>
                <a:effectLst/>
                <a:uLnTx/>
                <a:uFillTx/>
                <a:latin typeface="Arial Nova"/>
                <a:ea typeface="+mn-ea"/>
                <a:cs typeface="+mn-cs"/>
              </a:rPr>
              <a:t>Congestion Assessment </a:t>
            </a:r>
            <a:endParaRPr kumimoji="0" lang="en-US" sz="1400" b="0" i="0" u="none" strike="noStrike" kern="0" cap="none" spc="0" normalizeH="0" baseline="0" noProof="0">
              <a:ln>
                <a:noFill/>
              </a:ln>
              <a:solidFill>
                <a:srgbClr val="FFFFFF"/>
              </a:solidFill>
              <a:effectLst/>
              <a:uLnTx/>
              <a:uFillTx/>
              <a:latin typeface="Arial Nova"/>
              <a:ea typeface="+mn-ea"/>
              <a:cs typeface="+mn-cs"/>
            </a:endParaRPr>
          </a:p>
        </p:txBody>
      </p:sp>
      <p:sp>
        <p:nvSpPr>
          <p:cNvPr id="8" name="Rectangle 7">
            <a:extLst>
              <a:ext uri="{FF2B5EF4-FFF2-40B4-BE49-F238E27FC236}">
                <a16:creationId xmlns:a16="http://schemas.microsoft.com/office/drawing/2014/main" id="{4581B5D9-3C24-54C7-6091-C214F14B8D6E}"/>
              </a:ext>
            </a:extLst>
          </p:cNvPr>
          <p:cNvSpPr/>
          <p:nvPr/>
        </p:nvSpPr>
        <p:spPr>
          <a:xfrm>
            <a:off x="5194442" y="4279187"/>
            <a:ext cx="5212561" cy="92971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kern="0">
                <a:solidFill>
                  <a:srgbClr val="FFFFFF"/>
                </a:solidFill>
                <a:latin typeface="Arial Nova"/>
              </a:rPr>
              <a:t>Value Proposition</a:t>
            </a:r>
            <a:endParaRPr kumimoji="0" lang="en-US" b="0" i="0" u="none" strike="noStrike" kern="0" cap="none" spc="0" normalizeH="0" baseline="0" noProof="0">
              <a:ln>
                <a:noFill/>
              </a:ln>
              <a:solidFill>
                <a:srgbClr val="FFFFFF"/>
              </a:solidFill>
              <a:effectLst/>
              <a:uLnTx/>
              <a:uFillTx/>
              <a:latin typeface="Arial Nova"/>
              <a:ea typeface="+mn-ea"/>
              <a:cs typeface="+mn-cs"/>
            </a:endParaRPr>
          </a:p>
        </p:txBody>
      </p:sp>
      <p:cxnSp>
        <p:nvCxnSpPr>
          <p:cNvPr id="14" name="Connector: Elbow 13">
            <a:extLst>
              <a:ext uri="{FF2B5EF4-FFF2-40B4-BE49-F238E27FC236}">
                <a16:creationId xmlns:a16="http://schemas.microsoft.com/office/drawing/2014/main" id="{1F3C0E64-5559-9DE0-681F-FD69A85C4641}"/>
              </a:ext>
            </a:extLst>
          </p:cNvPr>
          <p:cNvCxnSpPr>
            <a:cxnSpLocks/>
            <a:stCxn id="7" idx="3"/>
            <a:endCxn id="8" idx="3"/>
          </p:cNvCxnSpPr>
          <p:nvPr/>
        </p:nvCxnSpPr>
        <p:spPr>
          <a:xfrm flipH="1">
            <a:off x="10407003" y="1839167"/>
            <a:ext cx="960140" cy="2904880"/>
          </a:xfrm>
          <a:prstGeom prst="bentConnector3">
            <a:avLst>
              <a:gd name="adj1" fmla="val -23809"/>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A90F6CB-D4C1-D5FC-ED06-B94EE2E2CFA8}"/>
              </a:ext>
            </a:extLst>
          </p:cNvPr>
          <p:cNvSpPr txBox="1"/>
          <p:nvPr/>
        </p:nvSpPr>
        <p:spPr>
          <a:xfrm>
            <a:off x="3631931" y="2671281"/>
            <a:ext cx="1920278" cy="1015663"/>
          </a:xfrm>
          <a:prstGeom prst="rect">
            <a:avLst/>
          </a:prstGeom>
          <a:noFill/>
        </p:spPr>
        <p:txBody>
          <a:bodyPr wrap="square" lIns="91440" tIns="45720" rIns="91440" bIns="45720" rtlCol="0" anchor="t">
            <a:spAutoFit/>
          </a:bodyPr>
          <a:lstStyle/>
          <a:p>
            <a:r>
              <a:rPr lang="en-US" sz="1200">
                <a:solidFill>
                  <a:schemeClr val="accent2"/>
                </a:solidFill>
              </a:rPr>
              <a:t>What are the optimal</a:t>
            </a:r>
            <a:r>
              <a:rPr lang="en-US" sz="1200" b="1">
                <a:solidFill>
                  <a:schemeClr val="accent2"/>
                </a:solidFill>
              </a:rPr>
              <a:t> 20-year generation plans &amp; transmission overlays </a:t>
            </a:r>
            <a:r>
              <a:rPr lang="en-US" sz="1200">
                <a:solidFill>
                  <a:schemeClr val="accent2"/>
                </a:solidFill>
              </a:rPr>
              <a:t>to meet load and policy needs?</a:t>
            </a:r>
          </a:p>
        </p:txBody>
      </p:sp>
      <p:sp>
        <p:nvSpPr>
          <p:cNvPr id="29" name="TextBox 28">
            <a:extLst>
              <a:ext uri="{FF2B5EF4-FFF2-40B4-BE49-F238E27FC236}">
                <a16:creationId xmlns:a16="http://schemas.microsoft.com/office/drawing/2014/main" id="{A37680BF-3B3C-2773-A1B7-7583D1B9F3BD}"/>
              </a:ext>
            </a:extLst>
          </p:cNvPr>
          <p:cNvSpPr txBox="1"/>
          <p:nvPr/>
        </p:nvSpPr>
        <p:spPr>
          <a:xfrm>
            <a:off x="6639793" y="2665664"/>
            <a:ext cx="1871886" cy="1200329"/>
          </a:xfrm>
          <a:prstGeom prst="rect">
            <a:avLst/>
          </a:prstGeom>
          <a:noFill/>
        </p:spPr>
        <p:txBody>
          <a:bodyPr wrap="square" lIns="91440" tIns="45720" rIns="91440" bIns="45720" rtlCol="0" anchor="t">
            <a:spAutoFit/>
          </a:bodyPr>
          <a:lstStyle/>
          <a:p>
            <a:r>
              <a:rPr lang="en-US" sz="1200">
                <a:solidFill>
                  <a:schemeClr val="accent3"/>
                </a:solidFill>
              </a:rPr>
              <a:t>What transmission expansion is needed to</a:t>
            </a:r>
            <a:r>
              <a:rPr lang="en-US" sz="1200" b="1">
                <a:solidFill>
                  <a:schemeClr val="accent3"/>
                </a:solidFill>
              </a:rPr>
              <a:t> reliably move power </a:t>
            </a:r>
            <a:r>
              <a:rPr lang="en-US" sz="1200">
                <a:solidFill>
                  <a:schemeClr val="accent3"/>
                </a:solidFill>
              </a:rPr>
              <a:t>from where it is generated to where it is consumed? </a:t>
            </a:r>
          </a:p>
        </p:txBody>
      </p:sp>
      <p:sp>
        <p:nvSpPr>
          <p:cNvPr id="30" name="TextBox 29">
            <a:extLst>
              <a:ext uri="{FF2B5EF4-FFF2-40B4-BE49-F238E27FC236}">
                <a16:creationId xmlns:a16="http://schemas.microsoft.com/office/drawing/2014/main" id="{9F94FBBD-3303-EB26-2653-70D1667058A9}"/>
              </a:ext>
            </a:extLst>
          </p:cNvPr>
          <p:cNvSpPr txBox="1"/>
          <p:nvPr/>
        </p:nvSpPr>
        <p:spPr>
          <a:xfrm>
            <a:off x="9446864" y="2665664"/>
            <a:ext cx="1871886" cy="1015663"/>
          </a:xfrm>
          <a:prstGeom prst="rect">
            <a:avLst/>
          </a:prstGeom>
          <a:noFill/>
        </p:spPr>
        <p:txBody>
          <a:bodyPr wrap="square" lIns="91440" tIns="45720" rIns="91440" bIns="45720" rtlCol="0" anchor="t">
            <a:spAutoFit/>
          </a:bodyPr>
          <a:lstStyle/>
          <a:p>
            <a:r>
              <a:rPr lang="en-US" sz="1200">
                <a:solidFill>
                  <a:schemeClr val="accent4"/>
                </a:solidFill>
              </a:rPr>
              <a:t>What </a:t>
            </a:r>
            <a:r>
              <a:rPr lang="en-US" sz="1200" b="1">
                <a:solidFill>
                  <a:schemeClr val="accent4"/>
                </a:solidFill>
              </a:rPr>
              <a:t>transmission bottlenecks</a:t>
            </a:r>
            <a:r>
              <a:rPr lang="en-US" sz="1200">
                <a:solidFill>
                  <a:schemeClr val="accent4"/>
                </a:solidFill>
              </a:rPr>
              <a:t> remain when the system is dispatched and operated for an entire year? </a:t>
            </a:r>
          </a:p>
        </p:txBody>
      </p:sp>
      <p:sp>
        <p:nvSpPr>
          <p:cNvPr id="31" name="TextBox 30">
            <a:extLst>
              <a:ext uri="{FF2B5EF4-FFF2-40B4-BE49-F238E27FC236}">
                <a16:creationId xmlns:a16="http://schemas.microsoft.com/office/drawing/2014/main" id="{76810C95-8DE1-8DA7-007F-49E32486C85A}"/>
              </a:ext>
            </a:extLst>
          </p:cNvPr>
          <p:cNvSpPr txBox="1"/>
          <p:nvPr/>
        </p:nvSpPr>
        <p:spPr>
          <a:xfrm>
            <a:off x="5194441" y="5332707"/>
            <a:ext cx="5212561" cy="646331"/>
          </a:xfrm>
          <a:prstGeom prst="rect">
            <a:avLst/>
          </a:prstGeom>
          <a:noFill/>
        </p:spPr>
        <p:txBody>
          <a:bodyPr wrap="square" lIns="91440" tIns="45720" rIns="91440" bIns="45720" rtlCol="0" anchor="t">
            <a:spAutoFit/>
          </a:bodyPr>
          <a:lstStyle/>
          <a:p>
            <a:r>
              <a:rPr lang="en-US" sz="1200" b="1">
                <a:solidFill>
                  <a:schemeClr val="accent5"/>
                </a:solidFill>
              </a:rPr>
              <a:t>Given the resulting transmission portfolios, what value do they provide, are they robust to certain assumptions, and can they withstand extreme weather events?  </a:t>
            </a:r>
          </a:p>
        </p:txBody>
      </p:sp>
      <p:cxnSp>
        <p:nvCxnSpPr>
          <p:cNvPr id="9" name="Straight Arrow Connector 8">
            <a:extLst>
              <a:ext uri="{FF2B5EF4-FFF2-40B4-BE49-F238E27FC236}">
                <a16:creationId xmlns:a16="http://schemas.microsoft.com/office/drawing/2014/main" id="{944AF61D-A5FC-54B0-5E45-67FF89FADBB6}"/>
              </a:ext>
            </a:extLst>
          </p:cNvPr>
          <p:cNvCxnSpPr>
            <a:stCxn id="5" idx="3"/>
            <a:endCxn id="6" idx="1"/>
          </p:cNvCxnSpPr>
          <p:nvPr/>
        </p:nvCxnSpPr>
        <p:spPr>
          <a:xfrm>
            <a:off x="5552209" y="1839167"/>
            <a:ext cx="108758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82F3CA4-BA64-B23B-331D-5EF44466CD8E}"/>
              </a:ext>
            </a:extLst>
          </p:cNvPr>
          <p:cNvCxnSpPr>
            <a:cxnSpLocks/>
            <a:stCxn id="6" idx="3"/>
            <a:endCxn id="7" idx="1"/>
          </p:cNvCxnSpPr>
          <p:nvPr/>
        </p:nvCxnSpPr>
        <p:spPr>
          <a:xfrm>
            <a:off x="8560072" y="1839167"/>
            <a:ext cx="88679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2236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E365E8-0A9C-3433-C254-59769A39C2E3}"/>
              </a:ext>
            </a:extLst>
          </p:cNvPr>
          <p:cNvSpPr>
            <a:spLocks noGrp="1"/>
          </p:cNvSpPr>
          <p:nvPr>
            <p:ph type="title"/>
          </p:nvPr>
        </p:nvSpPr>
        <p:spPr/>
        <p:txBody>
          <a:bodyPr/>
          <a:lstStyle/>
          <a:p>
            <a:r>
              <a:rPr lang="en-US"/>
              <a:t>Study Execution Update</a:t>
            </a:r>
          </a:p>
        </p:txBody>
      </p:sp>
      <p:sp>
        <p:nvSpPr>
          <p:cNvPr id="5" name="Content Placeholder 4">
            <a:extLst>
              <a:ext uri="{FF2B5EF4-FFF2-40B4-BE49-F238E27FC236}">
                <a16:creationId xmlns:a16="http://schemas.microsoft.com/office/drawing/2014/main" id="{9414BCBF-02C9-94BC-E288-133757A05FC0}"/>
              </a:ext>
            </a:extLst>
          </p:cNvPr>
          <p:cNvSpPr>
            <a:spLocks noGrp="1"/>
          </p:cNvSpPr>
          <p:nvPr>
            <p:ph sz="half" idx="1"/>
          </p:nvPr>
        </p:nvSpPr>
        <p:spPr>
          <a:xfrm>
            <a:off x="838200" y="1825625"/>
            <a:ext cx="4781764" cy="4328595"/>
          </a:xfrm>
        </p:spPr>
        <p:txBody>
          <a:bodyPr>
            <a:normAutofit/>
          </a:bodyPr>
          <a:lstStyle/>
          <a:p>
            <a:pPr marL="0" indent="0" algn="ctr">
              <a:buNone/>
            </a:pPr>
            <a:r>
              <a:rPr lang="en-US" sz="2600" b="1"/>
              <a:t>Where we are at now…</a:t>
            </a:r>
          </a:p>
          <a:p>
            <a:r>
              <a:rPr lang="en-US" sz="1600" b="1"/>
              <a:t>10-year horizon (Reference Case): </a:t>
            </a:r>
            <a:r>
              <a:rPr lang="en-US" sz="1600"/>
              <a:t>Developing, refining, and testing ~8 different models to identify near-term gaps in interregional transmission capacity </a:t>
            </a:r>
            <a:endParaRPr lang="en-US" sz="1600" b="1"/>
          </a:p>
          <a:p>
            <a:r>
              <a:rPr lang="en-US" sz="1600" b="1"/>
              <a:t>20-year horizon: </a:t>
            </a:r>
            <a:r>
              <a:rPr lang="en-US" sz="1600"/>
              <a:t>Reference Case model results are effectively complete (see subsequent presentation by E3), with further work on busbar mapping and developing assumptions for scenarios.</a:t>
            </a:r>
            <a:endParaRPr lang="en-US" sz="1600" b="1"/>
          </a:p>
          <a:p>
            <a:r>
              <a:rPr lang="en-US" sz="1600" b="1"/>
              <a:t>Scenarios: </a:t>
            </a:r>
            <a:r>
              <a:rPr lang="en-US" sz="1600"/>
              <a:t>Approved by Steering Committee at March meeting after extensive stakeholder engagement process </a:t>
            </a:r>
            <a:endParaRPr lang="en-US" sz="1600" b="1"/>
          </a:p>
          <a:p>
            <a:pPr lvl="1"/>
            <a:endParaRPr lang="en-US" sz="2000"/>
          </a:p>
        </p:txBody>
      </p:sp>
      <p:sp>
        <p:nvSpPr>
          <p:cNvPr id="3" name="Slide Number Placeholder 2">
            <a:extLst>
              <a:ext uri="{FF2B5EF4-FFF2-40B4-BE49-F238E27FC236}">
                <a16:creationId xmlns:a16="http://schemas.microsoft.com/office/drawing/2014/main" id="{45DD7FB0-EFB7-3264-879C-1D1FC933DC77}"/>
              </a:ext>
            </a:extLst>
          </p:cNvPr>
          <p:cNvSpPr>
            <a:spLocks noGrp="1"/>
          </p:cNvSpPr>
          <p:nvPr>
            <p:ph type="sldNum" sz="quarter" idx="11"/>
          </p:nvPr>
        </p:nvSpPr>
        <p:spPr/>
        <p:txBody>
          <a:bodyPr/>
          <a:lstStyle/>
          <a:p>
            <a:fld id="{26A52B71-7D07-4CF5-A8D5-1C4F79F1E808}" type="slidenum">
              <a:rPr lang="en-US" smtClean="0"/>
              <a:t>11</a:t>
            </a:fld>
            <a:endParaRPr lang="en-US"/>
          </a:p>
        </p:txBody>
      </p:sp>
      <p:sp>
        <p:nvSpPr>
          <p:cNvPr id="7" name="Arrow: Right 6">
            <a:extLst>
              <a:ext uri="{FF2B5EF4-FFF2-40B4-BE49-F238E27FC236}">
                <a16:creationId xmlns:a16="http://schemas.microsoft.com/office/drawing/2014/main" id="{E5EF9053-1069-BAE9-22AF-5114354E3733}"/>
              </a:ext>
            </a:extLst>
          </p:cNvPr>
          <p:cNvSpPr/>
          <p:nvPr/>
        </p:nvSpPr>
        <p:spPr>
          <a:xfrm>
            <a:off x="5746454" y="2613851"/>
            <a:ext cx="801385" cy="3082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4">
            <a:extLst>
              <a:ext uri="{FF2B5EF4-FFF2-40B4-BE49-F238E27FC236}">
                <a16:creationId xmlns:a16="http://schemas.microsoft.com/office/drawing/2014/main" id="{7C467ED1-798F-4B43-ECDB-1D1BCE7E6C88}"/>
              </a:ext>
            </a:extLst>
          </p:cNvPr>
          <p:cNvSpPr txBox="1">
            <a:spLocks/>
          </p:cNvSpPr>
          <p:nvPr/>
        </p:nvSpPr>
        <p:spPr>
          <a:xfrm>
            <a:off x="6817822" y="1825625"/>
            <a:ext cx="4614672" cy="476011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Bahnschrift SemiLight Condensed" panose="020B0502040204020203" pitchFamily="34" charset="0"/>
              <a:buChar char="»"/>
              <a:defRPr lang="en-US" sz="2800" kern="1200" dirty="0">
                <a:solidFill>
                  <a:schemeClr val="tx1"/>
                </a:solidFill>
                <a:latin typeface="+mn-lt"/>
                <a:ea typeface="+mn-ea"/>
                <a:cs typeface="+mn-cs"/>
              </a:defRPr>
            </a:lvl1pPr>
            <a:lvl2pPr marL="685800" indent="-228600" algn="l" defTabSz="914400" rtl="0" eaLnBrk="1" latinLnBrk="0" hangingPunct="1">
              <a:lnSpc>
                <a:spcPct val="100000"/>
              </a:lnSpc>
              <a:spcBef>
                <a:spcPts val="1000"/>
              </a:spcBef>
              <a:buFont typeface="Bahnschrift SemiLight Condensed" panose="020B0502040204020203" pitchFamily="34" charset="0"/>
              <a:buChar char="»"/>
              <a:defRPr lang="en-US" sz="2400" kern="1200" dirty="0">
                <a:solidFill>
                  <a:schemeClr val="tx1"/>
                </a:solidFill>
                <a:latin typeface="+mn-lt"/>
                <a:ea typeface="+mn-ea"/>
                <a:cs typeface="+mn-cs"/>
              </a:defRPr>
            </a:lvl2pPr>
            <a:lvl3pPr marL="1143000" indent="-228600" algn="l" defTabSz="914400" rtl="0" eaLnBrk="1" latinLnBrk="0" hangingPunct="1">
              <a:lnSpc>
                <a:spcPct val="100000"/>
              </a:lnSpc>
              <a:spcBef>
                <a:spcPts val="1000"/>
              </a:spcBef>
              <a:buFont typeface="Bahnschrift SemiLight Condensed" panose="020B0502040204020203" pitchFamily="34" charset="0"/>
              <a:buChar char="»"/>
              <a:defRPr lang="en-US" sz="2000" kern="1200" dirty="0">
                <a:solidFill>
                  <a:schemeClr val="tx1"/>
                </a:solidFill>
                <a:latin typeface="+mn-lt"/>
                <a:ea typeface="+mn-ea"/>
                <a:cs typeface="+mn-cs"/>
              </a:defRPr>
            </a:lvl3pPr>
            <a:lvl4pPr marL="1600200" indent="-228600" algn="l" defTabSz="914400" rtl="0" eaLnBrk="1" latinLnBrk="0" hangingPunct="1">
              <a:lnSpc>
                <a:spcPct val="100000"/>
              </a:lnSpc>
              <a:spcBef>
                <a:spcPts val="1000"/>
              </a:spcBef>
              <a:buFont typeface="Bahnschrift SemiLight Condensed" panose="020B0502040204020203"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100000"/>
              </a:lnSpc>
              <a:spcBef>
                <a:spcPts val="1000"/>
              </a:spcBef>
              <a:buFont typeface="Bahnschrift SemiLight Condensed" panose="020B0502040204020203" pitchFamily="34" charset="0"/>
              <a:buChar char="»"/>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Bahnschrift SemiLight Condensed" panose="020B0502040204020203" pitchFamily="34" charset="0"/>
              <a:buNone/>
            </a:pPr>
            <a:r>
              <a:rPr lang="en-US" sz="2600" b="1"/>
              <a:t>What to expect next…</a:t>
            </a:r>
          </a:p>
          <a:p>
            <a:r>
              <a:rPr lang="en-US" sz="1600"/>
              <a:t>After some delays, results from the assessment will be available in the next 2-3 months</a:t>
            </a:r>
          </a:p>
          <a:p>
            <a:pPr lvl="1"/>
            <a:r>
              <a:rPr lang="en-US" sz="1200"/>
              <a:t>Report is generally on target to be issued in late summer ‘25 </a:t>
            </a:r>
            <a:endParaRPr lang="en-US" sz="1200">
              <a:ea typeface="Nirmala UI"/>
              <a:cs typeface="Nirmala UI"/>
            </a:endParaRPr>
          </a:p>
          <a:p>
            <a:r>
              <a:rPr lang="en-US" sz="1600"/>
              <a:t>Results from busbar mapping analysis will be complete by early July for Reference Case and will feed into start of 20-year transmission analysis </a:t>
            </a:r>
          </a:p>
          <a:p>
            <a:endParaRPr lang="en-US" sz="1600"/>
          </a:p>
          <a:p>
            <a:r>
              <a:rPr lang="en-US" sz="1600"/>
              <a:t>Efforts focused on parametrization of scenario narratives </a:t>
            </a:r>
            <a:endParaRPr lang="en-US" sz="1600">
              <a:ea typeface="Nirmala UI"/>
              <a:cs typeface="Nirmala UI"/>
            </a:endParaRPr>
          </a:p>
          <a:p>
            <a:pPr lvl="1"/>
            <a:r>
              <a:rPr lang="en-US" sz="1200"/>
              <a:t>Scenarios ready for transmission analysis in fall, 2025</a:t>
            </a:r>
            <a:endParaRPr lang="en-US" sz="1200">
              <a:ea typeface="Nirmala UI"/>
              <a:cs typeface="Nirmala UI"/>
            </a:endParaRPr>
          </a:p>
          <a:p>
            <a:pPr lvl="1"/>
            <a:endParaRPr lang="en-US" sz="2000"/>
          </a:p>
        </p:txBody>
      </p:sp>
      <p:sp>
        <p:nvSpPr>
          <p:cNvPr id="11" name="Arrow: Right 10">
            <a:extLst>
              <a:ext uri="{FF2B5EF4-FFF2-40B4-BE49-F238E27FC236}">
                <a16:creationId xmlns:a16="http://schemas.microsoft.com/office/drawing/2014/main" id="{7931722A-379B-6BBB-676A-DC407026A9B0}"/>
              </a:ext>
            </a:extLst>
          </p:cNvPr>
          <p:cNvSpPr/>
          <p:nvPr/>
        </p:nvSpPr>
        <p:spPr>
          <a:xfrm>
            <a:off x="5746454" y="3732302"/>
            <a:ext cx="801385" cy="3082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85E1D21D-44ED-6C1C-E216-8B517852C0DA}"/>
              </a:ext>
            </a:extLst>
          </p:cNvPr>
          <p:cNvSpPr/>
          <p:nvPr/>
        </p:nvSpPr>
        <p:spPr>
          <a:xfrm>
            <a:off x="5746455" y="4963689"/>
            <a:ext cx="801385" cy="3082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8053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D595F-3207-98E5-E114-28D904599D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83DC2C-4EC9-B4F1-633F-EA80BF307372}"/>
              </a:ext>
            </a:extLst>
          </p:cNvPr>
          <p:cNvSpPr>
            <a:spLocks noGrp="1"/>
          </p:cNvSpPr>
          <p:nvPr>
            <p:ph type="title"/>
          </p:nvPr>
        </p:nvSpPr>
        <p:spPr/>
        <p:txBody>
          <a:bodyPr/>
          <a:lstStyle/>
          <a:p>
            <a:r>
              <a:rPr lang="en-US"/>
              <a:t>Focus of Scenario Planning Effort</a:t>
            </a:r>
          </a:p>
        </p:txBody>
      </p:sp>
      <p:sp>
        <p:nvSpPr>
          <p:cNvPr id="3" name="Content Placeholder 2">
            <a:extLst>
              <a:ext uri="{FF2B5EF4-FFF2-40B4-BE49-F238E27FC236}">
                <a16:creationId xmlns:a16="http://schemas.microsoft.com/office/drawing/2014/main" id="{427C1F10-F225-24D9-E29F-694737955AB7}"/>
              </a:ext>
            </a:extLst>
          </p:cNvPr>
          <p:cNvSpPr>
            <a:spLocks noGrp="1"/>
          </p:cNvSpPr>
          <p:nvPr>
            <p:ph sz="half" idx="1"/>
          </p:nvPr>
        </p:nvSpPr>
        <p:spPr>
          <a:xfrm>
            <a:off x="838200" y="1825625"/>
            <a:ext cx="5359400" cy="4351338"/>
          </a:xfrm>
        </p:spPr>
        <p:txBody>
          <a:bodyPr vert="horz" lIns="91440" tIns="45720" rIns="91440" bIns="45720" rtlCol="0" anchor="t">
            <a:normAutofit fontScale="92500" lnSpcReduction="20000"/>
          </a:bodyPr>
          <a:lstStyle/>
          <a:p>
            <a:r>
              <a:rPr lang="en-US"/>
              <a:t>The scenario planning sub-team is facilitating the development of </a:t>
            </a:r>
            <a:r>
              <a:rPr lang="en-US" b="1"/>
              <a:t>two alternative</a:t>
            </a:r>
            <a:r>
              <a:rPr lang="en-US"/>
              <a:t> </a:t>
            </a:r>
            <a:r>
              <a:rPr lang="en-US" b="1"/>
              <a:t>scenarios </a:t>
            </a:r>
            <a:r>
              <a:rPr lang="en-US"/>
              <a:t>in the 20-year horizon </a:t>
            </a:r>
          </a:p>
          <a:p>
            <a:r>
              <a:rPr lang="en-US"/>
              <a:t>Scenarios consider variations in technology advancement, load growth, policy changes, among other factors</a:t>
            </a:r>
            <a:endParaRPr lang="en-US">
              <a:ea typeface="Nirmala UI"/>
              <a:cs typeface="Nirmala UI"/>
            </a:endParaRPr>
          </a:p>
          <a:p>
            <a:r>
              <a:rPr lang="en-US" u="sng"/>
              <a:t>Scenario results will be used to identify persistent transmission needs across a range of future outcomes</a:t>
            </a:r>
          </a:p>
        </p:txBody>
      </p:sp>
      <p:sp>
        <p:nvSpPr>
          <p:cNvPr id="5" name="Slide Number Placeholder 4">
            <a:extLst>
              <a:ext uri="{FF2B5EF4-FFF2-40B4-BE49-F238E27FC236}">
                <a16:creationId xmlns:a16="http://schemas.microsoft.com/office/drawing/2014/main" id="{C263538D-922D-C51F-AE9D-D86DC1F6D31A}"/>
              </a:ext>
            </a:extLst>
          </p:cNvPr>
          <p:cNvSpPr>
            <a:spLocks noGrp="1"/>
          </p:cNvSpPr>
          <p:nvPr>
            <p:ph type="sldNum" sz="quarter" idx="10"/>
          </p:nvPr>
        </p:nvSpPr>
        <p:spPr>
          <a:xfrm>
            <a:off x="11388699" y="6287556"/>
            <a:ext cx="56420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F5878E-C31F-4433-9021-DC953B06993D}" type="slidenum">
              <a:rPr kumimoji="0" lang="en-US" sz="1200" b="0" i="0" u="none" strike="noStrike" kern="1200" cap="none" spc="0" normalizeH="0" baseline="0" noProof="0" smtClean="0">
                <a:ln>
                  <a:noFill/>
                </a:ln>
                <a:solidFill>
                  <a:srgbClr val="1D2528">
                    <a:tint val="75000"/>
                  </a:srgbClr>
                </a:solidFill>
                <a:effectLst/>
                <a:uLnTx/>
                <a:uFillTx/>
                <a:latin typeface="Nirmala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1D2528">
                  <a:tint val="75000"/>
                </a:srgbClr>
              </a:solidFill>
              <a:effectLst/>
              <a:uLnTx/>
              <a:uFillTx/>
              <a:latin typeface="Nirmala UI"/>
              <a:ea typeface="+mn-ea"/>
              <a:cs typeface="+mn-cs"/>
            </a:endParaRPr>
          </a:p>
        </p:txBody>
      </p:sp>
      <p:graphicFrame>
        <p:nvGraphicFramePr>
          <p:cNvPr id="4" name="Diagram 3">
            <a:extLst>
              <a:ext uri="{FF2B5EF4-FFF2-40B4-BE49-F238E27FC236}">
                <a16:creationId xmlns:a16="http://schemas.microsoft.com/office/drawing/2014/main" id="{C07592BA-62BA-420B-BBB8-413181B8F288}"/>
              </a:ext>
            </a:extLst>
          </p:cNvPr>
          <p:cNvGraphicFramePr/>
          <p:nvPr/>
        </p:nvGraphicFramePr>
        <p:xfrm>
          <a:off x="6466503" y="2607013"/>
          <a:ext cx="5486400" cy="3332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2420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E9FCC-9AD9-E41C-FA46-3A9870D7A16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63F2F54-F805-7BC1-3D0F-B18F89381040}"/>
              </a:ext>
            </a:extLst>
          </p:cNvPr>
          <p:cNvSpPr>
            <a:spLocks noGrp="1"/>
          </p:cNvSpPr>
          <p:nvPr>
            <p:ph type="title"/>
          </p:nvPr>
        </p:nvSpPr>
        <p:spPr>
          <a:xfrm>
            <a:off x="442913" y="777439"/>
            <a:ext cx="10440000" cy="387798"/>
          </a:xfrm>
        </p:spPr>
        <p:txBody>
          <a:bodyPr>
            <a:normAutofit fontScale="90000"/>
          </a:bodyPr>
          <a:lstStyle/>
          <a:p>
            <a:r>
              <a:rPr lang="en-US" err="1"/>
              <a:t>WestTEC</a:t>
            </a:r>
            <a:r>
              <a:rPr lang="en-US"/>
              <a:t> 20-Year Scenarios</a:t>
            </a:r>
          </a:p>
        </p:txBody>
      </p:sp>
      <p:sp>
        <p:nvSpPr>
          <p:cNvPr id="5" name="Content Placeholder 4">
            <a:extLst>
              <a:ext uri="{FF2B5EF4-FFF2-40B4-BE49-F238E27FC236}">
                <a16:creationId xmlns:a16="http://schemas.microsoft.com/office/drawing/2014/main" id="{E3EEF56E-1E35-0165-9103-123511AF16B9}"/>
              </a:ext>
            </a:extLst>
          </p:cNvPr>
          <p:cNvSpPr>
            <a:spLocks noGrp="1"/>
          </p:cNvSpPr>
          <p:nvPr>
            <p:ph sz="quarter" idx="10"/>
          </p:nvPr>
        </p:nvSpPr>
        <p:spPr/>
        <p:txBody>
          <a:bodyPr/>
          <a:lstStyle/>
          <a:p>
            <a:pPr marL="275400" lvl="1" indent="0">
              <a:buNone/>
            </a:pPr>
            <a:endParaRPr lang="en-US"/>
          </a:p>
          <a:p>
            <a:endParaRPr lang="en-US"/>
          </a:p>
        </p:txBody>
      </p:sp>
      <p:pic>
        <p:nvPicPr>
          <p:cNvPr id="7" name="Picture 6">
            <a:extLst>
              <a:ext uri="{FF2B5EF4-FFF2-40B4-BE49-F238E27FC236}">
                <a16:creationId xmlns:a16="http://schemas.microsoft.com/office/drawing/2014/main" id="{60B8C2BB-3A0B-3B90-0E73-0F47B51FFEEF}"/>
              </a:ext>
            </a:extLst>
          </p:cNvPr>
          <p:cNvPicPr>
            <a:picLocks noChangeAspect="1"/>
          </p:cNvPicPr>
          <p:nvPr/>
        </p:nvPicPr>
        <p:blipFill>
          <a:blip r:embed="rId3"/>
          <a:stretch>
            <a:fillRect/>
          </a:stretch>
        </p:blipFill>
        <p:spPr>
          <a:xfrm>
            <a:off x="999413" y="1917555"/>
            <a:ext cx="10193173" cy="4163006"/>
          </a:xfrm>
          <a:prstGeom prst="rect">
            <a:avLst/>
          </a:prstGeom>
        </p:spPr>
      </p:pic>
    </p:spTree>
    <p:extLst>
      <p:ext uri="{BB962C8B-B14F-4D97-AF65-F5344CB8AC3E}">
        <p14:creationId xmlns:p14="http://schemas.microsoft.com/office/powerpoint/2010/main" val="3876665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02B99-5104-2CDF-C940-A490B90A31E4}"/>
              </a:ext>
            </a:extLst>
          </p:cNvPr>
          <p:cNvSpPr>
            <a:spLocks noGrp="1"/>
          </p:cNvSpPr>
          <p:nvPr>
            <p:ph type="title"/>
          </p:nvPr>
        </p:nvSpPr>
        <p:spPr/>
        <p:txBody>
          <a:bodyPr/>
          <a:lstStyle/>
          <a:p>
            <a:r>
              <a:rPr lang="en-US"/>
              <a:t>Committees, States, and Tribes Update</a:t>
            </a:r>
          </a:p>
        </p:txBody>
      </p:sp>
      <p:sp>
        <p:nvSpPr>
          <p:cNvPr id="3" name="Slide Number Placeholder 2">
            <a:extLst>
              <a:ext uri="{FF2B5EF4-FFF2-40B4-BE49-F238E27FC236}">
                <a16:creationId xmlns:a16="http://schemas.microsoft.com/office/drawing/2014/main" id="{7CB9B5AB-3FC8-06D7-27F6-817C08CCDBEC}"/>
              </a:ext>
            </a:extLst>
          </p:cNvPr>
          <p:cNvSpPr>
            <a:spLocks noGrp="1"/>
          </p:cNvSpPr>
          <p:nvPr>
            <p:ph type="sldNum" sz="quarter" idx="11"/>
          </p:nvPr>
        </p:nvSpPr>
        <p:spPr/>
        <p:txBody>
          <a:bodyPr/>
          <a:lstStyle/>
          <a:p>
            <a:fld id="{26A52B71-7D07-4CF5-A8D5-1C4F79F1E808}" type="slidenum">
              <a:rPr lang="en-US" smtClean="0"/>
              <a:t>14</a:t>
            </a:fld>
            <a:endParaRPr lang="en-US"/>
          </a:p>
        </p:txBody>
      </p:sp>
    </p:spTree>
    <p:extLst>
      <p:ext uri="{BB962C8B-B14F-4D97-AF65-F5344CB8AC3E}">
        <p14:creationId xmlns:p14="http://schemas.microsoft.com/office/powerpoint/2010/main" val="3984566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FDD50-1B2A-513F-491A-482270EDB5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20DDE9-E5F7-0137-1527-8A296FB085C8}"/>
              </a:ext>
            </a:extLst>
          </p:cNvPr>
          <p:cNvSpPr>
            <a:spLocks noGrp="1"/>
          </p:cNvSpPr>
          <p:nvPr>
            <p:ph type="title"/>
          </p:nvPr>
        </p:nvSpPr>
        <p:spPr>
          <a:xfrm>
            <a:off x="324005" y="2766218"/>
            <a:ext cx="11674087" cy="1325563"/>
          </a:xfrm>
        </p:spPr>
        <p:txBody>
          <a:bodyPr>
            <a:noAutofit/>
          </a:bodyPr>
          <a:lstStyle/>
          <a:p>
            <a:r>
              <a:rPr lang="en-US">
                <a:latin typeface="Nirmala UI"/>
                <a:ea typeface="Nirmala UI"/>
                <a:cs typeface="Nirmala UI"/>
              </a:rPr>
              <a:t>20-year Horizon Reference Case Resource Portfolio and Capacity Expansion Modeling</a:t>
            </a:r>
          </a:p>
        </p:txBody>
      </p:sp>
      <p:sp>
        <p:nvSpPr>
          <p:cNvPr id="3" name="Slide Number Placeholder 2">
            <a:extLst>
              <a:ext uri="{FF2B5EF4-FFF2-40B4-BE49-F238E27FC236}">
                <a16:creationId xmlns:a16="http://schemas.microsoft.com/office/drawing/2014/main" id="{3966D238-B2FC-390E-EF74-4DB7C8BC2D37}"/>
              </a:ext>
            </a:extLst>
          </p:cNvPr>
          <p:cNvSpPr>
            <a:spLocks noGrp="1"/>
          </p:cNvSpPr>
          <p:nvPr>
            <p:ph type="sldNum" sz="quarter" idx="11"/>
          </p:nvPr>
        </p:nvSpPr>
        <p:spPr/>
        <p:txBody>
          <a:bodyPr/>
          <a:lstStyle/>
          <a:p>
            <a:fld id="{26A52B71-7D07-4CF5-A8D5-1C4F79F1E808}" type="slidenum">
              <a:rPr lang="en-US" smtClean="0"/>
              <a:t>15</a:t>
            </a:fld>
            <a:endParaRPr lang="en-US"/>
          </a:p>
        </p:txBody>
      </p:sp>
    </p:spTree>
    <p:extLst>
      <p:ext uri="{BB962C8B-B14F-4D97-AF65-F5344CB8AC3E}">
        <p14:creationId xmlns:p14="http://schemas.microsoft.com/office/powerpoint/2010/main" val="2351014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E091E6A-DD9B-2F00-E305-233852E7D655}"/>
              </a:ext>
            </a:extLst>
          </p:cNvPr>
          <p:cNvSpPr>
            <a:spLocks noGrp="1"/>
          </p:cNvSpPr>
          <p:nvPr>
            <p:ph type="body" idx="10"/>
          </p:nvPr>
        </p:nvSpPr>
        <p:spPr/>
        <p:txBody>
          <a:bodyPr/>
          <a:lstStyle/>
          <a:p>
            <a:r>
              <a:rPr lang="en-US"/>
              <a:t>E3 Capacity Expansion Results</a:t>
            </a:r>
          </a:p>
        </p:txBody>
      </p:sp>
      <p:sp>
        <p:nvSpPr>
          <p:cNvPr id="6" name="Content Placeholder 5">
            <a:extLst>
              <a:ext uri="{FF2B5EF4-FFF2-40B4-BE49-F238E27FC236}">
                <a16:creationId xmlns:a16="http://schemas.microsoft.com/office/drawing/2014/main" id="{F78BC1CA-3E8D-BCDD-A465-D36E47F191AD}"/>
              </a:ext>
            </a:extLst>
          </p:cNvPr>
          <p:cNvSpPr>
            <a:spLocks noGrp="1"/>
          </p:cNvSpPr>
          <p:nvPr>
            <p:ph sz="quarter" idx="11"/>
          </p:nvPr>
        </p:nvSpPr>
        <p:spPr/>
        <p:txBody>
          <a:bodyPr/>
          <a:lstStyle/>
          <a:p>
            <a:r>
              <a:rPr lang="en-US"/>
              <a:t>May 27th, 2025</a:t>
            </a:r>
          </a:p>
        </p:txBody>
      </p:sp>
      <p:sp>
        <p:nvSpPr>
          <p:cNvPr id="4" name="Title 3">
            <a:extLst>
              <a:ext uri="{FF2B5EF4-FFF2-40B4-BE49-F238E27FC236}">
                <a16:creationId xmlns:a16="http://schemas.microsoft.com/office/drawing/2014/main" id="{77D9959B-5186-D292-76E4-07D0F214A133}"/>
              </a:ext>
            </a:extLst>
          </p:cNvPr>
          <p:cNvSpPr>
            <a:spLocks noGrp="1"/>
          </p:cNvSpPr>
          <p:nvPr>
            <p:ph type="title"/>
          </p:nvPr>
        </p:nvSpPr>
        <p:spPr/>
        <p:txBody>
          <a:bodyPr/>
          <a:lstStyle/>
          <a:p>
            <a:r>
              <a:rPr lang="en-US"/>
              <a:t>WestTEC Public Webinar</a:t>
            </a:r>
          </a:p>
        </p:txBody>
      </p:sp>
      <p:sp>
        <p:nvSpPr>
          <p:cNvPr id="7" name="Text Placeholder 6">
            <a:extLst>
              <a:ext uri="{FF2B5EF4-FFF2-40B4-BE49-F238E27FC236}">
                <a16:creationId xmlns:a16="http://schemas.microsoft.com/office/drawing/2014/main" id="{5C5FC1AF-9D5D-BECC-0C3C-5031C095BDBE}"/>
              </a:ext>
            </a:extLst>
          </p:cNvPr>
          <p:cNvSpPr>
            <a:spLocks noGrp="1"/>
          </p:cNvSpPr>
          <p:nvPr>
            <p:ph type="body" idx="12"/>
          </p:nvPr>
        </p:nvSpPr>
        <p:spPr/>
        <p:txBody>
          <a:bodyPr/>
          <a:lstStyle/>
          <a:p>
            <a:r>
              <a:rPr lang="en-US"/>
              <a:t>Arne Olson, Senior Partner</a:t>
            </a:r>
          </a:p>
          <a:p>
            <a:r>
              <a:rPr lang="en-US"/>
              <a:t>Jack Moore, Senior Director</a:t>
            </a:r>
          </a:p>
          <a:p>
            <a:r>
              <a:rPr lang="en-US"/>
              <a:t>Femi Sawyerr, Senior Managing Consultant</a:t>
            </a:r>
          </a:p>
        </p:txBody>
      </p:sp>
    </p:spTree>
    <p:extLst>
      <p:ext uri="{BB962C8B-B14F-4D97-AF65-F5344CB8AC3E}">
        <p14:creationId xmlns:p14="http://schemas.microsoft.com/office/powerpoint/2010/main" val="2299215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AFB913-E0DB-7A08-8FCF-79139E4B1EB2}"/>
              </a:ext>
            </a:extLst>
          </p:cNvPr>
          <p:cNvSpPr>
            <a:spLocks noGrp="1"/>
          </p:cNvSpPr>
          <p:nvPr>
            <p:ph type="body" sz="quarter" idx="10"/>
          </p:nvPr>
        </p:nvSpPr>
        <p:spPr>
          <a:xfrm>
            <a:off x="463295" y="1280160"/>
            <a:ext cx="11265409" cy="4937760"/>
          </a:xfrm>
        </p:spPr>
        <p:txBody>
          <a:bodyPr/>
          <a:lstStyle/>
          <a:p>
            <a:r>
              <a:rPr lang="en-US" sz="1600"/>
              <a:t>Analytical Background and Context</a:t>
            </a:r>
          </a:p>
          <a:p>
            <a:r>
              <a:rPr lang="en-US" sz="1600"/>
              <a:t>Scenario Definition</a:t>
            </a:r>
          </a:p>
          <a:p>
            <a:r>
              <a:rPr lang="en-US" sz="1600"/>
              <a:t>Key Inputs</a:t>
            </a:r>
          </a:p>
          <a:p>
            <a:pPr lvl="1"/>
            <a:r>
              <a:rPr lang="en-US" sz="1200"/>
              <a:t>Loads</a:t>
            </a:r>
          </a:p>
          <a:p>
            <a:pPr lvl="1"/>
            <a:r>
              <a:rPr lang="en-US" sz="1200"/>
              <a:t>ELCCs for PRM Requirement</a:t>
            </a:r>
          </a:p>
          <a:p>
            <a:pPr lvl="1"/>
            <a:r>
              <a:rPr lang="en-US" sz="1200"/>
              <a:t>Resource Costs</a:t>
            </a:r>
          </a:p>
          <a:p>
            <a:pPr lvl="1"/>
            <a:r>
              <a:rPr lang="en-US" sz="1200"/>
              <a:t>Candidate Resource Availability</a:t>
            </a:r>
          </a:p>
          <a:p>
            <a:pPr lvl="1"/>
            <a:r>
              <a:rPr lang="en-US" sz="1200"/>
              <a:t>Fuel Price Forecast</a:t>
            </a:r>
          </a:p>
          <a:p>
            <a:pPr lvl="1"/>
            <a:r>
              <a:rPr lang="en-US" sz="1200"/>
              <a:t>Out-of-State/Remote Resource Modeling</a:t>
            </a:r>
          </a:p>
          <a:p>
            <a:pPr lvl="1"/>
            <a:r>
              <a:rPr lang="en-US" sz="1200"/>
              <a:t>Transmission Expansion Costs</a:t>
            </a:r>
          </a:p>
          <a:p>
            <a:r>
              <a:rPr lang="en-US" sz="1400"/>
              <a:t>Total Capacity and Generation Results Summaries</a:t>
            </a:r>
          </a:p>
          <a:p>
            <a:r>
              <a:rPr lang="en-US" sz="1400"/>
              <a:t>Incremental Selected Capacity Results</a:t>
            </a:r>
          </a:p>
          <a:p>
            <a:r>
              <a:rPr lang="en-US" sz="1400"/>
              <a:t>Transmission Expansion Results</a:t>
            </a:r>
          </a:p>
          <a:p>
            <a:pPr lvl="1"/>
            <a:endParaRPr lang="en-US" sz="1200"/>
          </a:p>
          <a:p>
            <a:pPr lvl="1"/>
            <a:endParaRPr lang="en-US" sz="1200"/>
          </a:p>
          <a:p>
            <a:pPr marL="0" indent="0">
              <a:buNone/>
            </a:pPr>
            <a:endParaRPr lang="en-US" sz="1600"/>
          </a:p>
        </p:txBody>
      </p:sp>
      <p:sp>
        <p:nvSpPr>
          <p:cNvPr id="3" name="Title 2">
            <a:extLst>
              <a:ext uri="{FF2B5EF4-FFF2-40B4-BE49-F238E27FC236}">
                <a16:creationId xmlns:a16="http://schemas.microsoft.com/office/drawing/2014/main" id="{788552D1-A418-D95F-C761-D027F120CE5D}"/>
              </a:ext>
            </a:extLst>
          </p:cNvPr>
          <p:cNvSpPr>
            <a:spLocks noGrp="1"/>
          </p:cNvSpPr>
          <p:nvPr>
            <p:ph type="title"/>
          </p:nvPr>
        </p:nvSpPr>
        <p:spPr/>
        <p:txBody>
          <a:bodyPr/>
          <a:lstStyle/>
          <a:p>
            <a:r>
              <a:rPr lang="en-US"/>
              <a:t>Content</a:t>
            </a:r>
          </a:p>
        </p:txBody>
      </p:sp>
    </p:spTree>
    <p:extLst>
      <p:ext uri="{BB962C8B-B14F-4D97-AF65-F5344CB8AC3E}">
        <p14:creationId xmlns:p14="http://schemas.microsoft.com/office/powerpoint/2010/main" val="4202257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03279-06CD-D49E-5C2C-10E25E86232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4DB66EF-A13D-E486-72C7-07731C802DD1}"/>
              </a:ext>
            </a:extLst>
          </p:cNvPr>
          <p:cNvSpPr>
            <a:spLocks noGrp="1"/>
          </p:cNvSpPr>
          <p:nvPr>
            <p:ph type="title"/>
          </p:nvPr>
        </p:nvSpPr>
        <p:spPr/>
        <p:txBody>
          <a:bodyPr/>
          <a:lstStyle/>
          <a:p>
            <a:r>
              <a:rPr lang="en-US"/>
              <a:t>Analytical Background and Scenario Definition</a:t>
            </a:r>
          </a:p>
        </p:txBody>
      </p:sp>
      <p:sp>
        <p:nvSpPr>
          <p:cNvPr id="5" name="Text Placeholder 4">
            <a:extLst>
              <a:ext uri="{FF2B5EF4-FFF2-40B4-BE49-F238E27FC236}">
                <a16:creationId xmlns:a16="http://schemas.microsoft.com/office/drawing/2014/main" id="{04C1909E-1CBF-487E-7D9F-6C98D6F50768}"/>
              </a:ext>
            </a:extLst>
          </p:cNvPr>
          <p:cNvSpPr>
            <a:spLocks noGrp="1"/>
          </p:cNvSpPr>
          <p:nvPr>
            <p:ph type="body" idx="10"/>
          </p:nvPr>
        </p:nvSpPr>
        <p:spPr/>
        <p:txBody>
          <a:bodyPr/>
          <a:lstStyle/>
          <a:p>
            <a:endParaRPr lang="en-US"/>
          </a:p>
        </p:txBody>
      </p:sp>
    </p:spTree>
    <p:extLst>
      <p:ext uri="{BB962C8B-B14F-4D97-AF65-F5344CB8AC3E}">
        <p14:creationId xmlns:p14="http://schemas.microsoft.com/office/powerpoint/2010/main" val="3086513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72499-E278-509E-7C4A-865B4B0C7A67}"/>
              </a:ext>
            </a:extLst>
          </p:cNvPr>
          <p:cNvSpPr>
            <a:spLocks noGrp="1"/>
          </p:cNvSpPr>
          <p:nvPr>
            <p:ph type="title"/>
          </p:nvPr>
        </p:nvSpPr>
        <p:spPr/>
        <p:txBody>
          <a:bodyPr/>
          <a:lstStyle/>
          <a:p>
            <a:r>
              <a:rPr lang="en-US"/>
              <a:t>Capacity Expansion Role in WestTEC Project Workflow</a:t>
            </a:r>
          </a:p>
        </p:txBody>
      </p:sp>
      <p:pic>
        <p:nvPicPr>
          <p:cNvPr id="4" name="Picture 3">
            <a:extLst>
              <a:ext uri="{FF2B5EF4-FFF2-40B4-BE49-F238E27FC236}">
                <a16:creationId xmlns:a16="http://schemas.microsoft.com/office/drawing/2014/main" id="{6628FA64-4455-AAD1-1F3A-194503A7D059}"/>
              </a:ext>
            </a:extLst>
          </p:cNvPr>
          <p:cNvPicPr>
            <a:picLocks noChangeAspect="1"/>
          </p:cNvPicPr>
          <p:nvPr/>
        </p:nvPicPr>
        <p:blipFill>
          <a:blip r:embed="rId2"/>
          <a:stretch>
            <a:fillRect/>
          </a:stretch>
        </p:blipFill>
        <p:spPr>
          <a:xfrm>
            <a:off x="1451949" y="1054480"/>
            <a:ext cx="9506307" cy="5303520"/>
          </a:xfrm>
          <a:prstGeom prst="rect">
            <a:avLst/>
          </a:prstGeom>
        </p:spPr>
      </p:pic>
      <p:sp>
        <p:nvSpPr>
          <p:cNvPr id="3" name="Oval 2">
            <a:extLst>
              <a:ext uri="{FF2B5EF4-FFF2-40B4-BE49-F238E27FC236}">
                <a16:creationId xmlns:a16="http://schemas.microsoft.com/office/drawing/2014/main" id="{6D2D6F64-D6E4-14FB-1D69-7B50F1CE8947}"/>
              </a:ext>
            </a:extLst>
          </p:cNvPr>
          <p:cNvSpPr/>
          <p:nvPr/>
        </p:nvSpPr>
        <p:spPr>
          <a:xfrm>
            <a:off x="2688772" y="1005840"/>
            <a:ext cx="2449286" cy="2815046"/>
          </a:xfrm>
          <a:prstGeom prst="ellipse">
            <a:avLst/>
          </a:prstGeom>
          <a:noFill/>
          <a:ln>
            <a:solidFill>
              <a:srgbClr val="E85F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1982263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93E08-ED7E-2A4F-03F1-7476F35633B2}"/>
              </a:ext>
            </a:extLst>
          </p:cNvPr>
          <p:cNvSpPr>
            <a:spLocks noGrp="1"/>
          </p:cNvSpPr>
          <p:nvPr>
            <p:ph type="title"/>
          </p:nvPr>
        </p:nvSpPr>
        <p:spPr/>
        <p:txBody>
          <a:bodyPr/>
          <a:lstStyle/>
          <a:p>
            <a:r>
              <a:rPr lang="en-US"/>
              <a:t>Agenda Overview</a:t>
            </a:r>
          </a:p>
        </p:txBody>
      </p:sp>
      <p:sp>
        <p:nvSpPr>
          <p:cNvPr id="3" name="Content Placeholder 2">
            <a:extLst>
              <a:ext uri="{FF2B5EF4-FFF2-40B4-BE49-F238E27FC236}">
                <a16:creationId xmlns:a16="http://schemas.microsoft.com/office/drawing/2014/main" id="{29AC7C6B-8C86-0085-C689-BA7B7A1FA73E}"/>
              </a:ext>
            </a:extLst>
          </p:cNvPr>
          <p:cNvSpPr>
            <a:spLocks noGrp="1"/>
          </p:cNvSpPr>
          <p:nvPr>
            <p:ph idx="1"/>
          </p:nvPr>
        </p:nvSpPr>
        <p:spPr/>
        <p:txBody>
          <a:bodyPr vert="horz" lIns="91440" tIns="45720" rIns="91440" bIns="45720" rtlCol="0" anchor="t">
            <a:normAutofit/>
          </a:bodyPr>
          <a:lstStyle/>
          <a:p>
            <a:r>
              <a:rPr lang="en-US" b="1" err="1"/>
              <a:t>WestTEC</a:t>
            </a:r>
            <a:r>
              <a:rPr lang="en-US" b="1"/>
              <a:t> Overview and Announcements </a:t>
            </a:r>
          </a:p>
          <a:p>
            <a:r>
              <a:rPr lang="en-US" b="1">
                <a:ea typeface="Nirmala UI"/>
                <a:cs typeface="Nirmala UI"/>
              </a:rPr>
              <a:t>Study Execution Update</a:t>
            </a:r>
          </a:p>
          <a:p>
            <a:r>
              <a:rPr lang="en-US" b="1">
                <a:ea typeface="Nirmala UI"/>
                <a:cs typeface="Nirmala UI"/>
              </a:rPr>
              <a:t>Updates from Committees, States and Tribes</a:t>
            </a:r>
          </a:p>
          <a:p>
            <a:r>
              <a:rPr lang="en-US" b="1">
                <a:latin typeface="Nirmala UI"/>
                <a:ea typeface="Nirmala UI"/>
                <a:cs typeface="Nirmala UI"/>
              </a:rPr>
              <a:t>20-year Horizon Reference Case Resource Portfolio and Capacity Expansion Modeling</a:t>
            </a:r>
          </a:p>
          <a:p>
            <a:r>
              <a:rPr lang="en-US" b="1">
                <a:ea typeface="Nirmala UI"/>
                <a:cs typeface="Nirmala UI"/>
              </a:rPr>
              <a:t>10-Year Horizon Technical Update </a:t>
            </a:r>
          </a:p>
          <a:p>
            <a:r>
              <a:rPr lang="en-US" b="1">
                <a:ea typeface="Nirmala UI"/>
                <a:cs typeface="Nirmala UI"/>
              </a:rPr>
              <a:t>Action Items and Next Steps</a:t>
            </a:r>
            <a:endParaRPr lang="en-US">
              <a:ea typeface="Nirmala UI"/>
              <a:cs typeface="Nirmala UI"/>
            </a:endParaRPr>
          </a:p>
          <a:p>
            <a:pPr marL="457200" lvl="1" indent="0">
              <a:buNone/>
            </a:pPr>
            <a:endParaRPr lang="en-US">
              <a:ea typeface="Nirmala UI"/>
              <a:cs typeface="Nirmala UI"/>
            </a:endParaRPr>
          </a:p>
          <a:p>
            <a:pPr marL="457200" lvl="1" indent="0">
              <a:buNone/>
            </a:pPr>
            <a:endParaRPr lang="en-US">
              <a:ea typeface="Nirmala UI"/>
              <a:cs typeface="Nirmala UI"/>
            </a:endParaRPr>
          </a:p>
          <a:p>
            <a:pPr marL="0" indent="0">
              <a:buNone/>
            </a:pPr>
            <a:endParaRPr lang="en-US" b="1">
              <a:ea typeface="Nirmala UI"/>
              <a:cs typeface="Nirmala UI"/>
            </a:endParaRPr>
          </a:p>
          <a:p>
            <a:endParaRPr lang="en-US">
              <a:cs typeface="Nirmala UI"/>
            </a:endParaRPr>
          </a:p>
        </p:txBody>
      </p:sp>
      <p:sp>
        <p:nvSpPr>
          <p:cNvPr id="4" name="Slide Number Placeholder 3">
            <a:extLst>
              <a:ext uri="{FF2B5EF4-FFF2-40B4-BE49-F238E27FC236}">
                <a16:creationId xmlns:a16="http://schemas.microsoft.com/office/drawing/2014/main" id="{F5AB43B7-A190-DDFB-1E0F-B3727BEEB804}"/>
              </a:ext>
            </a:extLst>
          </p:cNvPr>
          <p:cNvSpPr>
            <a:spLocks noGrp="1"/>
          </p:cNvSpPr>
          <p:nvPr>
            <p:ph type="sldNum" sz="quarter" idx="11"/>
          </p:nvPr>
        </p:nvSpPr>
        <p:spPr/>
        <p:txBody>
          <a:bodyPr/>
          <a:lstStyle/>
          <a:p>
            <a:fld id="{26A52B71-7D07-4CF5-A8D5-1C4F79F1E808}" type="slidenum">
              <a:rPr lang="en-US" smtClean="0"/>
              <a:t>2</a:t>
            </a:fld>
            <a:endParaRPr lang="en-US"/>
          </a:p>
        </p:txBody>
      </p:sp>
    </p:spTree>
    <p:extLst>
      <p:ext uri="{BB962C8B-B14F-4D97-AF65-F5344CB8AC3E}">
        <p14:creationId xmlns:p14="http://schemas.microsoft.com/office/powerpoint/2010/main" val="2450767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63698C2-F8D7-58A3-B60E-4EB4C6CCE2BC}"/>
              </a:ext>
            </a:extLst>
          </p:cNvPr>
          <p:cNvSpPr>
            <a:spLocks noGrp="1"/>
          </p:cNvSpPr>
          <p:nvPr>
            <p:ph type="body" sz="quarter" idx="10"/>
          </p:nvPr>
        </p:nvSpPr>
        <p:spPr/>
        <p:txBody>
          <a:bodyPr/>
          <a:lstStyle/>
          <a:p>
            <a:r>
              <a:rPr lang="en-US"/>
              <a:t>E3 is leading the capacity expansion analysis, utilizing the PLEXOS LT model to co-optimize intrazonal generation and storage resource portfolios, and inter-zonal transmission resources over the entire Western Interconnection. </a:t>
            </a:r>
          </a:p>
          <a:p>
            <a:r>
              <a:rPr lang="en-US"/>
              <a:t>The optimization will create portfolios that will incorporate the following in each of the modeled zones: </a:t>
            </a:r>
          </a:p>
          <a:p>
            <a:pPr lvl="1"/>
            <a:r>
              <a:rPr lang="en-US"/>
              <a:t>Meet hourly load and reserve requirements</a:t>
            </a:r>
          </a:p>
          <a:p>
            <a:pPr lvl="1"/>
            <a:r>
              <a:rPr lang="en-US"/>
              <a:t>Respect policy and voluntary goals </a:t>
            </a:r>
          </a:p>
          <a:p>
            <a:pPr lvl="1"/>
            <a:r>
              <a:rPr lang="en-US"/>
              <a:t>Respect resource availability limits</a:t>
            </a:r>
          </a:p>
          <a:p>
            <a:pPr lvl="1"/>
            <a:r>
              <a:rPr lang="en-US"/>
              <a:t>Result in the lowest Western-system-wide capital, dispatch, and penalty costs (if applicable)</a:t>
            </a:r>
          </a:p>
          <a:p>
            <a:r>
              <a:rPr lang="en-US"/>
              <a:t>The goal of the capacity expansion analysis is to create 20-year resource portfolios for each zone, which:</a:t>
            </a:r>
          </a:p>
          <a:p>
            <a:pPr lvl="1"/>
            <a:r>
              <a:rPr lang="en-US"/>
              <a:t> incorporate generation, load, and transmission information from the 10-year study as base inputs</a:t>
            </a:r>
          </a:p>
          <a:p>
            <a:pPr lvl="1"/>
            <a:r>
              <a:rPr lang="en-US"/>
              <a:t>utilize new load forecasts data that are being developed using a bottom-up approach</a:t>
            </a:r>
          </a:p>
          <a:p>
            <a:pPr lvl="1"/>
            <a:r>
              <a:rPr lang="en-US"/>
              <a:t>utilize the latest generation, storage, and transmission resource costs and performance assumptions</a:t>
            </a:r>
          </a:p>
          <a:p>
            <a:pPr lvl="1"/>
            <a:r>
              <a:rPr lang="en-US"/>
              <a:t>utilize scenario analysis to consider multiple potential future realities</a:t>
            </a:r>
          </a:p>
          <a:p>
            <a:pPr lvl="1"/>
            <a:endParaRPr lang="en-US"/>
          </a:p>
        </p:txBody>
      </p:sp>
      <p:sp>
        <p:nvSpPr>
          <p:cNvPr id="3" name="Title 2">
            <a:extLst>
              <a:ext uri="{FF2B5EF4-FFF2-40B4-BE49-F238E27FC236}">
                <a16:creationId xmlns:a16="http://schemas.microsoft.com/office/drawing/2014/main" id="{38E7C438-A4A8-A83D-7480-29FBEA323EF1}"/>
              </a:ext>
            </a:extLst>
          </p:cNvPr>
          <p:cNvSpPr>
            <a:spLocks noGrp="1"/>
          </p:cNvSpPr>
          <p:nvPr>
            <p:ph type="title"/>
          </p:nvPr>
        </p:nvSpPr>
        <p:spPr/>
        <p:txBody>
          <a:bodyPr/>
          <a:lstStyle/>
          <a:p>
            <a:r>
              <a:rPr lang="en-US"/>
              <a:t>Overview of Capacity Expansion Analysis</a:t>
            </a:r>
          </a:p>
        </p:txBody>
      </p:sp>
    </p:spTree>
    <p:extLst>
      <p:ext uri="{BB962C8B-B14F-4D97-AF65-F5344CB8AC3E}">
        <p14:creationId xmlns:p14="http://schemas.microsoft.com/office/powerpoint/2010/main" val="2785720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86FFD09-6B0F-D209-E221-6F2B70F1EC2C}"/>
              </a:ext>
            </a:extLst>
          </p:cNvPr>
          <p:cNvSpPr>
            <a:spLocks noGrp="1"/>
          </p:cNvSpPr>
          <p:nvPr>
            <p:ph type="body" sz="quarter" idx="10"/>
          </p:nvPr>
        </p:nvSpPr>
        <p:spPr>
          <a:xfrm>
            <a:off x="463296" y="1048144"/>
            <a:ext cx="11265408" cy="4937760"/>
          </a:xfrm>
        </p:spPr>
        <p:txBody>
          <a:bodyPr/>
          <a:lstStyle/>
          <a:p>
            <a:r>
              <a:rPr lang="en-US" sz="1600"/>
              <a:t>The 20-Year Reference Scenario optimizes resource and transmission expansion for 2035 and 2045</a:t>
            </a:r>
          </a:p>
          <a:p>
            <a:pPr lvl="1"/>
            <a:r>
              <a:rPr lang="en-US" sz="1400"/>
              <a:t>The optimization samples 72 days per year with 24 hours per each sample day</a:t>
            </a:r>
          </a:p>
          <a:p>
            <a:r>
              <a:rPr lang="en-US" sz="1600"/>
              <a:t>This 20-Year Reference Scenario uses a load forecast that has a 2.2% CAGR between 2025 and 2045, building on the load forecast used in the 10-Year Reference Scenario</a:t>
            </a:r>
          </a:p>
          <a:p>
            <a:r>
              <a:rPr lang="en-US" sz="1600"/>
              <a:t>The clean energy standard (CES) adopted represents only the mandatory CES across all the jurisdictions in the WECC</a:t>
            </a:r>
          </a:p>
          <a:p>
            <a:pPr lvl="1"/>
            <a:r>
              <a:rPr lang="en-US" sz="1400"/>
              <a:t>No voluntary utility or balancing area CES commitments are modeled</a:t>
            </a:r>
          </a:p>
          <a:p>
            <a:pPr lvl="1"/>
            <a:r>
              <a:rPr lang="en-US" sz="1400"/>
              <a:t>In jurisdictions with no mandatory clean energy standards, all clean energy levels (as a percent share of load) that are achieved by 2035 (in the reference case) are assumed to be preserved through 2045</a:t>
            </a:r>
          </a:p>
          <a:p>
            <a:pPr lvl="1"/>
            <a:r>
              <a:rPr lang="en-US" sz="1400"/>
              <a:t>CA, WA, and OR have carbon prices of $57/metric ton in 2035 and $106/metric ton in 2045 (nominal $)</a:t>
            </a:r>
          </a:p>
          <a:p>
            <a:r>
              <a:rPr lang="en-US" sz="1600"/>
              <a:t>Planning reserve margin (PRM) requirements are modeled at a regional level using the perfect capacity (PCAP) method, which can be met by (a) resources located within that region or  (b) remote resources selected and specifically dedicate to serve load in that region; regional PRM targets are:</a:t>
            </a:r>
          </a:p>
          <a:p>
            <a:pPr lvl="1"/>
            <a:r>
              <a:rPr lang="en-US" sz="1400"/>
              <a:t>CA – 15.6%</a:t>
            </a:r>
          </a:p>
          <a:p>
            <a:pPr lvl="1"/>
            <a:r>
              <a:rPr lang="en-US" sz="1400"/>
              <a:t>Pacific Northwest – 5.6%</a:t>
            </a:r>
          </a:p>
          <a:p>
            <a:pPr lvl="1"/>
            <a:r>
              <a:rPr lang="en-US" sz="1400"/>
              <a:t>Rockies – 10.8%</a:t>
            </a:r>
          </a:p>
          <a:p>
            <a:pPr lvl="1"/>
            <a:r>
              <a:rPr lang="en-US" sz="1400"/>
              <a:t>Desert Southwest – 12.9%</a:t>
            </a:r>
          </a:p>
        </p:txBody>
      </p:sp>
      <p:sp>
        <p:nvSpPr>
          <p:cNvPr id="4" name="Title 3">
            <a:extLst>
              <a:ext uri="{FF2B5EF4-FFF2-40B4-BE49-F238E27FC236}">
                <a16:creationId xmlns:a16="http://schemas.microsoft.com/office/drawing/2014/main" id="{7ACE596E-AFD2-44B2-490B-F42537B59810}"/>
              </a:ext>
            </a:extLst>
          </p:cNvPr>
          <p:cNvSpPr>
            <a:spLocks noGrp="1"/>
          </p:cNvSpPr>
          <p:nvPr>
            <p:ph type="title"/>
          </p:nvPr>
        </p:nvSpPr>
        <p:spPr/>
        <p:txBody>
          <a:bodyPr/>
          <a:lstStyle/>
          <a:p>
            <a:r>
              <a:rPr lang="en-US"/>
              <a:t>20-Year Reference Scenario Definition</a:t>
            </a:r>
          </a:p>
        </p:txBody>
      </p:sp>
    </p:spTree>
    <p:extLst>
      <p:ext uri="{BB962C8B-B14F-4D97-AF65-F5344CB8AC3E}">
        <p14:creationId xmlns:p14="http://schemas.microsoft.com/office/powerpoint/2010/main" val="2063163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94B764-761A-4BA2-4401-A7871D31D614}"/>
              </a:ext>
            </a:extLst>
          </p:cNvPr>
          <p:cNvSpPr>
            <a:spLocks noGrp="1"/>
          </p:cNvSpPr>
          <p:nvPr>
            <p:ph type="title"/>
          </p:nvPr>
        </p:nvSpPr>
        <p:spPr/>
        <p:txBody>
          <a:bodyPr/>
          <a:lstStyle/>
          <a:p>
            <a:r>
              <a:rPr lang="en-US"/>
              <a:t>Key Inputs</a:t>
            </a:r>
          </a:p>
        </p:txBody>
      </p:sp>
      <p:sp>
        <p:nvSpPr>
          <p:cNvPr id="5" name="Text Placeholder 4">
            <a:extLst>
              <a:ext uri="{FF2B5EF4-FFF2-40B4-BE49-F238E27FC236}">
                <a16:creationId xmlns:a16="http://schemas.microsoft.com/office/drawing/2014/main" id="{90CA1647-10A3-F228-35B6-C6E348A38272}"/>
              </a:ext>
            </a:extLst>
          </p:cNvPr>
          <p:cNvSpPr>
            <a:spLocks noGrp="1"/>
          </p:cNvSpPr>
          <p:nvPr>
            <p:ph type="body" idx="10"/>
          </p:nvPr>
        </p:nvSpPr>
        <p:spPr/>
        <p:txBody>
          <a:bodyPr/>
          <a:lstStyle/>
          <a:p>
            <a:endParaRPr lang="en-US"/>
          </a:p>
        </p:txBody>
      </p:sp>
    </p:spTree>
    <p:extLst>
      <p:ext uri="{BB962C8B-B14F-4D97-AF65-F5344CB8AC3E}">
        <p14:creationId xmlns:p14="http://schemas.microsoft.com/office/powerpoint/2010/main" val="2433791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5A6A0-1CA0-7058-B101-E851D3D290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45051C-05E0-C38D-0968-2B00E1450365}"/>
              </a:ext>
            </a:extLst>
          </p:cNvPr>
          <p:cNvSpPr>
            <a:spLocks noGrp="1"/>
          </p:cNvSpPr>
          <p:nvPr>
            <p:ph type="title"/>
          </p:nvPr>
        </p:nvSpPr>
        <p:spPr/>
        <p:txBody>
          <a:bodyPr/>
          <a:lstStyle/>
          <a:p>
            <a:r>
              <a:rPr lang="en-US"/>
              <a:t>2045 Loads are stacked over the 10-Year Reference Scenario Loads</a:t>
            </a:r>
          </a:p>
        </p:txBody>
      </p:sp>
      <p:pic>
        <p:nvPicPr>
          <p:cNvPr id="2050" name="Picture 2">
            <a:extLst>
              <a:ext uri="{FF2B5EF4-FFF2-40B4-BE49-F238E27FC236}">
                <a16:creationId xmlns:a16="http://schemas.microsoft.com/office/drawing/2014/main" id="{FA78D06D-F8EA-387B-27A6-52D83EBB93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189692" y="3695700"/>
            <a:ext cx="3663664" cy="22770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76B0BA-AF9F-6FF9-FFCA-5A9DB0785B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89693" y="1315090"/>
            <a:ext cx="3663664" cy="22770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448B490B-D7D1-D3DB-A869-64C580F524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3853357" y="3695700"/>
            <a:ext cx="3663664" cy="22770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987529F-2F58-5178-0030-F7D33E74CB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3853357" y="1315090"/>
            <a:ext cx="3663664" cy="22770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373CB15-A8BD-3952-63B7-51A71CE31BD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570610" y="2228850"/>
            <a:ext cx="4621389" cy="2844200"/>
          </a:xfrm>
          <a:prstGeom prst="rect">
            <a:avLst/>
          </a:prstGeom>
        </p:spPr>
      </p:pic>
      <p:sp>
        <p:nvSpPr>
          <p:cNvPr id="7" name="TextBox 6">
            <a:extLst>
              <a:ext uri="{FF2B5EF4-FFF2-40B4-BE49-F238E27FC236}">
                <a16:creationId xmlns:a16="http://schemas.microsoft.com/office/drawing/2014/main" id="{7346F769-7FB3-AB1F-7AB9-DB991297F1A0}"/>
              </a:ext>
            </a:extLst>
          </p:cNvPr>
          <p:cNvSpPr txBox="1"/>
          <p:nvPr/>
        </p:nvSpPr>
        <p:spPr>
          <a:xfrm>
            <a:off x="8338646" y="5073050"/>
            <a:ext cx="347693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34E6E"/>
                </a:solidFill>
                <a:effectLst/>
                <a:uLnTx/>
                <a:uFillTx/>
                <a:latin typeface="Aptos"/>
                <a:ea typeface="+mn-ea"/>
                <a:cs typeface="+mn-cs"/>
              </a:rPr>
              <a:t>Note: E3 load components above shown for 2035-45 incremental additions</a:t>
            </a:r>
            <a:br>
              <a:rPr kumimoji="0" lang="en-US" sz="1100" b="1" i="0" u="none" strike="noStrike" kern="1200" cap="none" spc="0" normalizeH="0" baseline="0" noProof="0">
                <a:ln>
                  <a:noFill/>
                </a:ln>
                <a:solidFill>
                  <a:srgbClr val="034E6E"/>
                </a:solidFill>
                <a:effectLst/>
                <a:uLnTx/>
                <a:uFillTx/>
                <a:latin typeface="Aptos"/>
                <a:ea typeface="+mn-ea"/>
                <a:cs typeface="+mn-cs"/>
              </a:rPr>
            </a:br>
            <a:br>
              <a:rPr kumimoji="0" lang="en-US" sz="1100" b="1" i="0" u="none" strike="noStrike" kern="1200" cap="none" spc="0" normalizeH="0" baseline="0" noProof="0">
                <a:ln>
                  <a:noFill/>
                </a:ln>
                <a:solidFill>
                  <a:srgbClr val="034E6E"/>
                </a:solidFill>
                <a:effectLst/>
                <a:uLnTx/>
                <a:uFillTx/>
                <a:latin typeface="Aptos"/>
                <a:ea typeface="+mn-ea"/>
                <a:cs typeface="+mn-cs"/>
              </a:rPr>
            </a:br>
            <a:r>
              <a:rPr kumimoji="0" lang="en-US" sz="1100" b="1" i="0" u="none" strike="noStrike" kern="1200" cap="none" spc="0" normalizeH="0" baseline="0" noProof="0">
                <a:ln>
                  <a:noFill/>
                </a:ln>
                <a:solidFill>
                  <a:srgbClr val="034E6E"/>
                </a:solidFill>
                <a:effectLst/>
                <a:uLnTx/>
                <a:uFillTx/>
                <a:latin typeface="Aptos"/>
                <a:ea typeface="+mn-ea"/>
                <a:cs typeface="+mn-cs"/>
              </a:rPr>
              <a:t>Electrification &amp; data center load components in 2035 ((in previous slide) are included in grey ”baseline” area (broken out in next slide)</a:t>
            </a:r>
          </a:p>
        </p:txBody>
      </p:sp>
    </p:spTree>
    <p:extLst>
      <p:ext uri="{BB962C8B-B14F-4D97-AF65-F5344CB8AC3E}">
        <p14:creationId xmlns:p14="http://schemas.microsoft.com/office/powerpoint/2010/main" val="4083698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9B867-05AE-15F5-5209-0F7703AE24B4}"/>
              </a:ext>
            </a:extLst>
          </p:cNvPr>
          <p:cNvSpPr>
            <a:spLocks noGrp="1"/>
          </p:cNvSpPr>
          <p:nvPr>
            <p:ph type="title"/>
          </p:nvPr>
        </p:nvSpPr>
        <p:spPr/>
        <p:txBody>
          <a:bodyPr/>
          <a:lstStyle/>
          <a:p>
            <a:r>
              <a:rPr lang="en-US"/>
              <a:t>Marginal ELCC Curves by Region for Achieving PRM Requirement</a:t>
            </a:r>
          </a:p>
        </p:txBody>
      </p:sp>
      <p:graphicFrame>
        <p:nvGraphicFramePr>
          <p:cNvPr id="13" name="Content Placeholder 12">
            <a:extLst>
              <a:ext uri="{FF2B5EF4-FFF2-40B4-BE49-F238E27FC236}">
                <a16:creationId xmlns:a16="http://schemas.microsoft.com/office/drawing/2014/main" id="{01409430-909D-BB45-F925-652551F6CED3}"/>
              </a:ext>
            </a:extLst>
          </p:cNvPr>
          <p:cNvGraphicFramePr>
            <a:graphicFrameLocks noGrp="1"/>
          </p:cNvGraphicFramePr>
          <p:nvPr>
            <p:ph idx="12"/>
          </p:nvPr>
        </p:nvGraphicFramePr>
        <p:xfrm>
          <a:off x="459233" y="1005840"/>
          <a:ext cx="5394325" cy="26574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ontent Placeholder 13">
            <a:extLst>
              <a:ext uri="{FF2B5EF4-FFF2-40B4-BE49-F238E27FC236}">
                <a16:creationId xmlns:a16="http://schemas.microsoft.com/office/drawing/2014/main" id="{77C2632B-C037-A524-722E-DA0EE9AE0C19}"/>
              </a:ext>
            </a:extLst>
          </p:cNvPr>
          <p:cNvGraphicFramePr>
            <a:graphicFrameLocks noGrp="1"/>
          </p:cNvGraphicFramePr>
          <p:nvPr>
            <p:ph idx="19"/>
          </p:nvPr>
        </p:nvGraphicFramePr>
        <p:xfrm>
          <a:off x="459233" y="3683237"/>
          <a:ext cx="5394325" cy="26574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ontent Placeholder 10">
            <a:extLst>
              <a:ext uri="{FF2B5EF4-FFF2-40B4-BE49-F238E27FC236}">
                <a16:creationId xmlns:a16="http://schemas.microsoft.com/office/drawing/2014/main" id="{F561843B-A57C-9A45-5829-6FC36EF1A216}"/>
              </a:ext>
            </a:extLst>
          </p:cNvPr>
          <p:cNvGraphicFramePr>
            <a:graphicFrameLocks/>
          </p:cNvGraphicFramePr>
          <p:nvPr/>
        </p:nvGraphicFramePr>
        <p:xfrm>
          <a:off x="6334380" y="1005839"/>
          <a:ext cx="5394325" cy="265744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ontent Placeholder 11">
            <a:extLst>
              <a:ext uri="{FF2B5EF4-FFF2-40B4-BE49-F238E27FC236}">
                <a16:creationId xmlns:a16="http://schemas.microsoft.com/office/drawing/2014/main" id="{1E86F591-A352-CA78-59A1-68067176D298}"/>
              </a:ext>
            </a:extLst>
          </p:cNvPr>
          <p:cNvGraphicFramePr>
            <a:graphicFrameLocks/>
          </p:cNvGraphicFramePr>
          <p:nvPr/>
        </p:nvGraphicFramePr>
        <p:xfrm>
          <a:off x="6334125" y="3663288"/>
          <a:ext cx="5394325" cy="267739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37439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35BAA-2645-0715-596F-CCAF68E540B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88952A2-4BF9-D500-13F7-1DA835F2ACA2}"/>
              </a:ext>
            </a:extLst>
          </p:cNvPr>
          <p:cNvSpPr>
            <a:spLocks noGrp="1"/>
          </p:cNvSpPr>
          <p:nvPr>
            <p:ph type="body" sz="quarter" idx="20"/>
          </p:nvPr>
        </p:nvSpPr>
        <p:spPr/>
        <p:txBody>
          <a:bodyPr/>
          <a:lstStyle/>
          <a:p>
            <a:r>
              <a:rPr lang="en-US"/>
              <a:t>LFC of Firm Capacity Resources</a:t>
            </a:r>
          </a:p>
        </p:txBody>
      </p:sp>
      <p:sp>
        <p:nvSpPr>
          <p:cNvPr id="4" name="Text Placeholder 3">
            <a:extLst>
              <a:ext uri="{FF2B5EF4-FFF2-40B4-BE49-F238E27FC236}">
                <a16:creationId xmlns:a16="http://schemas.microsoft.com/office/drawing/2014/main" id="{97384113-CB46-2511-90EA-C279780341E5}"/>
              </a:ext>
            </a:extLst>
          </p:cNvPr>
          <p:cNvSpPr>
            <a:spLocks noGrp="1"/>
          </p:cNvSpPr>
          <p:nvPr>
            <p:ph type="body" sz="quarter" idx="24"/>
          </p:nvPr>
        </p:nvSpPr>
        <p:spPr/>
        <p:txBody>
          <a:bodyPr/>
          <a:lstStyle/>
          <a:p>
            <a:r>
              <a:rPr lang="en-US"/>
              <a:t>LCOE of Variable Renewable Resources</a:t>
            </a:r>
          </a:p>
        </p:txBody>
      </p:sp>
      <p:sp>
        <p:nvSpPr>
          <p:cNvPr id="6" name="Title 5">
            <a:extLst>
              <a:ext uri="{FF2B5EF4-FFF2-40B4-BE49-F238E27FC236}">
                <a16:creationId xmlns:a16="http://schemas.microsoft.com/office/drawing/2014/main" id="{994B6526-29FB-8F29-9BA5-34613102291E}"/>
              </a:ext>
            </a:extLst>
          </p:cNvPr>
          <p:cNvSpPr>
            <a:spLocks noGrp="1"/>
          </p:cNvSpPr>
          <p:nvPr>
            <p:ph type="title"/>
          </p:nvPr>
        </p:nvSpPr>
        <p:spPr/>
        <p:txBody>
          <a:bodyPr/>
          <a:lstStyle/>
          <a:p>
            <a:r>
              <a:rPr lang="en-US" u="sng"/>
              <a:t>Nominal</a:t>
            </a:r>
            <a:r>
              <a:rPr lang="en-US"/>
              <a:t>-Levelized Resource Costs (Average Across Regions)</a:t>
            </a:r>
          </a:p>
        </p:txBody>
      </p:sp>
      <p:sp>
        <p:nvSpPr>
          <p:cNvPr id="3" name="TextBox 2">
            <a:extLst>
              <a:ext uri="{FF2B5EF4-FFF2-40B4-BE49-F238E27FC236}">
                <a16:creationId xmlns:a16="http://schemas.microsoft.com/office/drawing/2014/main" id="{2BF91A50-D11A-794B-C821-5CD3CAF6CF59}"/>
              </a:ext>
            </a:extLst>
          </p:cNvPr>
          <p:cNvSpPr txBox="1"/>
          <p:nvPr/>
        </p:nvSpPr>
        <p:spPr>
          <a:xfrm>
            <a:off x="4611286" y="6495980"/>
            <a:ext cx="296536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5E39"/>
                </a:solidFill>
                <a:effectLst/>
                <a:uLnTx/>
                <a:uFillTx/>
                <a:latin typeface="Aptos"/>
                <a:ea typeface="+mn-ea"/>
                <a:cs typeface="+mn-cs"/>
              </a:rPr>
              <a:t>Years correspond to project COD (vintage)</a:t>
            </a:r>
          </a:p>
        </p:txBody>
      </p:sp>
      <p:sp>
        <p:nvSpPr>
          <p:cNvPr id="11" name="TextBox 10">
            <a:extLst>
              <a:ext uri="{FF2B5EF4-FFF2-40B4-BE49-F238E27FC236}">
                <a16:creationId xmlns:a16="http://schemas.microsoft.com/office/drawing/2014/main" id="{71D1A5D4-55D6-43E5-F714-E4A28024D2FD}"/>
              </a:ext>
            </a:extLst>
          </p:cNvPr>
          <p:cNvSpPr txBox="1"/>
          <p:nvPr/>
        </p:nvSpPr>
        <p:spPr>
          <a:xfrm>
            <a:off x="459233" y="1004501"/>
            <a:ext cx="310360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5E39"/>
                </a:solidFill>
                <a:effectLst/>
                <a:uLnTx/>
                <a:uFillTx/>
                <a:latin typeface="Aptos"/>
                <a:ea typeface="+mn-ea"/>
                <a:cs typeface="+mn-cs"/>
              </a:rPr>
              <a:t>Years correspond to Project COD (Vintage)</a:t>
            </a:r>
          </a:p>
        </p:txBody>
      </p:sp>
      <p:pic>
        <p:nvPicPr>
          <p:cNvPr id="13" name="Content Placeholder 12">
            <a:extLst>
              <a:ext uri="{FF2B5EF4-FFF2-40B4-BE49-F238E27FC236}">
                <a16:creationId xmlns:a16="http://schemas.microsoft.com/office/drawing/2014/main" id="{FD3009D4-D0F0-1050-46FD-9E67466A6FDF}"/>
              </a:ext>
            </a:extLst>
          </p:cNvPr>
          <p:cNvPicPr>
            <a:picLocks noGrp="1" noChangeAspect="1"/>
          </p:cNvPicPr>
          <p:nvPr>
            <p:ph idx="25"/>
          </p:nvPr>
        </p:nvPicPr>
        <p:blipFill>
          <a:blip r:embed="rId3">
            <a:extLst>
              <a:ext uri="{96DAC541-7B7A-43D3-8B79-37D633B846F1}">
                <asvg:svgBlip xmlns:asvg="http://schemas.microsoft.com/office/drawing/2016/SVG/main" r:embed="rId4"/>
              </a:ext>
            </a:extLst>
          </a:blip>
          <a:srcRect/>
          <a:stretch/>
        </p:blipFill>
        <p:spPr>
          <a:xfrm>
            <a:off x="466280" y="1646238"/>
            <a:ext cx="5388864" cy="4572000"/>
          </a:xfrm>
          <a:prstGeom prst="rect">
            <a:avLst/>
          </a:prstGeom>
        </p:spPr>
      </p:pic>
      <p:pic>
        <p:nvPicPr>
          <p:cNvPr id="17" name="Content Placeholder 16">
            <a:extLst>
              <a:ext uri="{FF2B5EF4-FFF2-40B4-BE49-F238E27FC236}">
                <a16:creationId xmlns:a16="http://schemas.microsoft.com/office/drawing/2014/main" id="{037FD8DF-6ED0-CFEC-134A-BD8073B7905A}"/>
              </a:ext>
            </a:extLst>
          </p:cNvPr>
          <p:cNvPicPr>
            <a:picLocks noGrp="1" noChangeAspect="1"/>
          </p:cNvPicPr>
          <p:nvPr>
            <p:ph idx="23"/>
          </p:nvPr>
        </p:nvPicPr>
        <p:blipFill>
          <a:blip r:embed="rId5">
            <a:extLst>
              <a:ext uri="{96DAC541-7B7A-43D3-8B79-37D633B846F1}">
                <asvg:svgBlip xmlns:asvg="http://schemas.microsoft.com/office/drawing/2016/SVG/main" r:embed="rId6"/>
              </a:ext>
            </a:extLst>
          </a:blip>
          <a:srcRect/>
          <a:stretch/>
        </p:blipFill>
        <p:spPr>
          <a:xfrm>
            <a:off x="6340443" y="1646238"/>
            <a:ext cx="5381688" cy="4572000"/>
          </a:xfrm>
          <a:prstGeom prst="rect">
            <a:avLst/>
          </a:prstGeom>
        </p:spPr>
      </p:pic>
    </p:spTree>
    <p:extLst>
      <p:ext uri="{BB962C8B-B14F-4D97-AF65-F5344CB8AC3E}">
        <p14:creationId xmlns:p14="http://schemas.microsoft.com/office/powerpoint/2010/main" val="4261959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C933F-F0A7-92BB-2179-BD217042BE5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6681DF7-8CE3-8DA7-2EC4-44B1BFC80B77}"/>
              </a:ext>
            </a:extLst>
          </p:cNvPr>
          <p:cNvSpPr>
            <a:spLocks noGrp="1"/>
          </p:cNvSpPr>
          <p:nvPr>
            <p:ph type="body" sz="quarter" idx="20"/>
          </p:nvPr>
        </p:nvSpPr>
        <p:spPr/>
        <p:txBody>
          <a:bodyPr/>
          <a:lstStyle/>
          <a:p>
            <a:r>
              <a:rPr lang="en-US"/>
              <a:t>LFC of Firm Capacity Resources</a:t>
            </a:r>
          </a:p>
        </p:txBody>
      </p:sp>
      <p:sp>
        <p:nvSpPr>
          <p:cNvPr id="4" name="Text Placeholder 3">
            <a:extLst>
              <a:ext uri="{FF2B5EF4-FFF2-40B4-BE49-F238E27FC236}">
                <a16:creationId xmlns:a16="http://schemas.microsoft.com/office/drawing/2014/main" id="{2FD6D092-A9E2-3637-2F21-15012A4CA735}"/>
              </a:ext>
            </a:extLst>
          </p:cNvPr>
          <p:cNvSpPr>
            <a:spLocks noGrp="1"/>
          </p:cNvSpPr>
          <p:nvPr>
            <p:ph type="body" sz="quarter" idx="24"/>
          </p:nvPr>
        </p:nvSpPr>
        <p:spPr/>
        <p:txBody>
          <a:bodyPr/>
          <a:lstStyle/>
          <a:p>
            <a:r>
              <a:rPr lang="en-US"/>
              <a:t>LCOE of Variable Renewable Resources</a:t>
            </a:r>
          </a:p>
        </p:txBody>
      </p:sp>
      <p:sp>
        <p:nvSpPr>
          <p:cNvPr id="6" name="Title 5">
            <a:extLst>
              <a:ext uri="{FF2B5EF4-FFF2-40B4-BE49-F238E27FC236}">
                <a16:creationId xmlns:a16="http://schemas.microsoft.com/office/drawing/2014/main" id="{4A6A658F-8825-8733-AF39-A267C7F7D884}"/>
              </a:ext>
            </a:extLst>
          </p:cNvPr>
          <p:cNvSpPr>
            <a:spLocks noGrp="1"/>
          </p:cNvSpPr>
          <p:nvPr>
            <p:ph type="title"/>
          </p:nvPr>
        </p:nvSpPr>
        <p:spPr/>
        <p:txBody>
          <a:bodyPr/>
          <a:lstStyle/>
          <a:p>
            <a:r>
              <a:rPr lang="en-US" u="sng">
                <a:solidFill>
                  <a:schemeClr val="tx2">
                    <a:lumMod val="95000"/>
                    <a:lumOff val="5000"/>
                  </a:schemeClr>
                </a:solidFill>
              </a:rPr>
              <a:t>Real</a:t>
            </a:r>
            <a:r>
              <a:rPr lang="en-US"/>
              <a:t>-Levelized Resource Costs (Average Across Regions), 2023$</a:t>
            </a:r>
          </a:p>
        </p:txBody>
      </p:sp>
      <p:sp>
        <p:nvSpPr>
          <p:cNvPr id="9" name="TextBox 8">
            <a:extLst>
              <a:ext uri="{FF2B5EF4-FFF2-40B4-BE49-F238E27FC236}">
                <a16:creationId xmlns:a16="http://schemas.microsoft.com/office/drawing/2014/main" id="{0B196507-7A42-21F8-C325-843351D94FBF}"/>
              </a:ext>
            </a:extLst>
          </p:cNvPr>
          <p:cNvSpPr txBox="1"/>
          <p:nvPr/>
        </p:nvSpPr>
        <p:spPr>
          <a:xfrm>
            <a:off x="459233" y="1004501"/>
            <a:ext cx="310360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5E39"/>
                </a:solidFill>
                <a:effectLst/>
                <a:uLnTx/>
                <a:uFillTx/>
                <a:latin typeface="Aptos"/>
                <a:ea typeface="+mn-ea"/>
                <a:cs typeface="+mn-cs"/>
              </a:rPr>
              <a:t>Years correspond to Project COD (Vintage)</a:t>
            </a:r>
          </a:p>
        </p:txBody>
      </p:sp>
      <p:pic>
        <p:nvPicPr>
          <p:cNvPr id="12" name="Content Placeholder 11">
            <a:extLst>
              <a:ext uri="{FF2B5EF4-FFF2-40B4-BE49-F238E27FC236}">
                <a16:creationId xmlns:a16="http://schemas.microsoft.com/office/drawing/2014/main" id="{92D3D51C-F0A6-8EDD-CE21-1B1773B1C74E}"/>
              </a:ext>
            </a:extLst>
          </p:cNvPr>
          <p:cNvPicPr>
            <a:picLocks noGrp="1" noChangeAspect="1"/>
          </p:cNvPicPr>
          <p:nvPr>
            <p:ph idx="25"/>
          </p:nvPr>
        </p:nvPicPr>
        <p:blipFill>
          <a:blip r:embed="rId2"/>
          <a:stretch>
            <a:fillRect/>
          </a:stretch>
        </p:blipFill>
        <p:spPr>
          <a:xfrm>
            <a:off x="466047" y="1652136"/>
            <a:ext cx="5389331" cy="4560203"/>
          </a:xfrm>
          <a:prstGeom prst="rect">
            <a:avLst/>
          </a:prstGeom>
        </p:spPr>
      </p:pic>
      <p:pic>
        <p:nvPicPr>
          <p:cNvPr id="16" name="Content Placeholder 15">
            <a:extLst>
              <a:ext uri="{FF2B5EF4-FFF2-40B4-BE49-F238E27FC236}">
                <a16:creationId xmlns:a16="http://schemas.microsoft.com/office/drawing/2014/main" id="{1F465508-0270-EC24-53F5-713BF736B50C}"/>
              </a:ext>
            </a:extLst>
          </p:cNvPr>
          <p:cNvPicPr>
            <a:picLocks noGrp="1" noChangeAspect="1"/>
          </p:cNvPicPr>
          <p:nvPr>
            <p:ph idx="23"/>
          </p:nvPr>
        </p:nvPicPr>
        <p:blipFill>
          <a:blip r:embed="rId3">
            <a:extLst>
              <a:ext uri="{96DAC541-7B7A-43D3-8B79-37D633B846F1}">
                <asvg:svgBlip xmlns:asvg="http://schemas.microsoft.com/office/drawing/2016/SVG/main" r:embed="rId4"/>
              </a:ext>
            </a:extLst>
          </a:blip>
          <a:srcRect/>
          <a:stretch/>
        </p:blipFill>
        <p:spPr>
          <a:xfrm>
            <a:off x="6340443" y="1646238"/>
            <a:ext cx="5381688" cy="4572000"/>
          </a:xfrm>
          <a:prstGeom prst="rect">
            <a:avLst/>
          </a:prstGeom>
        </p:spPr>
      </p:pic>
    </p:spTree>
    <p:extLst>
      <p:ext uri="{BB962C8B-B14F-4D97-AF65-F5344CB8AC3E}">
        <p14:creationId xmlns:p14="http://schemas.microsoft.com/office/powerpoint/2010/main" val="2763782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78D95B-80FA-55F5-7489-7CB6B05506BA}"/>
              </a:ext>
            </a:extLst>
          </p:cNvPr>
          <p:cNvSpPr>
            <a:spLocks noGrp="1"/>
          </p:cNvSpPr>
          <p:nvPr>
            <p:ph type="title"/>
          </p:nvPr>
        </p:nvSpPr>
        <p:spPr/>
        <p:txBody>
          <a:bodyPr/>
          <a:lstStyle/>
          <a:p>
            <a:r>
              <a:rPr lang="en-US"/>
              <a:t>Candidate Resource Availability </a:t>
            </a:r>
          </a:p>
        </p:txBody>
      </p:sp>
      <p:grpSp>
        <p:nvGrpSpPr>
          <p:cNvPr id="7" name="Group 6">
            <a:extLst>
              <a:ext uri="{FF2B5EF4-FFF2-40B4-BE49-F238E27FC236}">
                <a16:creationId xmlns:a16="http://schemas.microsoft.com/office/drawing/2014/main" id="{0623A4F7-9644-EB42-69A6-F4A09B5E7AE1}"/>
              </a:ext>
            </a:extLst>
          </p:cNvPr>
          <p:cNvGrpSpPr/>
          <p:nvPr/>
        </p:nvGrpSpPr>
        <p:grpSpPr>
          <a:xfrm>
            <a:off x="2460256" y="1594255"/>
            <a:ext cx="7267425" cy="3391194"/>
            <a:chOff x="3648642" y="1733403"/>
            <a:chExt cx="7267425" cy="3391194"/>
          </a:xfrm>
        </p:grpSpPr>
        <p:pic>
          <p:nvPicPr>
            <p:cNvPr id="9" name="Picture 8">
              <a:extLst>
                <a:ext uri="{FF2B5EF4-FFF2-40B4-BE49-F238E27FC236}">
                  <a16:creationId xmlns:a16="http://schemas.microsoft.com/office/drawing/2014/main" id="{4C61EA5B-BA13-DAE0-30CC-6307A9C12178}"/>
                </a:ext>
              </a:extLst>
            </p:cNvPr>
            <p:cNvPicPr>
              <a:picLocks noChangeAspect="1"/>
            </p:cNvPicPr>
            <p:nvPr/>
          </p:nvPicPr>
          <p:blipFill>
            <a:blip r:embed="rId2"/>
            <a:srcRect l="41414"/>
            <a:stretch/>
          </p:blipFill>
          <p:spPr>
            <a:xfrm>
              <a:off x="5268310" y="1733403"/>
              <a:ext cx="5647757" cy="3391194"/>
            </a:xfrm>
            <a:prstGeom prst="rect">
              <a:avLst/>
            </a:prstGeom>
          </p:spPr>
        </p:pic>
        <p:pic>
          <p:nvPicPr>
            <p:cNvPr id="2" name="Picture 1">
              <a:extLst>
                <a:ext uri="{FF2B5EF4-FFF2-40B4-BE49-F238E27FC236}">
                  <a16:creationId xmlns:a16="http://schemas.microsoft.com/office/drawing/2014/main" id="{3D8F1D0A-7135-5F3F-9AFB-9EC3797E8020}"/>
                </a:ext>
              </a:extLst>
            </p:cNvPr>
            <p:cNvPicPr>
              <a:picLocks noChangeAspect="1"/>
            </p:cNvPicPr>
            <p:nvPr/>
          </p:nvPicPr>
          <p:blipFill>
            <a:blip r:embed="rId2"/>
            <a:srcRect l="41414" t="59231" b="33331"/>
            <a:stretch/>
          </p:blipFill>
          <p:spPr>
            <a:xfrm>
              <a:off x="5268310" y="2102641"/>
              <a:ext cx="5647757" cy="252248"/>
            </a:xfrm>
            <a:prstGeom prst="rect">
              <a:avLst/>
            </a:prstGeom>
          </p:spPr>
        </p:pic>
        <p:pic>
          <p:nvPicPr>
            <p:cNvPr id="6" name="Picture 5">
              <a:extLst>
                <a:ext uri="{FF2B5EF4-FFF2-40B4-BE49-F238E27FC236}">
                  <a16:creationId xmlns:a16="http://schemas.microsoft.com/office/drawing/2014/main" id="{6460D000-2DF4-4F29-D410-993AB89B0E97}"/>
                </a:ext>
              </a:extLst>
            </p:cNvPr>
            <p:cNvPicPr>
              <a:picLocks noChangeAspect="1"/>
            </p:cNvPicPr>
            <p:nvPr/>
          </p:nvPicPr>
          <p:blipFill>
            <a:blip r:embed="rId2"/>
            <a:srcRect r="83199"/>
            <a:stretch/>
          </p:blipFill>
          <p:spPr>
            <a:xfrm>
              <a:off x="3648642" y="1733403"/>
              <a:ext cx="1619668" cy="3391194"/>
            </a:xfrm>
            <a:prstGeom prst="rect">
              <a:avLst/>
            </a:prstGeom>
          </p:spPr>
        </p:pic>
      </p:grpSp>
    </p:spTree>
    <p:extLst>
      <p:ext uri="{BB962C8B-B14F-4D97-AF65-F5344CB8AC3E}">
        <p14:creationId xmlns:p14="http://schemas.microsoft.com/office/powerpoint/2010/main" val="4006619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180BDF-E83A-3D3F-B11A-EA18C6FB5DEA}"/>
              </a:ext>
            </a:extLst>
          </p:cNvPr>
          <p:cNvSpPr>
            <a:spLocks noGrp="1"/>
          </p:cNvSpPr>
          <p:nvPr>
            <p:ph type="body" sz="quarter" idx="10"/>
          </p:nvPr>
        </p:nvSpPr>
        <p:spPr>
          <a:xfrm>
            <a:off x="463296" y="4196982"/>
            <a:ext cx="11265408" cy="2020937"/>
          </a:xfrm>
        </p:spPr>
        <p:txBody>
          <a:bodyPr/>
          <a:lstStyle/>
          <a:p>
            <a:r>
              <a:rPr lang="en-US" sz="1600"/>
              <a:t>Core gas prices derived using a combination of forwards in the near-term and AEO fundamentals-based forecasts for the longer term</a:t>
            </a:r>
          </a:p>
          <a:p>
            <a:pPr lvl="1"/>
            <a:r>
              <a:rPr lang="en-US"/>
              <a:t>Monthly SNL forwards for Henry Hub used through 2028</a:t>
            </a:r>
          </a:p>
          <a:p>
            <a:pPr lvl="1"/>
            <a:r>
              <a:rPr lang="en-US"/>
              <a:t>Past 2028, Henry Hub forecast is trended to EIA forecasts by 2040</a:t>
            </a:r>
          </a:p>
          <a:p>
            <a:r>
              <a:rPr lang="en-US" sz="1600"/>
              <a:t>For all other hubs, monthly basis differentials are derived from SNL forwards in the near term</a:t>
            </a:r>
          </a:p>
          <a:p>
            <a:pPr lvl="1"/>
            <a:r>
              <a:rPr lang="en-US"/>
              <a:t>3 years of monthly basis derived from forwards are averaged and assumed to hold constant through the forecast</a:t>
            </a:r>
          </a:p>
          <a:p>
            <a:endParaRPr lang="en-US"/>
          </a:p>
        </p:txBody>
      </p:sp>
      <p:sp>
        <p:nvSpPr>
          <p:cNvPr id="2" name="Title 1">
            <a:extLst>
              <a:ext uri="{FF2B5EF4-FFF2-40B4-BE49-F238E27FC236}">
                <a16:creationId xmlns:a16="http://schemas.microsoft.com/office/drawing/2014/main" id="{BB89D81B-CFEF-265F-7E9D-3CD3AE8348F5}"/>
              </a:ext>
            </a:extLst>
          </p:cNvPr>
          <p:cNvSpPr>
            <a:spLocks noGrp="1"/>
          </p:cNvSpPr>
          <p:nvPr>
            <p:ph type="title"/>
          </p:nvPr>
        </p:nvSpPr>
        <p:spPr/>
        <p:txBody>
          <a:bodyPr/>
          <a:lstStyle/>
          <a:p>
            <a:r>
              <a:rPr lang="en-US"/>
              <a:t>Fuel Price Forecast</a:t>
            </a:r>
          </a:p>
        </p:txBody>
      </p:sp>
      <p:grpSp>
        <p:nvGrpSpPr>
          <p:cNvPr id="6" name="Group 5">
            <a:extLst>
              <a:ext uri="{FF2B5EF4-FFF2-40B4-BE49-F238E27FC236}">
                <a16:creationId xmlns:a16="http://schemas.microsoft.com/office/drawing/2014/main" id="{60C13B8C-6D22-C668-CC3D-9812C6F99D3A}"/>
              </a:ext>
            </a:extLst>
          </p:cNvPr>
          <p:cNvGrpSpPr/>
          <p:nvPr/>
        </p:nvGrpSpPr>
        <p:grpSpPr>
          <a:xfrm>
            <a:off x="1578834" y="1194880"/>
            <a:ext cx="9744262" cy="390121"/>
            <a:chOff x="1894691" y="1209370"/>
            <a:chExt cx="9744262" cy="390121"/>
          </a:xfrm>
          <a:solidFill>
            <a:schemeClr val="bg1"/>
          </a:solidFill>
        </p:grpSpPr>
        <p:sp>
          <p:nvSpPr>
            <p:cNvPr id="7" name="TextBox 6">
              <a:extLst>
                <a:ext uri="{FF2B5EF4-FFF2-40B4-BE49-F238E27FC236}">
                  <a16:creationId xmlns:a16="http://schemas.microsoft.com/office/drawing/2014/main" id="{29A3019A-9EB7-D655-0568-2F53C3E094A5}"/>
                </a:ext>
              </a:extLst>
            </p:cNvPr>
            <p:cNvSpPr txBox="1"/>
            <p:nvPr/>
          </p:nvSpPr>
          <p:spPr>
            <a:xfrm>
              <a:off x="1894691" y="1209370"/>
              <a:ext cx="4607511" cy="338554"/>
            </a:xfrm>
            <a:prstGeom prst="rect">
              <a:avLst/>
            </a:prstGeom>
            <a:grp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34E6E"/>
                  </a:solidFill>
                  <a:effectLst/>
                  <a:uLnTx/>
                  <a:uFillTx/>
                  <a:latin typeface="Aptos"/>
                  <a:ea typeface="+mn-ea"/>
                  <a:cs typeface="+mn-cs"/>
                </a:rPr>
                <a:t>Summer Gas Price (Nominal $/MMBtu)</a:t>
              </a:r>
            </a:p>
          </p:txBody>
        </p:sp>
        <p:sp>
          <p:nvSpPr>
            <p:cNvPr id="8" name="TextBox 7">
              <a:extLst>
                <a:ext uri="{FF2B5EF4-FFF2-40B4-BE49-F238E27FC236}">
                  <a16:creationId xmlns:a16="http://schemas.microsoft.com/office/drawing/2014/main" id="{6E154BEA-2DBD-68A7-0D65-D600C7806C56}"/>
                </a:ext>
              </a:extLst>
            </p:cNvPr>
            <p:cNvSpPr txBox="1"/>
            <p:nvPr/>
          </p:nvSpPr>
          <p:spPr>
            <a:xfrm>
              <a:off x="7031443" y="1260937"/>
              <a:ext cx="4607510" cy="338554"/>
            </a:xfrm>
            <a:prstGeom prst="rect">
              <a:avLst/>
            </a:prstGeom>
            <a:grp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34E6E"/>
                  </a:solidFill>
                  <a:effectLst/>
                  <a:uLnTx/>
                  <a:uFillTx/>
                  <a:latin typeface="Aptos"/>
                  <a:ea typeface="+mn-ea"/>
                  <a:cs typeface="+mn-cs"/>
                </a:rPr>
                <a:t>Winter Gas Price (Nominal $/MMBtu)</a:t>
              </a:r>
            </a:p>
          </p:txBody>
        </p:sp>
      </p:grpSp>
      <p:graphicFrame>
        <p:nvGraphicFramePr>
          <p:cNvPr id="12" name="Chart 11">
            <a:extLst>
              <a:ext uri="{FF2B5EF4-FFF2-40B4-BE49-F238E27FC236}">
                <a16:creationId xmlns:a16="http://schemas.microsoft.com/office/drawing/2014/main" id="{1322254F-D1D7-48CC-A8B5-A85796C99D38}"/>
              </a:ext>
            </a:extLst>
          </p:cNvPr>
          <p:cNvGraphicFramePr>
            <a:graphicFrameLocks/>
          </p:cNvGraphicFramePr>
          <p:nvPr/>
        </p:nvGraphicFramePr>
        <p:xfrm>
          <a:off x="1830705" y="1473248"/>
          <a:ext cx="3836670" cy="26721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a:extLst>
              <a:ext uri="{FF2B5EF4-FFF2-40B4-BE49-F238E27FC236}">
                <a16:creationId xmlns:a16="http://schemas.microsoft.com/office/drawing/2014/main" id="{D9137839-2347-4D3C-BEDA-81FF9F5FC0EB}"/>
              </a:ext>
            </a:extLst>
          </p:cNvPr>
          <p:cNvGraphicFramePr>
            <a:graphicFrameLocks/>
          </p:cNvGraphicFramePr>
          <p:nvPr/>
        </p:nvGraphicFramePr>
        <p:xfrm>
          <a:off x="6978842" y="1530184"/>
          <a:ext cx="3840480" cy="26700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31572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A2F77F-A736-66CE-148C-D1755A1578B3}"/>
              </a:ext>
            </a:extLst>
          </p:cNvPr>
          <p:cNvSpPr>
            <a:spLocks noGrp="1"/>
          </p:cNvSpPr>
          <p:nvPr>
            <p:ph type="body" sz="quarter" idx="10"/>
          </p:nvPr>
        </p:nvSpPr>
        <p:spPr/>
        <p:txBody>
          <a:bodyPr vert="horz" lIns="91440" tIns="45720" rIns="91440" bIns="45720" rtlCol="0" anchor="t">
            <a:noAutofit/>
          </a:bodyPr>
          <a:lstStyle/>
          <a:p>
            <a:r>
              <a:rPr lang="en-US" sz="1600"/>
              <a:t>Out-of-state resources are placed in the load zone they are contracted to serve, rather than their physical remote zone, in the model. However, the transmission capacity required for the resource to flow from the remote zone to the load zone (which reduces headroom on the transmission line for other flows) is accounted for using the following constraint:</a:t>
            </a:r>
          </a:p>
          <a:p>
            <a:endParaRPr lang="en-US" sz="1600"/>
          </a:p>
          <a:p>
            <a:endParaRPr lang="en-US" sz="1600"/>
          </a:p>
          <a:p>
            <a:endParaRPr lang="en-US" sz="1600"/>
          </a:p>
          <a:p>
            <a:endParaRPr lang="en-US" sz="1600"/>
          </a:p>
          <a:p>
            <a:pPr marL="0" indent="0">
              <a:buNone/>
            </a:pPr>
            <a:endParaRPr lang="en-US" sz="1600"/>
          </a:p>
          <a:p>
            <a:r>
              <a:rPr lang="en-US" sz="1600"/>
              <a:t>Subtract remote wind generator’s generation from the line rating</a:t>
            </a:r>
            <a:endParaRPr lang="en-US" sz="1600">
              <a:cs typeface="Arial"/>
            </a:endParaRPr>
          </a:p>
          <a:p>
            <a:pPr lvl="1"/>
            <a:r>
              <a:rPr lang="en-US" sz="1400"/>
              <a:t>Physical Line Flow Coefficient * 1 + remote wind Generator Generation Coefficient * 1 &lt;= X</a:t>
            </a:r>
            <a:endParaRPr lang="en-US" sz="1400">
              <a:cs typeface="Arial"/>
            </a:endParaRPr>
          </a:p>
          <a:p>
            <a:pPr lvl="1"/>
            <a:r>
              <a:rPr lang="en-US" sz="1400"/>
              <a:t>This should not be applied to candidate remote gen that comes with dedicated new Tx</a:t>
            </a:r>
            <a:endParaRPr lang="en-US" sz="1400">
              <a:cs typeface="Arial"/>
            </a:endParaRPr>
          </a:p>
          <a:p>
            <a:pPr lvl="1"/>
            <a:r>
              <a:rPr lang="en-US" sz="1400">
                <a:cs typeface="Arial"/>
              </a:rPr>
              <a:t>Can be applied to multiple lines in a selected path between the load zone and the remote resource zone </a:t>
            </a:r>
          </a:p>
        </p:txBody>
      </p:sp>
      <p:sp>
        <p:nvSpPr>
          <p:cNvPr id="2" name="Title 1">
            <a:extLst>
              <a:ext uri="{FF2B5EF4-FFF2-40B4-BE49-F238E27FC236}">
                <a16:creationId xmlns:a16="http://schemas.microsoft.com/office/drawing/2014/main" id="{BD107367-F9B5-938A-999F-A7DA9F13DB72}"/>
              </a:ext>
            </a:extLst>
          </p:cNvPr>
          <p:cNvSpPr>
            <a:spLocks noGrp="1"/>
          </p:cNvSpPr>
          <p:nvPr>
            <p:ph type="title"/>
          </p:nvPr>
        </p:nvSpPr>
        <p:spPr/>
        <p:txBody>
          <a:bodyPr/>
          <a:lstStyle/>
          <a:p>
            <a:r>
              <a:rPr lang="en-US"/>
              <a:t>Out-of-state/remote resource modeling</a:t>
            </a:r>
          </a:p>
        </p:txBody>
      </p:sp>
      <p:sp>
        <p:nvSpPr>
          <p:cNvPr id="9" name="Oval 8">
            <a:extLst>
              <a:ext uri="{FF2B5EF4-FFF2-40B4-BE49-F238E27FC236}">
                <a16:creationId xmlns:a16="http://schemas.microsoft.com/office/drawing/2014/main" id="{F9F27EF9-BB36-905F-C865-305525919644}"/>
              </a:ext>
            </a:extLst>
          </p:cNvPr>
          <p:cNvSpPr/>
          <p:nvPr/>
        </p:nvSpPr>
        <p:spPr>
          <a:xfrm>
            <a:off x="2391794" y="2425418"/>
            <a:ext cx="1812758" cy="1628273"/>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ptos"/>
                <a:ea typeface="+mn-ea"/>
                <a:cs typeface="+mn-cs"/>
              </a:rPr>
              <a:t>Zone A</a:t>
            </a:r>
            <a:br>
              <a:rPr kumimoji="0" lang="en-US" sz="1800" b="0" i="0" u="none" strike="noStrike" kern="1200" cap="none" spc="0" normalizeH="0" baseline="0" noProof="0">
                <a:ln>
                  <a:noFill/>
                </a:ln>
                <a:solidFill>
                  <a:srgbClr val="FFFFFF"/>
                </a:solidFill>
                <a:effectLst/>
                <a:uLnTx/>
                <a:uFillTx/>
                <a:latin typeface="Aptos"/>
                <a:ea typeface="+mn-ea"/>
                <a:cs typeface="+mn-cs"/>
              </a:rPr>
            </a:br>
            <a:r>
              <a:rPr kumimoji="0" lang="en-US" sz="1800" b="0" i="0" u="none" strike="noStrike" kern="1200" cap="none" spc="0" normalizeH="0" baseline="0" noProof="0">
                <a:ln>
                  <a:noFill/>
                </a:ln>
                <a:solidFill>
                  <a:srgbClr val="FFFFFF"/>
                </a:solidFill>
                <a:effectLst/>
                <a:uLnTx/>
                <a:uFillTx/>
                <a:latin typeface="Aptos"/>
                <a:ea typeface="+mn-ea"/>
                <a:cs typeface="+mn-cs"/>
              </a:rPr>
              <a:t>(load)</a:t>
            </a:r>
          </a:p>
        </p:txBody>
      </p:sp>
      <p:sp>
        <p:nvSpPr>
          <p:cNvPr id="10" name="Oval 9">
            <a:extLst>
              <a:ext uri="{FF2B5EF4-FFF2-40B4-BE49-F238E27FC236}">
                <a16:creationId xmlns:a16="http://schemas.microsoft.com/office/drawing/2014/main" id="{97B04656-209F-8DE7-ED4B-E6F2D5B9CBD0}"/>
              </a:ext>
            </a:extLst>
          </p:cNvPr>
          <p:cNvSpPr/>
          <p:nvPr/>
        </p:nvSpPr>
        <p:spPr>
          <a:xfrm>
            <a:off x="7671571" y="2337185"/>
            <a:ext cx="1812758" cy="1628273"/>
          </a:xfrm>
          <a:prstGeom prst="ellipse">
            <a:avLst/>
          </a:prstGeom>
        </p:spPr>
        <p:style>
          <a:lnRef idx="2">
            <a:schemeClr val="dk1">
              <a:shade val="15000"/>
            </a:schemeClr>
          </a:lnRef>
          <a:fillRef idx="1">
            <a:schemeClr val="dk1"/>
          </a:fillRef>
          <a:effectRef idx="0">
            <a:schemeClr val="dk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ptos"/>
                <a:ea typeface="+mn-ea"/>
                <a:cs typeface="+mn-cs"/>
              </a:rPr>
              <a:t>Load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ptos"/>
                <a:ea typeface="+mn-ea"/>
                <a:cs typeface="+mn-cs"/>
              </a:rPr>
              <a:t>(remote resource)</a:t>
            </a:r>
            <a:endParaRPr kumimoji="0" lang="en-US" sz="1800" b="0" i="0" u="none" strike="noStrike" kern="1200" cap="none" spc="0" normalizeH="0" baseline="0" noProof="0">
              <a:ln>
                <a:noFill/>
              </a:ln>
              <a:solidFill>
                <a:srgbClr val="FFFFFF"/>
              </a:solidFill>
              <a:effectLst/>
              <a:uLnTx/>
              <a:uFillTx/>
              <a:latin typeface="Aptos"/>
              <a:ea typeface="+mn-ea"/>
              <a:cs typeface="Arial"/>
            </a:endParaRPr>
          </a:p>
        </p:txBody>
      </p:sp>
      <p:cxnSp>
        <p:nvCxnSpPr>
          <p:cNvPr id="11" name="Straight Arrow Connector 10">
            <a:extLst>
              <a:ext uri="{FF2B5EF4-FFF2-40B4-BE49-F238E27FC236}">
                <a16:creationId xmlns:a16="http://schemas.microsoft.com/office/drawing/2014/main" id="{A7FD4CF9-5D7E-2ECF-2E2A-75DF504D9A07}"/>
              </a:ext>
            </a:extLst>
          </p:cNvPr>
          <p:cNvCxnSpPr/>
          <p:nvPr/>
        </p:nvCxnSpPr>
        <p:spPr>
          <a:xfrm>
            <a:off x="4204552" y="2838909"/>
            <a:ext cx="3467019" cy="0"/>
          </a:xfrm>
          <a:prstGeom prst="straightConnector1">
            <a:avLst/>
          </a:prstGeom>
          <a:ln w="57150">
            <a:solidFill>
              <a:schemeClr val="tx2"/>
            </a:solidFill>
            <a:headEnd type="triangle"/>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72BA32E5-B365-1E96-9944-68F7C8BA8354}"/>
              </a:ext>
            </a:extLst>
          </p:cNvPr>
          <p:cNvSpPr txBox="1"/>
          <p:nvPr/>
        </p:nvSpPr>
        <p:spPr>
          <a:xfrm>
            <a:off x="4204552" y="2908686"/>
            <a:ext cx="33528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ptos"/>
                <a:ea typeface="+mn-ea"/>
                <a:cs typeface="+mn-cs"/>
              </a:rPr>
              <a:t>Physical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a:ea typeface="+mn-ea"/>
                <a:cs typeface="+mn-cs"/>
              </a:rPr>
              <a:t>Node From: Zone B (remote)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a:ea typeface="+mn-ea"/>
                <a:cs typeface="+mn-cs"/>
              </a:rPr>
              <a:t>Node To: Zone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a:ea typeface="+mn-ea"/>
                <a:cs typeface="+mn-cs"/>
              </a:rPr>
              <a:t>Line Rating: [X, -Y]</a:t>
            </a:r>
          </a:p>
        </p:txBody>
      </p:sp>
      <p:pic>
        <p:nvPicPr>
          <p:cNvPr id="13" name="Graphic 12" descr="Wind Turbines with solid fill">
            <a:extLst>
              <a:ext uri="{FF2B5EF4-FFF2-40B4-BE49-F238E27FC236}">
                <a16:creationId xmlns:a16="http://schemas.microsoft.com/office/drawing/2014/main" id="{120D0A4B-E592-9BD1-D803-C2AA0BD73B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69573" y="3460271"/>
            <a:ext cx="457199" cy="457199"/>
          </a:xfrm>
          <a:prstGeom prst="rect">
            <a:avLst/>
          </a:prstGeom>
        </p:spPr>
      </p:pic>
    </p:spTree>
    <p:extLst>
      <p:ext uri="{BB962C8B-B14F-4D97-AF65-F5344CB8AC3E}">
        <p14:creationId xmlns:p14="http://schemas.microsoft.com/office/powerpoint/2010/main" val="2090978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89B1-9FB5-FCA3-1989-41CD54154E2E}"/>
              </a:ext>
            </a:extLst>
          </p:cNvPr>
          <p:cNvSpPr>
            <a:spLocks noGrp="1"/>
          </p:cNvSpPr>
          <p:nvPr>
            <p:ph type="title"/>
          </p:nvPr>
        </p:nvSpPr>
        <p:spPr/>
        <p:txBody>
          <a:bodyPr>
            <a:normAutofit/>
          </a:bodyPr>
          <a:lstStyle/>
          <a:p>
            <a:r>
              <a:rPr lang="en-US" b="1" i="0" u="none" strike="noStrike">
                <a:solidFill>
                  <a:srgbClr val="FFFFFF"/>
                </a:solidFill>
                <a:effectLst/>
                <a:latin typeface="Nirmala UI" panose="020B0502040204020203" pitchFamily="34" charset="0"/>
              </a:rPr>
              <a:t>The Presentation Team</a:t>
            </a:r>
            <a:endParaRPr lang="en-US"/>
          </a:p>
        </p:txBody>
      </p:sp>
      <p:sp>
        <p:nvSpPr>
          <p:cNvPr id="3" name="Content Placeholder 2">
            <a:extLst>
              <a:ext uri="{FF2B5EF4-FFF2-40B4-BE49-F238E27FC236}">
                <a16:creationId xmlns:a16="http://schemas.microsoft.com/office/drawing/2014/main" id="{1B8C1A6D-F349-F7E4-2C61-C7F0A728B7E5}"/>
              </a:ext>
            </a:extLst>
          </p:cNvPr>
          <p:cNvSpPr>
            <a:spLocks noGrp="1"/>
          </p:cNvSpPr>
          <p:nvPr>
            <p:ph idx="1"/>
          </p:nvPr>
        </p:nvSpPr>
        <p:spPr/>
        <p:txBody>
          <a:bodyPr vert="horz" lIns="91440" tIns="45720" rIns="91440" bIns="45720" rtlCol="0" anchor="t">
            <a:normAutofit lnSpcReduction="10000"/>
          </a:bodyPr>
          <a:lstStyle/>
          <a:p>
            <a:pPr fontAlgn="base">
              <a:buFont typeface="Arial" panose="020B0604020202020204" pitchFamily="34" charset="0"/>
              <a:buChar char="•"/>
            </a:pPr>
            <a:r>
              <a:rPr lang="en-US" sz="1800" b="1" i="0" u="none" strike="noStrike">
                <a:solidFill>
                  <a:srgbClr val="1D2528"/>
                </a:solidFill>
                <a:effectLst/>
                <a:latin typeface="Nirmala UI"/>
                <a:ea typeface="Nirmala UI"/>
                <a:cs typeface="Nirmala UI"/>
              </a:rPr>
              <a:t>Western Power Pool: </a:t>
            </a:r>
            <a:r>
              <a:rPr lang="en-US" sz="1800">
                <a:solidFill>
                  <a:srgbClr val="1D2528"/>
                </a:solidFill>
                <a:latin typeface="Nirmala UI"/>
                <a:ea typeface="Nirmala UI"/>
                <a:cs typeface="Nirmala UI"/>
              </a:rPr>
              <a:t>Chelsea Loomis</a:t>
            </a:r>
            <a:endParaRPr lang="en-US" sz="1800" b="0" i="0" u="none" strike="noStrike">
              <a:solidFill>
                <a:srgbClr val="1D2528"/>
              </a:solidFill>
              <a:effectLst/>
              <a:latin typeface="Nirmala UI"/>
              <a:ea typeface="Nirmala UI"/>
              <a:cs typeface="Nirmala UI"/>
            </a:endParaRPr>
          </a:p>
          <a:p>
            <a:pPr algn="l" rtl="0" fontAlgn="base">
              <a:buFont typeface="Arial" panose="020B0604020202020204" pitchFamily="34" charset="0"/>
              <a:buChar char="•"/>
            </a:pPr>
            <a:r>
              <a:rPr lang="en-US" sz="1800" b="1" i="0" u="none" strike="noStrike">
                <a:solidFill>
                  <a:srgbClr val="1D2528"/>
                </a:solidFill>
                <a:effectLst/>
                <a:latin typeface="Nirmala UI"/>
                <a:ea typeface="Nirmala UI"/>
                <a:cs typeface="Nirmala UI"/>
              </a:rPr>
              <a:t>Consultants:</a:t>
            </a:r>
            <a:r>
              <a:rPr lang="en-US" sz="1800" b="0" i="0">
                <a:solidFill>
                  <a:srgbClr val="1D2528"/>
                </a:solidFill>
                <a:effectLst/>
                <a:latin typeface="Nirmala UI"/>
                <a:ea typeface="Nirmala UI"/>
                <a:cs typeface="Nirmala UI"/>
              </a:rPr>
              <a:t>​</a:t>
            </a:r>
            <a:endParaRPr lang="en-US" b="0" i="0">
              <a:solidFill>
                <a:srgbClr val="1D2528"/>
              </a:solidFill>
              <a:effectLst/>
              <a:latin typeface="Nirmala UI"/>
              <a:ea typeface="Nirmala UI"/>
              <a:cs typeface="Nirmala UI"/>
            </a:endParaRPr>
          </a:p>
          <a:p>
            <a:pPr lvl="1" fontAlgn="base">
              <a:buFont typeface="Arial" panose="020B0604020202020204" pitchFamily="34" charset="0"/>
              <a:buChar char="•"/>
            </a:pPr>
            <a:r>
              <a:rPr lang="en-US" sz="1400" b="1" i="0" u="none" strike="noStrike">
                <a:solidFill>
                  <a:srgbClr val="1D2528"/>
                </a:solidFill>
                <a:effectLst/>
                <a:latin typeface="Nirmala UI"/>
                <a:ea typeface="Nirmala UI"/>
                <a:cs typeface="Nirmala UI"/>
              </a:rPr>
              <a:t>Energy Strategies: </a:t>
            </a:r>
            <a:r>
              <a:rPr lang="en-US" sz="1400" b="0" i="0" u="none" strike="noStrike">
                <a:solidFill>
                  <a:srgbClr val="1D2528"/>
                </a:solidFill>
                <a:effectLst/>
                <a:latin typeface="Nirmala UI"/>
                <a:ea typeface="Nirmala UI"/>
                <a:cs typeface="Nirmala UI"/>
              </a:rPr>
              <a:t>Keegan Moyer</a:t>
            </a:r>
            <a:r>
              <a:rPr lang="en-US" sz="1400" b="0" i="0">
                <a:solidFill>
                  <a:srgbClr val="1D2528"/>
                </a:solidFill>
                <a:effectLst/>
                <a:latin typeface="Nirmala UI"/>
                <a:ea typeface="Nirmala UI"/>
                <a:cs typeface="Nirmala UI"/>
              </a:rPr>
              <a:t>​ and John Muhs</a:t>
            </a:r>
            <a:endParaRPr lang="en-US" b="0" i="0">
              <a:solidFill>
                <a:srgbClr val="1D2528"/>
              </a:solidFill>
              <a:effectLst/>
              <a:latin typeface="Nirmala UI"/>
              <a:ea typeface="Nirmala UI"/>
              <a:cs typeface="Nirmala UI"/>
            </a:endParaRPr>
          </a:p>
          <a:p>
            <a:pPr lvl="1">
              <a:buFont typeface="Arial" panose="020B0604020202020204" pitchFamily="34" charset="0"/>
              <a:buChar char="•"/>
            </a:pPr>
            <a:r>
              <a:rPr lang="en-US" sz="1400" b="1">
                <a:solidFill>
                  <a:srgbClr val="1D2528"/>
                </a:solidFill>
                <a:latin typeface="Nirmala UI"/>
                <a:ea typeface="Nirmala UI"/>
                <a:cs typeface="Nirmala UI"/>
              </a:rPr>
              <a:t>E3:</a:t>
            </a:r>
            <a:r>
              <a:rPr lang="en-US" sz="1400">
                <a:solidFill>
                  <a:srgbClr val="1D2528"/>
                </a:solidFill>
                <a:latin typeface="Nirmala UI"/>
                <a:ea typeface="Nirmala UI"/>
                <a:cs typeface="Nirmala UI"/>
              </a:rPr>
              <a:t> Jack Moore and Femi Sawyerr</a:t>
            </a:r>
          </a:p>
          <a:p>
            <a:pPr lvl="1" fontAlgn="base">
              <a:buFont typeface="Arial" panose="020B0604020202020204" pitchFamily="34" charset="0"/>
              <a:buChar char="•"/>
            </a:pPr>
            <a:r>
              <a:rPr lang="en-US" sz="1400" b="1" i="0" u="none" strike="noStrike">
                <a:solidFill>
                  <a:srgbClr val="1D2528"/>
                </a:solidFill>
                <a:effectLst/>
                <a:latin typeface="Nirmala UI"/>
                <a:ea typeface="Nirmala UI"/>
                <a:cs typeface="Nirmala UI"/>
              </a:rPr>
              <a:t>GDS Associates: </a:t>
            </a:r>
            <a:r>
              <a:rPr lang="en-US" sz="1400" b="0" i="0" u="none" strike="noStrike">
                <a:solidFill>
                  <a:srgbClr val="1D2528"/>
                </a:solidFill>
                <a:effectLst/>
                <a:latin typeface="Nirmala UI"/>
                <a:ea typeface="Nirmala UI"/>
                <a:cs typeface="Nirmala UI"/>
              </a:rPr>
              <a:t>Gillian Biedler</a:t>
            </a:r>
            <a:endParaRPr lang="en-US" b="0" i="0">
              <a:solidFill>
                <a:srgbClr val="1D2528"/>
              </a:solidFill>
              <a:effectLst/>
              <a:latin typeface="Nirmala UI"/>
              <a:ea typeface="Nirmala UI"/>
              <a:cs typeface="Nirmala UI"/>
            </a:endParaRPr>
          </a:p>
          <a:p>
            <a:pPr fontAlgn="base">
              <a:buFont typeface="Arial" panose="020B0604020202020204" pitchFamily="34" charset="0"/>
              <a:buChar char="•"/>
            </a:pPr>
            <a:r>
              <a:rPr lang="en-US" sz="1800" b="1">
                <a:solidFill>
                  <a:srgbClr val="1D2528"/>
                </a:solidFill>
                <a:latin typeface="Nirmala UI"/>
                <a:ea typeface="Nirmala UI"/>
                <a:cs typeface="Nirmala UI"/>
              </a:rPr>
              <a:t>Steering Committee Co-Chairs</a:t>
            </a:r>
            <a:r>
              <a:rPr lang="en-US" sz="1900" b="1">
                <a:solidFill>
                  <a:srgbClr val="1D2528"/>
                </a:solidFill>
                <a:latin typeface="Nirmala UI"/>
                <a:ea typeface="Nirmala UI"/>
                <a:cs typeface="Nirmala UI"/>
              </a:rPr>
              <a:t>: </a:t>
            </a:r>
            <a:r>
              <a:rPr lang="en-US" sz="1800">
                <a:solidFill>
                  <a:srgbClr val="1D2528"/>
                </a:solidFill>
                <a:latin typeface="Nirmala UI"/>
                <a:ea typeface="Nirmala UI"/>
                <a:cs typeface="Nirmala UI"/>
              </a:rPr>
              <a:t>Kelsey Martinez, PNM; </a:t>
            </a:r>
            <a:r>
              <a:rPr lang="en-US" sz="1800">
                <a:solidFill>
                  <a:schemeClr val="accent5"/>
                </a:solidFill>
                <a:latin typeface="Nirmala UI"/>
                <a:ea typeface="Nirmala UI"/>
                <a:cs typeface="Nirmala UI"/>
              </a:rPr>
              <a:t>John Martinsen, Snohomish PUD</a:t>
            </a:r>
            <a:endParaRPr lang="en-US" sz="1800" b="1">
              <a:solidFill>
                <a:schemeClr val="accent5"/>
              </a:solidFill>
              <a:latin typeface="Nirmala UI"/>
              <a:ea typeface="Nirmala UI"/>
              <a:cs typeface="Nirmala UI"/>
            </a:endParaRPr>
          </a:p>
          <a:p>
            <a:pPr>
              <a:buFont typeface="Arial" panose="020B0604020202020204" pitchFamily="34" charset="0"/>
              <a:buChar char="•"/>
            </a:pPr>
            <a:r>
              <a:rPr lang="en-US" sz="1800" b="1" i="0" u="none" strike="noStrike">
                <a:solidFill>
                  <a:srgbClr val="1D2528"/>
                </a:solidFill>
                <a:effectLst/>
                <a:latin typeface="Nirmala UI"/>
                <a:ea typeface="Nirmala UI"/>
                <a:cs typeface="Nirmala UI"/>
              </a:rPr>
              <a:t>WATT Co-Chairs: </a:t>
            </a:r>
            <a:r>
              <a:rPr lang="en-US" sz="1800" b="0" i="0" u="none" strike="noStrike">
                <a:solidFill>
                  <a:srgbClr val="1D2528"/>
                </a:solidFill>
                <a:effectLst/>
                <a:latin typeface="Nirmala UI"/>
                <a:ea typeface="Nirmala UI"/>
                <a:cs typeface="Nirmala UI"/>
              </a:rPr>
              <a:t>Jennifer Galaway, Portland General Electric;</a:t>
            </a:r>
            <a:r>
              <a:rPr lang="en-US" sz="1800">
                <a:solidFill>
                  <a:srgbClr val="1D2528"/>
                </a:solidFill>
                <a:latin typeface="Nirmala UI"/>
                <a:ea typeface="Nirmala UI"/>
                <a:cs typeface="Nirmala UI"/>
              </a:rPr>
              <a:t> </a:t>
            </a:r>
            <a:r>
              <a:rPr lang="en-US" sz="1800">
                <a:solidFill>
                  <a:schemeClr val="accent5"/>
                </a:solidFill>
                <a:latin typeface="Nirmala UI"/>
                <a:ea typeface="Nirmala UI"/>
                <a:cs typeface="Nirmala UI"/>
              </a:rPr>
              <a:t>Jeff Billinton</a:t>
            </a:r>
            <a:r>
              <a:rPr lang="en-US" sz="1800" b="0" i="0" u="none" strike="noStrike">
                <a:solidFill>
                  <a:schemeClr val="accent5"/>
                </a:solidFill>
                <a:effectLst/>
                <a:latin typeface="Nirmala UI"/>
                <a:ea typeface="Nirmala UI"/>
                <a:cs typeface="Nirmala UI"/>
              </a:rPr>
              <a:t>, CAISO</a:t>
            </a:r>
            <a:r>
              <a:rPr lang="en-US" sz="1800" b="0" i="0" u="none" strike="noStrike">
                <a:solidFill>
                  <a:srgbClr val="1D2528"/>
                </a:solidFill>
                <a:effectLst/>
                <a:latin typeface="Nirmala UI"/>
                <a:ea typeface="Nirmala UI"/>
                <a:cs typeface="Nirmala UI"/>
              </a:rPr>
              <a:t>;</a:t>
            </a:r>
            <a:r>
              <a:rPr lang="en-US" sz="1800">
                <a:solidFill>
                  <a:srgbClr val="1D2528"/>
                </a:solidFill>
                <a:latin typeface="Nirmala UI"/>
                <a:ea typeface="Nirmala UI"/>
                <a:cs typeface="Nirmala UI"/>
              </a:rPr>
              <a:t> Ben Fitch-Fleischmann, </a:t>
            </a:r>
            <a:r>
              <a:rPr lang="en-US" sz="1800" err="1">
                <a:solidFill>
                  <a:srgbClr val="1D2528"/>
                </a:solidFill>
                <a:latin typeface="Nirmala UI"/>
                <a:ea typeface="Nirmala UI"/>
                <a:cs typeface="Nirmala UI"/>
              </a:rPr>
              <a:t>Interwest</a:t>
            </a:r>
            <a:r>
              <a:rPr lang="en-US" sz="1800">
                <a:solidFill>
                  <a:srgbClr val="1D2528"/>
                </a:solidFill>
                <a:latin typeface="Nirmala UI"/>
                <a:ea typeface="Nirmala UI"/>
                <a:cs typeface="Nirmala UI"/>
              </a:rPr>
              <a:t> Energy Alliance</a:t>
            </a:r>
            <a:r>
              <a:rPr lang="en-US" sz="1800" b="0" i="0">
                <a:solidFill>
                  <a:srgbClr val="1D2528"/>
                </a:solidFill>
                <a:effectLst/>
                <a:latin typeface="Nirmala UI"/>
                <a:ea typeface="Nirmala UI"/>
                <a:cs typeface="Nirmala UI"/>
              </a:rPr>
              <a:t>​</a:t>
            </a:r>
            <a:endParaRPr lang="en-US" b="0" i="0">
              <a:solidFill>
                <a:schemeClr val="accent5"/>
              </a:solidFill>
              <a:effectLst/>
              <a:latin typeface="Nirmala UI"/>
              <a:ea typeface="Nirmala UI"/>
              <a:cs typeface="Nirmala UI"/>
            </a:endParaRPr>
          </a:p>
          <a:p>
            <a:pPr algn="l" rtl="0" fontAlgn="base">
              <a:buFont typeface="Arial" panose="020B0604020202020204" pitchFamily="34" charset="0"/>
              <a:buChar char="•"/>
            </a:pPr>
            <a:r>
              <a:rPr lang="en-US" sz="1800" b="1" i="0" u="none" strike="noStrike">
                <a:solidFill>
                  <a:srgbClr val="1D2528"/>
                </a:solidFill>
                <a:effectLst/>
                <a:latin typeface="Nirmala UI"/>
                <a:ea typeface="Nirmala UI"/>
                <a:cs typeface="Nirmala UI"/>
              </a:rPr>
              <a:t>Regional Engagement Committee (REC) Co-Chairs: </a:t>
            </a:r>
            <a:r>
              <a:rPr lang="en-US" sz="1800" b="0" i="0" u="none" strike="noStrike">
                <a:solidFill>
                  <a:srgbClr val="1D2528"/>
                </a:solidFill>
                <a:effectLst/>
                <a:latin typeface="Nirmala UI"/>
                <a:ea typeface="Nirmala UI"/>
                <a:cs typeface="Nirmala UI"/>
              </a:rPr>
              <a:t>Vijay Satyal, Western Resource Advocates; </a:t>
            </a:r>
            <a:r>
              <a:rPr lang="en-US" sz="1800" b="0" i="0" u="none" strike="noStrike">
                <a:solidFill>
                  <a:schemeClr val="accent5"/>
                </a:solidFill>
                <a:effectLst/>
                <a:latin typeface="Nirmala UI"/>
                <a:ea typeface="Nirmala UI"/>
                <a:cs typeface="Nirmala UI"/>
              </a:rPr>
              <a:t>Robb Davis, </a:t>
            </a:r>
            <a:r>
              <a:rPr lang="en-US" sz="1800" b="0" i="0" u="none" strike="noStrike" err="1">
                <a:solidFill>
                  <a:schemeClr val="accent5"/>
                </a:solidFill>
                <a:effectLst/>
                <a:latin typeface="Nirmala UI"/>
                <a:ea typeface="Nirmala UI"/>
                <a:cs typeface="Nirmala UI"/>
              </a:rPr>
              <a:t>GridLiance</a:t>
            </a:r>
            <a:r>
              <a:rPr lang="en-US" sz="1800" b="0" i="0">
                <a:solidFill>
                  <a:srgbClr val="1D2528"/>
                </a:solidFill>
                <a:effectLst/>
                <a:latin typeface="Nirmala UI"/>
                <a:ea typeface="Nirmala UI"/>
                <a:cs typeface="Nirmala UI"/>
              </a:rPr>
              <a:t>​</a:t>
            </a:r>
            <a:endParaRPr lang="en-US" b="0" i="0">
              <a:solidFill>
                <a:srgbClr val="1D2528"/>
              </a:solidFill>
              <a:effectLst/>
              <a:latin typeface="Nirmala UI"/>
              <a:ea typeface="Nirmala UI"/>
              <a:cs typeface="Nirmala UI"/>
            </a:endParaRPr>
          </a:p>
          <a:p>
            <a:pPr fontAlgn="base">
              <a:buFont typeface="Arial" panose="020B0604020202020204" pitchFamily="34" charset="0"/>
              <a:buChar char="•"/>
            </a:pPr>
            <a:r>
              <a:rPr lang="en-US" sz="1800" b="1" i="0" u="none" strike="noStrike">
                <a:solidFill>
                  <a:srgbClr val="1D2528"/>
                </a:solidFill>
                <a:effectLst/>
                <a:latin typeface="Nirmala UI"/>
                <a:ea typeface="Nirmala UI"/>
                <a:cs typeface="Nirmala UI"/>
              </a:rPr>
              <a:t>Tribes:</a:t>
            </a:r>
            <a:r>
              <a:rPr lang="en-US" sz="1800" b="1">
                <a:solidFill>
                  <a:srgbClr val="1D2528"/>
                </a:solidFill>
                <a:latin typeface="Nirmala UI"/>
                <a:ea typeface="Nirmala UI"/>
                <a:cs typeface="Nirmala UI"/>
              </a:rPr>
              <a:t> </a:t>
            </a:r>
            <a:r>
              <a:rPr lang="en-US" sz="1800" b="0" i="0" u="none" strike="noStrike">
                <a:solidFill>
                  <a:srgbClr val="1D2528"/>
                </a:solidFill>
                <a:effectLst/>
                <a:latin typeface="Nirmala UI"/>
                <a:ea typeface="Nirmala UI"/>
                <a:cs typeface="Nirmala UI"/>
              </a:rPr>
              <a:t> </a:t>
            </a:r>
            <a:r>
              <a:rPr lang="en-US" sz="1800" b="0" i="0" u="none" strike="noStrike">
                <a:solidFill>
                  <a:schemeClr val="accent5"/>
                </a:solidFill>
                <a:effectLst/>
                <a:latin typeface="Nirmala UI"/>
                <a:ea typeface="Nirmala UI"/>
                <a:cs typeface="Nirmala UI"/>
              </a:rPr>
              <a:t>Donald Williams, From the Light Consulting</a:t>
            </a:r>
            <a:r>
              <a:rPr lang="en-US" sz="1800" b="0" i="0">
                <a:solidFill>
                  <a:srgbClr val="1D2528"/>
                </a:solidFill>
                <a:effectLst/>
                <a:latin typeface="Nirmala UI"/>
                <a:ea typeface="Nirmala UI"/>
                <a:cs typeface="Nirmala UI"/>
              </a:rPr>
              <a:t>​</a:t>
            </a:r>
            <a:endParaRPr lang="en-US" b="0" i="0">
              <a:solidFill>
                <a:srgbClr val="1D2528"/>
              </a:solidFill>
              <a:effectLst/>
              <a:latin typeface="Nirmala UI"/>
              <a:ea typeface="Nirmala UI"/>
              <a:cs typeface="Nirmala UI"/>
            </a:endParaRPr>
          </a:p>
          <a:p>
            <a:pPr algn="l" rtl="0" fontAlgn="base">
              <a:buFont typeface="Arial" panose="020B0604020202020204" pitchFamily="34" charset="0"/>
              <a:buChar char="•"/>
            </a:pPr>
            <a:r>
              <a:rPr lang="en-US" sz="1800" b="1" i="0" u="none" strike="noStrike">
                <a:solidFill>
                  <a:srgbClr val="1D2528"/>
                </a:solidFill>
                <a:effectLst/>
                <a:latin typeface="Nirmala UI"/>
                <a:ea typeface="Nirmala UI"/>
                <a:cs typeface="Nirmala UI"/>
              </a:rPr>
              <a:t>CREPC TC: </a:t>
            </a:r>
            <a:r>
              <a:rPr lang="en-US" sz="1800" b="0" i="0" u="none" strike="noStrike">
                <a:solidFill>
                  <a:schemeClr val="accent5"/>
                </a:solidFill>
                <a:effectLst/>
                <a:latin typeface="Nirmala UI"/>
                <a:ea typeface="Nirmala UI"/>
                <a:cs typeface="Nirmala UI"/>
              </a:rPr>
              <a:t>Robin Arnold, Western Interstate Energy Board</a:t>
            </a:r>
            <a:endParaRPr lang="en-US" b="0" i="0">
              <a:solidFill>
                <a:schemeClr val="accent5"/>
              </a:solidFill>
              <a:effectLst/>
              <a:latin typeface="Nirmala UI"/>
              <a:ea typeface="Nirmala UI"/>
              <a:cs typeface="Nirmala UI"/>
            </a:endParaRPr>
          </a:p>
          <a:p>
            <a:endParaRPr lang="en-US"/>
          </a:p>
        </p:txBody>
      </p:sp>
      <p:sp>
        <p:nvSpPr>
          <p:cNvPr id="4" name="Slide Number Placeholder 3">
            <a:extLst>
              <a:ext uri="{FF2B5EF4-FFF2-40B4-BE49-F238E27FC236}">
                <a16:creationId xmlns:a16="http://schemas.microsoft.com/office/drawing/2014/main" id="{886500EB-9EF9-BB57-72EE-7345236A4E64}"/>
              </a:ext>
            </a:extLst>
          </p:cNvPr>
          <p:cNvSpPr>
            <a:spLocks noGrp="1"/>
          </p:cNvSpPr>
          <p:nvPr>
            <p:ph type="sldNum" sz="quarter" idx="11"/>
          </p:nvPr>
        </p:nvSpPr>
        <p:spPr/>
        <p:txBody>
          <a:bodyPr/>
          <a:lstStyle/>
          <a:p>
            <a:fld id="{26A52B71-7D07-4CF5-A8D5-1C4F79F1E808}" type="slidenum">
              <a:rPr lang="en-US" smtClean="0"/>
              <a:t>3</a:t>
            </a:fld>
            <a:endParaRPr lang="en-US"/>
          </a:p>
        </p:txBody>
      </p:sp>
    </p:spTree>
    <p:extLst>
      <p:ext uri="{BB962C8B-B14F-4D97-AF65-F5344CB8AC3E}">
        <p14:creationId xmlns:p14="http://schemas.microsoft.com/office/powerpoint/2010/main" val="882918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1D0B49-0F3E-645E-1EA1-CD2374C2A2F9}"/>
              </a:ext>
            </a:extLst>
          </p:cNvPr>
          <p:cNvSpPr>
            <a:spLocks noGrp="1"/>
          </p:cNvSpPr>
          <p:nvPr>
            <p:ph type="body" sz="quarter" idx="10"/>
          </p:nvPr>
        </p:nvSpPr>
        <p:spPr>
          <a:xfrm>
            <a:off x="459233" y="1161627"/>
            <a:ext cx="6040958" cy="5196840"/>
          </a:xfrm>
        </p:spPr>
        <p:txBody>
          <a:bodyPr/>
          <a:lstStyle/>
          <a:p>
            <a:pPr marL="342900" indent="-342900">
              <a:buFont typeface="+mj-lt"/>
              <a:buAutoNum type="arabicPeriod"/>
            </a:pPr>
            <a:r>
              <a:rPr lang="en-US" sz="1600"/>
              <a:t>Identify a major high-voltage substation within each PLEXOS region to represent each region as a single node (presented previously)</a:t>
            </a:r>
          </a:p>
          <a:p>
            <a:pPr marL="342900" indent="-342900">
              <a:buFont typeface="+mj-lt"/>
              <a:buAutoNum type="arabicPeriod"/>
            </a:pPr>
            <a:r>
              <a:rPr lang="en-US" sz="1600"/>
              <a:t>Calculate the straight-line path between each region’s representative node</a:t>
            </a:r>
          </a:p>
          <a:p>
            <a:pPr marL="342900" indent="-342900">
              <a:buFont typeface="+mj-lt"/>
              <a:buAutoNum type="arabicPeriod"/>
            </a:pPr>
            <a:r>
              <a:rPr lang="en-US" sz="1600"/>
              <a:t>Calculate routing distance multipliers that consider both </a:t>
            </a:r>
            <a:r>
              <a:rPr lang="en-US" sz="1600" u="sng"/>
              <a:t>greenfield</a:t>
            </a:r>
            <a:r>
              <a:rPr lang="en-US" sz="1600"/>
              <a:t> and </a:t>
            </a:r>
            <a:r>
              <a:rPr lang="en-US" sz="1600" u="sng"/>
              <a:t>existing ROW</a:t>
            </a:r>
            <a:r>
              <a:rPr lang="en-US" sz="1600"/>
              <a:t> alternative paths</a:t>
            </a:r>
            <a:r>
              <a:rPr lang="en-US" sz="1400" baseline="30000"/>
              <a:t>1</a:t>
            </a:r>
            <a:endParaRPr lang="en-US" sz="1400"/>
          </a:p>
          <a:p>
            <a:pPr marL="342900" indent="-342900">
              <a:buFont typeface="+mj-lt"/>
              <a:buAutoNum type="arabicPeriod"/>
            </a:pPr>
            <a:r>
              <a:rPr lang="en-US" sz="1600"/>
              <a:t>Using single-circuit compensated 500-kV per unit costs and transfer capabilities from MISO 2024 MTEP</a:t>
            </a:r>
            <a:r>
              <a:rPr lang="en-US" sz="1600" baseline="30000"/>
              <a:t> 2</a:t>
            </a:r>
            <a:r>
              <a:rPr lang="en-US" sz="1600"/>
              <a:t> with the line distance, adjusted by routing multipliers (from 3), for overnight project costs in $/MW </a:t>
            </a:r>
          </a:p>
          <a:p>
            <a:pPr marL="342900" indent="-342900">
              <a:buFont typeface="+mj-lt"/>
              <a:buAutoNum type="arabicPeriod"/>
            </a:pPr>
            <a:r>
              <a:rPr lang="en-US" sz="1600"/>
              <a:t>Using the cost </a:t>
            </a:r>
            <a:r>
              <a:rPr lang="en-US" sz="1600" err="1"/>
              <a:t>levelization</a:t>
            </a:r>
            <a:r>
              <a:rPr lang="en-US" sz="1600"/>
              <a:t> parameters from the CPUC Draft I&amp;A,</a:t>
            </a:r>
            <a:r>
              <a:rPr lang="en-US" sz="1600" baseline="30000"/>
              <a:t>3</a:t>
            </a:r>
            <a:r>
              <a:rPr lang="en-US" sz="1600"/>
              <a:t> to then calculate the LFC (2024 $/kW-yr) for each line using the overnight projects costs (from 4) and additional regional cost adjustments</a:t>
            </a:r>
          </a:p>
          <a:p>
            <a:pPr marL="0" indent="0">
              <a:buNone/>
            </a:pPr>
            <a:r>
              <a:rPr lang="en-US" sz="1600"/>
              <a:t>Note: BCHA&lt;&gt;PNW_NW has been removed as a candidate option. Also, the representative locations for BCHA&lt;&gt;PNW_NE have been updated, with a corresponding change to LFC</a:t>
            </a:r>
          </a:p>
        </p:txBody>
      </p:sp>
      <p:sp>
        <p:nvSpPr>
          <p:cNvPr id="2" name="Title 1">
            <a:extLst>
              <a:ext uri="{FF2B5EF4-FFF2-40B4-BE49-F238E27FC236}">
                <a16:creationId xmlns:a16="http://schemas.microsoft.com/office/drawing/2014/main" id="{D50D2965-293B-1737-CFFF-A2838541F68A}"/>
              </a:ext>
            </a:extLst>
          </p:cNvPr>
          <p:cNvSpPr>
            <a:spLocks noGrp="1"/>
          </p:cNvSpPr>
          <p:nvPr>
            <p:ph type="title"/>
          </p:nvPr>
        </p:nvSpPr>
        <p:spPr/>
        <p:txBody>
          <a:bodyPr/>
          <a:lstStyle/>
          <a:p>
            <a:r>
              <a:rPr lang="en-US"/>
              <a:t>Transmission Expansion Costs Methodology</a:t>
            </a:r>
          </a:p>
        </p:txBody>
      </p:sp>
      <p:sp>
        <p:nvSpPr>
          <p:cNvPr id="8" name="TextBox 7">
            <a:extLst>
              <a:ext uri="{FF2B5EF4-FFF2-40B4-BE49-F238E27FC236}">
                <a16:creationId xmlns:a16="http://schemas.microsoft.com/office/drawing/2014/main" id="{D85E77F3-BDC9-0625-9102-FB0BC857C4B8}"/>
              </a:ext>
            </a:extLst>
          </p:cNvPr>
          <p:cNvSpPr txBox="1"/>
          <p:nvPr/>
        </p:nvSpPr>
        <p:spPr>
          <a:xfrm>
            <a:off x="3078441" y="6347321"/>
            <a:ext cx="5145961"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a:ln>
                  <a:noFill/>
                </a:ln>
                <a:solidFill>
                  <a:srgbClr val="034E6E"/>
                </a:solidFill>
                <a:effectLst/>
                <a:uLnTx/>
                <a:uFillTx/>
                <a:latin typeface="Aptos"/>
                <a:ea typeface="+mn-ea"/>
                <a:cs typeface="+mn-cs"/>
              </a:rPr>
              <a:t>1 </a:t>
            </a:r>
            <a:r>
              <a:rPr kumimoji="0" lang="en-US" sz="1000" b="0" i="0" u="none" strike="noStrike" kern="1200" cap="none" spc="0" normalizeH="0" baseline="0" noProof="0">
                <a:ln>
                  <a:noFill/>
                </a:ln>
                <a:solidFill>
                  <a:srgbClr val="034E6E"/>
                </a:solidFill>
                <a:effectLst/>
                <a:uLnTx/>
                <a:uFillTx/>
                <a:latin typeface="Aptos"/>
                <a:ea typeface="+mn-ea"/>
                <a:cs typeface="+mn-cs"/>
                <a:hlinkClick r:id="rId2"/>
              </a:rPr>
              <a:t>https://www.pnas.org/doi/10.1073/pnas.2204098120</a:t>
            </a:r>
            <a:endParaRPr kumimoji="0" lang="en-US" sz="1000" b="0" i="0" u="none" strike="noStrike" kern="1200" cap="none" spc="0" normalizeH="0" baseline="0" noProof="0">
              <a:ln>
                <a:noFill/>
              </a:ln>
              <a:solidFill>
                <a:srgbClr val="034E6E"/>
              </a:solidFill>
              <a:effectLst/>
              <a:uLnTx/>
              <a:uFillTx/>
              <a:latin typeface="Apto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a:ln>
                  <a:noFill/>
                </a:ln>
                <a:solidFill>
                  <a:srgbClr val="034E6E"/>
                </a:solidFill>
                <a:effectLst/>
                <a:uLnTx/>
                <a:uFillTx/>
                <a:latin typeface="Aptos"/>
                <a:ea typeface="+mn-ea"/>
                <a:cs typeface="+mn-cs"/>
              </a:rPr>
              <a:t>2 </a:t>
            </a:r>
            <a:r>
              <a:rPr kumimoji="0" lang="en-US" sz="1000" b="0" i="0" u="none" strike="noStrike" kern="1200" cap="none" spc="0" normalizeH="0" baseline="0" noProof="0">
                <a:ln>
                  <a:noFill/>
                </a:ln>
                <a:solidFill>
                  <a:srgbClr val="034E6E"/>
                </a:solidFill>
                <a:effectLst/>
                <a:uLnTx/>
                <a:uFillTx/>
                <a:latin typeface="Aptos"/>
                <a:ea typeface="+mn-ea"/>
                <a:cs typeface="+mn-cs"/>
                <a:hlinkClick r:id="rId3"/>
              </a:rPr>
              <a:t>https://www.energy.gov/gdo/national-transmission-needs-study</a:t>
            </a:r>
            <a:r>
              <a:rPr kumimoji="0" lang="en-US" sz="1000" b="0" i="0" u="none" strike="noStrike" kern="1200" cap="none" spc="0" normalizeH="0" baseline="0" noProof="0">
                <a:ln>
                  <a:noFill/>
                </a:ln>
                <a:solidFill>
                  <a:srgbClr val="034E6E"/>
                </a:solidFill>
                <a:effectLst/>
                <a:uLnTx/>
                <a:uFillTx/>
                <a:latin typeface="Aptos"/>
                <a:ea typeface="+mn-ea"/>
                <a:cs typeface="+mn-cs"/>
              </a:rPr>
              <a:t> </a:t>
            </a:r>
            <a:endParaRPr kumimoji="0" lang="en-US" sz="1000" b="0" i="0" u="none" strike="noStrike" kern="1200" cap="none" spc="0" normalizeH="0" baseline="30000" noProof="0">
              <a:ln>
                <a:noFill/>
              </a:ln>
              <a:solidFill>
                <a:srgbClr val="034E6E"/>
              </a:solidFill>
              <a:effectLst/>
              <a:uLnTx/>
              <a:uFillTx/>
              <a:latin typeface="Apto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a:ln>
                  <a:noFill/>
                </a:ln>
                <a:solidFill>
                  <a:srgbClr val="034E6E"/>
                </a:solidFill>
                <a:effectLst/>
                <a:uLnTx/>
                <a:uFillTx/>
                <a:latin typeface="Aptos"/>
                <a:ea typeface="+mn-ea"/>
                <a:cs typeface="+mn-cs"/>
              </a:rPr>
              <a:t>3 </a:t>
            </a:r>
            <a:r>
              <a:rPr kumimoji="0" lang="en-US" sz="1000" b="0" i="0" u="none" strike="noStrike" kern="1200" cap="none" spc="0" normalizeH="0" baseline="0" noProof="0">
                <a:ln>
                  <a:noFill/>
                </a:ln>
                <a:solidFill>
                  <a:srgbClr val="034E6E"/>
                </a:solidFill>
                <a:effectLst/>
                <a:uLnTx/>
                <a:uFillTx/>
                <a:latin typeface="Aptos"/>
                <a:ea typeface="+mn-ea"/>
                <a:cs typeface="+mn-cs"/>
                <a:hlinkClick r:id="rId4"/>
              </a:rPr>
              <a:t>https://www.caiso.com/documents/2024-20-year-transmission-outlook-jul-31-2024.pdf</a:t>
            </a:r>
            <a:endParaRPr kumimoji="0" lang="en-US" sz="1000" b="0" i="0" u="none" strike="noStrike" kern="1200" cap="none" spc="0" normalizeH="0" baseline="0" noProof="0">
              <a:ln>
                <a:noFill/>
              </a:ln>
              <a:solidFill>
                <a:srgbClr val="034E6E"/>
              </a:solidFill>
              <a:effectLst/>
              <a:uLnTx/>
              <a:uFillTx/>
              <a:latin typeface="Aptos"/>
              <a:ea typeface="+mn-ea"/>
              <a:cs typeface="+mn-cs"/>
            </a:endParaRPr>
          </a:p>
        </p:txBody>
      </p:sp>
      <p:grpSp>
        <p:nvGrpSpPr>
          <p:cNvPr id="5" name="Group 4">
            <a:extLst>
              <a:ext uri="{FF2B5EF4-FFF2-40B4-BE49-F238E27FC236}">
                <a16:creationId xmlns:a16="http://schemas.microsoft.com/office/drawing/2014/main" id="{D0C514D1-7958-DC1C-A653-AB5451C3318E}"/>
              </a:ext>
            </a:extLst>
          </p:cNvPr>
          <p:cNvGrpSpPr/>
          <p:nvPr/>
        </p:nvGrpSpPr>
        <p:grpSpPr>
          <a:xfrm>
            <a:off x="6721357" y="1253764"/>
            <a:ext cx="5394971" cy="4937770"/>
            <a:chOff x="6721357" y="1253764"/>
            <a:chExt cx="5394971" cy="4937770"/>
          </a:xfrm>
        </p:grpSpPr>
        <p:pic>
          <p:nvPicPr>
            <p:cNvPr id="10" name="Picture 9" descr="A map of the united states with red and yellow lines&#10;&#10;AI-generated content may be incorrect.">
              <a:extLst>
                <a:ext uri="{FF2B5EF4-FFF2-40B4-BE49-F238E27FC236}">
                  <a16:creationId xmlns:a16="http://schemas.microsoft.com/office/drawing/2014/main" id="{59A29E01-D9F4-2EFD-D4F4-0D29C15A54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1357" y="1253764"/>
              <a:ext cx="5394971" cy="4937770"/>
            </a:xfrm>
            <a:prstGeom prst="rect">
              <a:avLst/>
            </a:prstGeom>
          </p:spPr>
        </p:pic>
        <p:sp>
          <p:nvSpPr>
            <p:cNvPr id="4" name="Rectangle 3">
              <a:extLst>
                <a:ext uri="{FF2B5EF4-FFF2-40B4-BE49-F238E27FC236}">
                  <a16:creationId xmlns:a16="http://schemas.microsoft.com/office/drawing/2014/main" id="{3328D04B-A57B-E6C7-B569-16BA9CCC7C27}"/>
                </a:ext>
              </a:extLst>
            </p:cNvPr>
            <p:cNvSpPr/>
            <p:nvPr/>
          </p:nvSpPr>
          <p:spPr>
            <a:xfrm>
              <a:off x="10247241" y="1739348"/>
              <a:ext cx="734690" cy="109330"/>
            </a:xfrm>
            <a:prstGeom prst="rect">
              <a:avLst/>
            </a:prstGeom>
            <a:solidFill>
              <a:srgbClr val="CC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lumMod val="75000"/>
                      <a:lumOff val="25000"/>
                    </a:srgbClr>
                  </a:solidFill>
                  <a:effectLst/>
                  <a:uLnTx/>
                  <a:uFillTx/>
                  <a:latin typeface="Aptos"/>
                  <a:ea typeface="+mn-ea"/>
                  <a:cs typeface="+mn-cs"/>
                </a:rPr>
                <a:t>Low Cost</a:t>
              </a:r>
            </a:p>
          </p:txBody>
        </p:sp>
        <p:sp>
          <p:nvSpPr>
            <p:cNvPr id="6" name="Rectangle 5">
              <a:extLst>
                <a:ext uri="{FF2B5EF4-FFF2-40B4-BE49-F238E27FC236}">
                  <a16:creationId xmlns:a16="http://schemas.microsoft.com/office/drawing/2014/main" id="{485C89DF-E615-89A9-83A4-1CA0DA2390D2}"/>
                </a:ext>
              </a:extLst>
            </p:cNvPr>
            <p:cNvSpPr/>
            <p:nvPr/>
          </p:nvSpPr>
          <p:spPr>
            <a:xfrm>
              <a:off x="10247241" y="2012120"/>
              <a:ext cx="934278" cy="109330"/>
            </a:xfrm>
            <a:prstGeom prst="rect">
              <a:avLst/>
            </a:prstGeom>
            <a:solidFill>
              <a:srgbClr val="CC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lumMod val="75000"/>
                      <a:lumOff val="25000"/>
                    </a:srgbClr>
                  </a:solidFill>
                  <a:effectLst/>
                  <a:uLnTx/>
                  <a:uFillTx/>
                  <a:latin typeface="Aptos"/>
                  <a:ea typeface="+mn-ea"/>
                  <a:cs typeface="+mn-cs"/>
                </a:rPr>
                <a:t>Medium Cost</a:t>
              </a:r>
            </a:p>
          </p:txBody>
        </p:sp>
        <p:sp>
          <p:nvSpPr>
            <p:cNvPr id="7" name="Rectangle 6">
              <a:extLst>
                <a:ext uri="{FF2B5EF4-FFF2-40B4-BE49-F238E27FC236}">
                  <a16:creationId xmlns:a16="http://schemas.microsoft.com/office/drawing/2014/main" id="{2774999C-C013-3BD2-6ECD-D3F747B8AE7A}"/>
                </a:ext>
              </a:extLst>
            </p:cNvPr>
            <p:cNvSpPr/>
            <p:nvPr/>
          </p:nvSpPr>
          <p:spPr>
            <a:xfrm>
              <a:off x="10247241" y="2303667"/>
              <a:ext cx="934278" cy="109330"/>
            </a:xfrm>
            <a:prstGeom prst="rect">
              <a:avLst/>
            </a:prstGeom>
            <a:solidFill>
              <a:srgbClr val="CC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lumMod val="75000"/>
                      <a:lumOff val="25000"/>
                    </a:srgbClr>
                  </a:solidFill>
                  <a:effectLst/>
                  <a:uLnTx/>
                  <a:uFillTx/>
                  <a:latin typeface="Aptos"/>
                  <a:ea typeface="+mn-ea"/>
                  <a:cs typeface="+mn-cs"/>
                </a:rPr>
                <a:t>High Cost</a:t>
              </a:r>
            </a:p>
          </p:txBody>
        </p:sp>
        <p:sp>
          <p:nvSpPr>
            <p:cNvPr id="11" name="Oval 10">
              <a:extLst>
                <a:ext uri="{FF2B5EF4-FFF2-40B4-BE49-F238E27FC236}">
                  <a16:creationId xmlns:a16="http://schemas.microsoft.com/office/drawing/2014/main" id="{34CB1A9D-7635-2658-EDA6-30C57B0658B9}"/>
                </a:ext>
              </a:extLst>
            </p:cNvPr>
            <p:cNvSpPr/>
            <p:nvPr/>
          </p:nvSpPr>
          <p:spPr>
            <a:xfrm rot="514076">
              <a:off x="7306927" y="1413013"/>
              <a:ext cx="1399865" cy="762000"/>
            </a:xfrm>
            <a:prstGeom prst="ellipse">
              <a:avLst/>
            </a:prstGeom>
            <a:solidFill>
              <a:srgbClr val="6EA1B6">
                <a:alpha val="25098"/>
              </a:srgb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a:ea typeface="+mn-ea"/>
                <a:cs typeface="+mn-cs"/>
              </a:endParaRPr>
            </a:p>
          </p:txBody>
        </p:sp>
      </p:grpSp>
    </p:spTree>
    <p:extLst>
      <p:ext uri="{BB962C8B-B14F-4D97-AF65-F5344CB8AC3E}">
        <p14:creationId xmlns:p14="http://schemas.microsoft.com/office/powerpoint/2010/main" val="242710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74A10F9-0DD6-1E4A-EB0A-40E5C75F8F3B}"/>
              </a:ext>
            </a:extLst>
          </p:cNvPr>
          <p:cNvPicPr>
            <a:picLocks noGrp="1" noChangeAspect="1"/>
          </p:cNvPicPr>
          <p:nvPr>
            <p:ph idx="23"/>
          </p:nvPr>
        </p:nvPicPr>
        <p:blipFill>
          <a:blip r:embed="rId3"/>
          <a:stretch>
            <a:fillRect/>
          </a:stretch>
        </p:blipFill>
        <p:spPr>
          <a:prstGeom prst="rect">
            <a:avLst/>
          </a:prstGeom>
        </p:spPr>
      </p:pic>
      <p:sp>
        <p:nvSpPr>
          <p:cNvPr id="14" name="Text Placeholder 13">
            <a:extLst>
              <a:ext uri="{FF2B5EF4-FFF2-40B4-BE49-F238E27FC236}">
                <a16:creationId xmlns:a16="http://schemas.microsoft.com/office/drawing/2014/main" id="{9E7454DC-3EED-0186-58B3-20402EE4EE49}"/>
              </a:ext>
            </a:extLst>
          </p:cNvPr>
          <p:cNvSpPr>
            <a:spLocks noGrp="1"/>
          </p:cNvSpPr>
          <p:nvPr>
            <p:ph type="body" sz="quarter" idx="20"/>
          </p:nvPr>
        </p:nvSpPr>
        <p:spPr>
          <a:xfrm>
            <a:off x="6333744" y="1207081"/>
            <a:ext cx="5394960" cy="365760"/>
          </a:xfrm>
        </p:spPr>
        <p:txBody>
          <a:bodyPr/>
          <a:lstStyle/>
          <a:p>
            <a:pPr>
              <a:spcBef>
                <a:spcPts val="0"/>
              </a:spcBef>
              <a:spcAft>
                <a:spcPts val="0"/>
              </a:spcAft>
            </a:pPr>
            <a:r>
              <a:rPr lang="en-US"/>
              <a:t>Histogram of Candidate Transmission Costs</a:t>
            </a:r>
          </a:p>
        </p:txBody>
      </p:sp>
      <p:sp>
        <p:nvSpPr>
          <p:cNvPr id="4" name="Title 3">
            <a:extLst>
              <a:ext uri="{FF2B5EF4-FFF2-40B4-BE49-F238E27FC236}">
                <a16:creationId xmlns:a16="http://schemas.microsoft.com/office/drawing/2014/main" id="{1952EDA3-CD8C-E85C-0838-2923B6FB3858}"/>
              </a:ext>
            </a:extLst>
          </p:cNvPr>
          <p:cNvSpPr>
            <a:spLocks noGrp="1"/>
          </p:cNvSpPr>
          <p:nvPr>
            <p:ph type="title"/>
          </p:nvPr>
        </p:nvSpPr>
        <p:spPr/>
        <p:txBody>
          <a:bodyPr/>
          <a:lstStyle/>
          <a:p>
            <a:r>
              <a:rPr lang="en-US"/>
              <a:t>Transmission Cost Benchmarking</a:t>
            </a:r>
          </a:p>
        </p:txBody>
      </p:sp>
      <p:sp>
        <p:nvSpPr>
          <p:cNvPr id="8" name="Rectangle 7">
            <a:extLst>
              <a:ext uri="{FF2B5EF4-FFF2-40B4-BE49-F238E27FC236}">
                <a16:creationId xmlns:a16="http://schemas.microsoft.com/office/drawing/2014/main" id="{DDEA52C9-83B8-D8CB-1E1B-CAA00C7E6C32}"/>
              </a:ext>
            </a:extLst>
          </p:cNvPr>
          <p:cNvSpPr/>
          <p:nvPr/>
        </p:nvSpPr>
        <p:spPr>
          <a:xfrm>
            <a:off x="9322904" y="2007704"/>
            <a:ext cx="2325757" cy="1053548"/>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latin typeface="Aptos"/>
                <a:ea typeface="+mn-ea"/>
                <a:cs typeface="+mn-cs"/>
              </a:rPr>
              <a:t>Current scenario candidate transmission options summarized by cost tier</a:t>
            </a:r>
            <a:endParaRPr kumimoji="0" lang="en-US" sz="1600" b="0" i="0" u="none" strike="noStrike" kern="1200" cap="none" spc="0" normalizeH="0" baseline="0" noProof="0">
              <a:ln>
                <a:noFill/>
              </a:ln>
              <a:solidFill>
                <a:srgbClr val="000000"/>
              </a:solidFill>
              <a:effectLst/>
              <a:uLnTx/>
              <a:uFillTx/>
              <a:latin typeface="Aptos"/>
              <a:ea typeface="+mn-ea"/>
              <a:cs typeface="+mn-cs"/>
            </a:endParaRPr>
          </a:p>
        </p:txBody>
      </p:sp>
      <p:sp>
        <p:nvSpPr>
          <p:cNvPr id="16" name="Text Placeholder 1">
            <a:extLst>
              <a:ext uri="{FF2B5EF4-FFF2-40B4-BE49-F238E27FC236}">
                <a16:creationId xmlns:a16="http://schemas.microsoft.com/office/drawing/2014/main" id="{A3E10148-9BCE-2EF1-985D-E8E73FE97276}"/>
              </a:ext>
            </a:extLst>
          </p:cNvPr>
          <p:cNvSpPr txBox="1">
            <a:spLocks/>
          </p:cNvSpPr>
          <p:nvPr/>
        </p:nvSpPr>
        <p:spPr>
          <a:xfrm>
            <a:off x="463295" y="1280160"/>
            <a:ext cx="5171917" cy="4937760"/>
          </a:xfrm>
          <a:prstGeom prst="rect">
            <a:avLst/>
          </a:prstGeom>
        </p:spPr>
        <p:txBody>
          <a:bodyPr/>
          <a:lstStyle>
            <a:lvl1pPr marL="32004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defRPr sz="1800" b="1" kern="1200">
                <a:solidFill>
                  <a:schemeClr val="tx1"/>
                </a:solidFill>
                <a:latin typeface="+mn-lt"/>
                <a:ea typeface="+mn-ea"/>
                <a:cs typeface="+mn-cs"/>
              </a:defRPr>
            </a:lvl1pPr>
            <a:lvl2pPr marL="640080" indent="-228600" algn="l" defTabSz="914400" rtl="0" eaLnBrk="1" fontAlgn="ctr" latinLnBrk="0" hangingPunct="1">
              <a:lnSpc>
                <a:spcPct val="100000"/>
              </a:lnSpc>
              <a:spcBef>
                <a:spcPts val="400"/>
              </a:spcBef>
              <a:spcAft>
                <a:spcPts val="400"/>
              </a:spcAft>
              <a:buClr>
                <a:srgbClr val="E85F31"/>
              </a:buClr>
              <a:buSzPct val="100000"/>
              <a:buFont typeface="Arial" panose="020B0604020202020204" pitchFamily="34" charset="0"/>
              <a:buChar char="•"/>
              <a:defRPr sz="1600" kern="1200">
                <a:solidFill>
                  <a:schemeClr val="tx1"/>
                </a:solidFill>
                <a:latin typeface="+mn-lt"/>
                <a:ea typeface="+mn-ea"/>
                <a:cs typeface="+mn-cs"/>
              </a:defRPr>
            </a:lvl2pPr>
            <a:lvl3pPr marL="100584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400" kern="1200">
                <a:solidFill>
                  <a:schemeClr val="tx1"/>
                </a:solidFill>
                <a:latin typeface="+mn-lt"/>
                <a:ea typeface="+mn-ea"/>
                <a:cs typeface="+mn-cs"/>
              </a:defRPr>
            </a:lvl3pPr>
            <a:lvl4pPr marL="132588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4pPr>
            <a:lvl5pPr marL="1737360" indent="-274320" algn="l" defTabSz="914400" rtl="0" eaLnBrk="1"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040" marR="0" lvl="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tabLst/>
              <a:defRPr/>
            </a:pPr>
            <a:r>
              <a:rPr kumimoji="0" lang="en-US" sz="2000" b="1" i="1" u="none" strike="noStrike" kern="1200" cap="none" spc="0" normalizeH="0" baseline="0" noProof="0">
                <a:ln>
                  <a:noFill/>
                </a:ln>
                <a:solidFill>
                  <a:srgbClr val="034E6E"/>
                </a:solidFill>
                <a:effectLst/>
                <a:uLnTx/>
                <a:uFillTx/>
                <a:latin typeface="Aptos"/>
                <a:ea typeface="+mn-ea"/>
                <a:cs typeface="+mn-cs"/>
              </a:rPr>
              <a:t>The generic transmission expansion costs we calculated were consistently in alignment with costs shown for certain in-development reference projects including:</a:t>
            </a:r>
          </a:p>
          <a:p>
            <a:pPr marL="640080" marR="0" lvl="1" indent="-228600" algn="l" defTabSz="914400" rtl="0" eaLnBrk="1" fontAlgn="ctr" latinLnBrk="0" hangingPunct="1">
              <a:lnSpc>
                <a:spcPct val="100000"/>
              </a:lnSpc>
              <a:spcBef>
                <a:spcPts val="400"/>
              </a:spcBef>
              <a:spcAft>
                <a:spcPts val="400"/>
              </a:spcAft>
              <a:buClr>
                <a:srgbClr val="E85F31"/>
              </a:buClr>
              <a:buSzPct val="100000"/>
              <a:buFont typeface="Arial" panose="020B0604020202020204" pitchFamily="34" charset="0"/>
              <a:buChar char="•"/>
              <a:tabLst/>
              <a:defRPr/>
            </a:pPr>
            <a:r>
              <a:rPr kumimoji="0" lang="en-US" sz="1600" b="0" i="1" u="none" strike="noStrike" kern="1200" cap="none" spc="0" normalizeH="0" baseline="0" noProof="0">
                <a:ln>
                  <a:noFill/>
                </a:ln>
                <a:solidFill>
                  <a:srgbClr val="034E6E"/>
                </a:solidFill>
                <a:effectLst/>
                <a:uLnTx/>
                <a:uFillTx/>
                <a:latin typeface="Aptos"/>
                <a:ea typeface="+mn-ea"/>
                <a:cs typeface="+mn-cs"/>
              </a:rPr>
              <a:t>SWIP North</a:t>
            </a:r>
          </a:p>
          <a:p>
            <a:pPr marL="640080" marR="0" lvl="1" indent="-228600" algn="l" defTabSz="914400" rtl="0" eaLnBrk="1" fontAlgn="ctr" latinLnBrk="0" hangingPunct="1">
              <a:lnSpc>
                <a:spcPct val="100000"/>
              </a:lnSpc>
              <a:spcBef>
                <a:spcPts val="400"/>
              </a:spcBef>
              <a:spcAft>
                <a:spcPts val="400"/>
              </a:spcAft>
              <a:buClr>
                <a:srgbClr val="E85F31"/>
              </a:buClr>
              <a:buSzPct val="100000"/>
              <a:buFont typeface="Arial" panose="020B0604020202020204" pitchFamily="34" charset="0"/>
              <a:buChar char="•"/>
              <a:tabLst/>
              <a:defRPr/>
            </a:pPr>
            <a:r>
              <a:rPr kumimoji="0" lang="en-US" sz="1600" b="0" i="1" u="none" strike="noStrike" kern="1200" cap="none" spc="0" normalizeH="0" baseline="0" noProof="0">
                <a:ln>
                  <a:noFill/>
                </a:ln>
                <a:solidFill>
                  <a:srgbClr val="034E6E"/>
                </a:solidFill>
                <a:effectLst/>
                <a:uLnTx/>
                <a:uFillTx/>
                <a:latin typeface="Aptos"/>
                <a:ea typeface="+mn-ea"/>
                <a:cs typeface="+mn-cs"/>
              </a:rPr>
              <a:t>New </a:t>
            </a:r>
            <a:r>
              <a:rPr kumimoji="0" lang="en-US" sz="1600" b="0" i="1" u="none" strike="noStrike" kern="1200" cap="none" spc="0" normalizeH="0" baseline="0" noProof="0" err="1">
                <a:ln>
                  <a:noFill/>
                </a:ln>
                <a:solidFill>
                  <a:srgbClr val="034E6E"/>
                </a:solidFill>
                <a:effectLst/>
                <a:uLnTx/>
                <a:uFillTx/>
                <a:latin typeface="Aptos"/>
                <a:ea typeface="+mn-ea"/>
                <a:cs typeface="+mn-cs"/>
              </a:rPr>
              <a:t>ONLine</a:t>
            </a:r>
            <a:endParaRPr kumimoji="0" lang="en-US" sz="1600" b="0" i="1" u="none" strike="noStrike" kern="1200" cap="none" spc="0" normalizeH="0" baseline="0" noProof="0">
              <a:ln>
                <a:noFill/>
              </a:ln>
              <a:solidFill>
                <a:srgbClr val="034E6E"/>
              </a:solidFill>
              <a:effectLst/>
              <a:uLnTx/>
              <a:uFillTx/>
              <a:latin typeface="Aptos"/>
              <a:ea typeface="+mn-ea"/>
              <a:cs typeface="+mn-cs"/>
            </a:endParaRPr>
          </a:p>
          <a:p>
            <a:pPr marL="640080" marR="0" lvl="1" indent="-228600" algn="l" defTabSz="914400" rtl="0" eaLnBrk="1" fontAlgn="ctr" latinLnBrk="0" hangingPunct="1">
              <a:lnSpc>
                <a:spcPct val="100000"/>
              </a:lnSpc>
              <a:spcBef>
                <a:spcPts val="400"/>
              </a:spcBef>
              <a:spcAft>
                <a:spcPts val="400"/>
              </a:spcAft>
              <a:buClr>
                <a:srgbClr val="E85F31"/>
              </a:buClr>
              <a:buSzPct val="100000"/>
              <a:buFont typeface="Arial" panose="020B0604020202020204" pitchFamily="34" charset="0"/>
              <a:buChar char="•"/>
              <a:tabLst/>
              <a:defRPr/>
            </a:pPr>
            <a:r>
              <a:rPr kumimoji="0" lang="en-US" sz="1600" b="0" i="1" u="none" strike="noStrike" kern="1200" cap="none" spc="0" normalizeH="0" baseline="0" noProof="0" err="1">
                <a:ln>
                  <a:noFill/>
                </a:ln>
                <a:solidFill>
                  <a:srgbClr val="034E6E"/>
                </a:solidFill>
                <a:effectLst/>
                <a:uLnTx/>
                <a:uFillTx/>
                <a:latin typeface="Aptos"/>
                <a:ea typeface="+mn-ea"/>
                <a:cs typeface="+mn-cs"/>
              </a:rPr>
              <a:t>Transwest</a:t>
            </a:r>
            <a:endParaRPr kumimoji="0" lang="en-US" sz="1600" b="0" i="1" u="none" strike="noStrike" kern="1200" cap="none" spc="0" normalizeH="0" baseline="0" noProof="0">
              <a:ln>
                <a:noFill/>
              </a:ln>
              <a:solidFill>
                <a:srgbClr val="034E6E"/>
              </a:solidFill>
              <a:effectLst/>
              <a:uLnTx/>
              <a:uFillTx/>
              <a:latin typeface="Aptos"/>
              <a:ea typeface="+mn-ea"/>
              <a:cs typeface="+mn-cs"/>
            </a:endParaRPr>
          </a:p>
          <a:p>
            <a:pPr marL="640080" marR="0" lvl="1" indent="-228600" algn="l" defTabSz="914400" rtl="0" eaLnBrk="1" fontAlgn="ctr" latinLnBrk="0" hangingPunct="1">
              <a:lnSpc>
                <a:spcPct val="100000"/>
              </a:lnSpc>
              <a:spcBef>
                <a:spcPts val="400"/>
              </a:spcBef>
              <a:spcAft>
                <a:spcPts val="400"/>
              </a:spcAft>
              <a:buClr>
                <a:srgbClr val="E85F31"/>
              </a:buClr>
              <a:buSzPct val="100000"/>
              <a:buFont typeface="Arial" panose="020B0604020202020204" pitchFamily="34" charset="0"/>
              <a:buChar char="•"/>
              <a:tabLst/>
              <a:defRPr/>
            </a:pPr>
            <a:r>
              <a:rPr kumimoji="0" lang="en-US" sz="1600" b="0" i="1" u="none" strike="noStrike" kern="1200" cap="none" spc="0" normalizeH="0" baseline="0" noProof="0" err="1">
                <a:ln>
                  <a:noFill/>
                </a:ln>
                <a:solidFill>
                  <a:srgbClr val="034E6E"/>
                </a:solidFill>
                <a:effectLst/>
                <a:uLnTx/>
                <a:uFillTx/>
                <a:latin typeface="Aptos"/>
                <a:ea typeface="+mn-ea"/>
                <a:cs typeface="+mn-cs"/>
              </a:rPr>
              <a:t>SunZia</a:t>
            </a:r>
            <a:r>
              <a:rPr kumimoji="0" lang="en-US" sz="1600" b="0" i="1" u="none" strike="noStrike" kern="1200" cap="none" spc="0" normalizeH="0" baseline="0" noProof="0">
                <a:ln>
                  <a:noFill/>
                </a:ln>
                <a:solidFill>
                  <a:srgbClr val="034E6E"/>
                </a:solidFill>
                <a:effectLst/>
                <a:uLnTx/>
                <a:uFillTx/>
                <a:latin typeface="Aptos"/>
                <a:ea typeface="+mn-ea"/>
                <a:cs typeface="+mn-cs"/>
              </a:rPr>
              <a:t> </a:t>
            </a:r>
          </a:p>
        </p:txBody>
      </p:sp>
    </p:spTree>
    <p:extLst>
      <p:ext uri="{BB962C8B-B14F-4D97-AF65-F5344CB8AC3E}">
        <p14:creationId xmlns:p14="http://schemas.microsoft.com/office/powerpoint/2010/main" val="4290025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DE6F2-CEBA-6C78-0B4E-671A8853B3A4}"/>
              </a:ext>
            </a:extLst>
          </p:cNvPr>
          <p:cNvSpPr>
            <a:spLocks noGrp="1"/>
          </p:cNvSpPr>
          <p:nvPr>
            <p:ph type="title"/>
          </p:nvPr>
        </p:nvSpPr>
        <p:spPr/>
        <p:txBody>
          <a:bodyPr/>
          <a:lstStyle/>
          <a:p>
            <a:r>
              <a:rPr lang="en-US"/>
              <a:t>Resource Expansion Results</a:t>
            </a:r>
          </a:p>
        </p:txBody>
      </p:sp>
    </p:spTree>
    <p:extLst>
      <p:ext uri="{BB962C8B-B14F-4D97-AF65-F5344CB8AC3E}">
        <p14:creationId xmlns:p14="http://schemas.microsoft.com/office/powerpoint/2010/main" val="1176634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6ADA8-D476-AC91-B0C3-D209537A59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3EF106-BB46-D8D0-2EFC-E97A24E00E6A}"/>
              </a:ext>
            </a:extLst>
          </p:cNvPr>
          <p:cNvSpPr>
            <a:spLocks noGrp="1"/>
          </p:cNvSpPr>
          <p:nvPr>
            <p:ph type="title"/>
          </p:nvPr>
        </p:nvSpPr>
        <p:spPr/>
        <p:txBody>
          <a:bodyPr/>
          <a:lstStyle/>
          <a:p>
            <a:r>
              <a:rPr lang="en-US"/>
              <a:t>Total Resource Capacity and Generation Summaries</a:t>
            </a:r>
          </a:p>
        </p:txBody>
      </p:sp>
      <p:sp>
        <p:nvSpPr>
          <p:cNvPr id="3" name="Text Placeholder 2">
            <a:extLst>
              <a:ext uri="{FF2B5EF4-FFF2-40B4-BE49-F238E27FC236}">
                <a16:creationId xmlns:a16="http://schemas.microsoft.com/office/drawing/2014/main" id="{64B0F837-3612-ED34-125E-C6511A8E0FE6}"/>
              </a:ext>
            </a:extLst>
          </p:cNvPr>
          <p:cNvSpPr>
            <a:spLocks noGrp="1"/>
          </p:cNvSpPr>
          <p:nvPr>
            <p:ph type="body" idx="10"/>
          </p:nvPr>
        </p:nvSpPr>
        <p:spPr/>
        <p:txBody>
          <a:bodyPr/>
          <a:lstStyle/>
          <a:p>
            <a:endParaRPr lang="en-US"/>
          </a:p>
        </p:txBody>
      </p:sp>
    </p:spTree>
    <p:extLst>
      <p:ext uri="{BB962C8B-B14F-4D97-AF65-F5344CB8AC3E}">
        <p14:creationId xmlns:p14="http://schemas.microsoft.com/office/powerpoint/2010/main" val="1786877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233CD-1584-1968-554D-D0AD8FBB665D}"/>
              </a:ext>
            </a:extLst>
          </p:cNvPr>
          <p:cNvSpPr>
            <a:spLocks noGrp="1"/>
          </p:cNvSpPr>
          <p:nvPr>
            <p:ph type="title"/>
          </p:nvPr>
        </p:nvSpPr>
        <p:spPr/>
        <p:txBody>
          <a:bodyPr/>
          <a:lstStyle/>
          <a:p>
            <a:r>
              <a:rPr lang="en-US"/>
              <a:t>2045 Total Resource Capacity</a:t>
            </a:r>
          </a:p>
        </p:txBody>
      </p:sp>
      <p:sp>
        <p:nvSpPr>
          <p:cNvPr id="8" name="TextBox 7">
            <a:extLst>
              <a:ext uri="{FF2B5EF4-FFF2-40B4-BE49-F238E27FC236}">
                <a16:creationId xmlns:a16="http://schemas.microsoft.com/office/drawing/2014/main" id="{F8F00A19-ACB7-4E78-5A18-5A65EF15C888}"/>
              </a:ext>
            </a:extLst>
          </p:cNvPr>
          <p:cNvSpPr txBox="1"/>
          <p:nvPr/>
        </p:nvSpPr>
        <p:spPr>
          <a:xfrm>
            <a:off x="4794554" y="6421272"/>
            <a:ext cx="30515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5E39"/>
                </a:solidFill>
                <a:effectLst/>
                <a:uLnTx/>
                <a:uFillTx/>
                <a:latin typeface="Aptos"/>
                <a:ea typeface="+mn-ea"/>
                <a:cs typeface="+mn-cs"/>
              </a:rPr>
              <a:t>Preliminary results. Subject to change.</a:t>
            </a:r>
          </a:p>
        </p:txBody>
      </p:sp>
      <p:sp>
        <p:nvSpPr>
          <p:cNvPr id="11" name="TextBox 10">
            <a:extLst>
              <a:ext uri="{FF2B5EF4-FFF2-40B4-BE49-F238E27FC236}">
                <a16:creationId xmlns:a16="http://schemas.microsoft.com/office/drawing/2014/main" id="{47C7FA02-0DF7-0661-5BE8-C9A67BFD0C94}"/>
              </a:ext>
            </a:extLst>
          </p:cNvPr>
          <p:cNvSpPr txBox="1"/>
          <p:nvPr/>
        </p:nvSpPr>
        <p:spPr>
          <a:xfrm>
            <a:off x="459230" y="3697250"/>
            <a:ext cx="112694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lumMod val="65000"/>
                    <a:lumOff val="35000"/>
                  </a:srgbClr>
                </a:solidFill>
                <a:effectLst/>
                <a:uLnTx/>
                <a:uFillTx/>
                <a:latin typeface="Aptos"/>
                <a:ea typeface="+mn-ea"/>
                <a:cs typeface="+mn-cs"/>
              </a:rPr>
              <a:t>For simplicity, “Baseline Capacity” above includes the existing/planned resources remaining online in 2045 in the 10-yr Reference Portfolio. While the model does not optimize for economic retirement, it accounts for planned retirements of some baseline resources from 2035 to 2045, which can be found by comparing the next two slides.</a:t>
            </a:r>
          </a:p>
        </p:txBody>
      </p:sp>
      <p:pic>
        <p:nvPicPr>
          <p:cNvPr id="3" name="Picture 2">
            <a:extLst>
              <a:ext uri="{FF2B5EF4-FFF2-40B4-BE49-F238E27FC236}">
                <a16:creationId xmlns:a16="http://schemas.microsoft.com/office/drawing/2014/main" id="{F5571FD3-F39B-EF95-8EBB-FE7E3B74A17D}"/>
              </a:ext>
            </a:extLst>
          </p:cNvPr>
          <p:cNvPicPr>
            <a:picLocks noChangeAspect="1"/>
          </p:cNvPicPr>
          <p:nvPr/>
        </p:nvPicPr>
        <p:blipFill>
          <a:blip r:embed="rId2"/>
          <a:stretch>
            <a:fillRect/>
          </a:stretch>
        </p:blipFill>
        <p:spPr>
          <a:xfrm>
            <a:off x="453100" y="1488463"/>
            <a:ext cx="11275601" cy="2084832"/>
          </a:xfrm>
          <a:prstGeom prst="rect">
            <a:avLst/>
          </a:prstGeom>
        </p:spPr>
      </p:pic>
    </p:spTree>
    <p:extLst>
      <p:ext uri="{BB962C8B-B14F-4D97-AF65-F5344CB8AC3E}">
        <p14:creationId xmlns:p14="http://schemas.microsoft.com/office/powerpoint/2010/main" val="3821834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BA0716-A749-173F-DE92-E09BEB103A5B}"/>
              </a:ext>
            </a:extLst>
          </p:cNvPr>
          <p:cNvSpPr>
            <a:spLocks noGrp="1"/>
          </p:cNvSpPr>
          <p:nvPr>
            <p:ph type="title"/>
          </p:nvPr>
        </p:nvSpPr>
        <p:spPr/>
        <p:txBody>
          <a:bodyPr/>
          <a:lstStyle/>
          <a:p>
            <a:r>
              <a:rPr lang="en-US"/>
              <a:t>2035 Total Resource Capacity (MW)</a:t>
            </a:r>
            <a:br>
              <a:rPr lang="en-US"/>
            </a:br>
            <a:r>
              <a:rPr lang="en-US"/>
              <a:t>(10-yr Reference Portfolio + Selected Candidate Resources)</a:t>
            </a:r>
          </a:p>
        </p:txBody>
      </p:sp>
      <p:sp>
        <p:nvSpPr>
          <p:cNvPr id="5" name="TextBox 4">
            <a:extLst>
              <a:ext uri="{FF2B5EF4-FFF2-40B4-BE49-F238E27FC236}">
                <a16:creationId xmlns:a16="http://schemas.microsoft.com/office/drawing/2014/main" id="{455E060F-0915-62FE-88B2-2D2DD4933E86}"/>
              </a:ext>
            </a:extLst>
          </p:cNvPr>
          <p:cNvSpPr txBox="1"/>
          <p:nvPr/>
        </p:nvSpPr>
        <p:spPr>
          <a:xfrm>
            <a:off x="4568217" y="6566128"/>
            <a:ext cx="30515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5E39"/>
                </a:solidFill>
                <a:effectLst/>
                <a:uLnTx/>
                <a:uFillTx/>
                <a:latin typeface="Aptos"/>
                <a:ea typeface="+mn-ea"/>
                <a:cs typeface="+mn-cs"/>
              </a:rPr>
              <a:t>Preliminary results. Subject to change.</a:t>
            </a:r>
          </a:p>
        </p:txBody>
      </p:sp>
      <p:sp>
        <p:nvSpPr>
          <p:cNvPr id="2" name="Text Placeholder 1">
            <a:extLst>
              <a:ext uri="{FF2B5EF4-FFF2-40B4-BE49-F238E27FC236}">
                <a16:creationId xmlns:a16="http://schemas.microsoft.com/office/drawing/2014/main" id="{36145680-43D7-FEEE-1000-6738B9FF4CF3}"/>
              </a:ext>
            </a:extLst>
          </p:cNvPr>
          <p:cNvSpPr txBox="1">
            <a:spLocks/>
          </p:cNvSpPr>
          <p:nvPr/>
        </p:nvSpPr>
        <p:spPr>
          <a:xfrm>
            <a:off x="463295" y="1280160"/>
            <a:ext cx="3856371" cy="4937760"/>
          </a:xfrm>
          <a:prstGeom prst="rect">
            <a:avLst/>
          </a:prstGeom>
        </p:spPr>
        <p:txBody>
          <a:bodyPr vert="horz" lIns="91440" tIns="45720" rIns="91440" bIns="45720" rtlCol="0">
            <a:noAutofit/>
          </a:bodyPr>
          <a:lstStyle>
            <a:lvl1pPr marL="32004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defRPr sz="1800" b="1" kern="1200">
                <a:solidFill>
                  <a:schemeClr val="tx1"/>
                </a:solidFill>
                <a:latin typeface="+mn-lt"/>
                <a:ea typeface="+mn-ea"/>
                <a:cs typeface="+mn-cs"/>
              </a:defRPr>
            </a:lvl1pPr>
            <a:lvl2pPr marL="640080" indent="-228600" algn="l" defTabSz="914400" rtl="0" eaLnBrk="1" fontAlgn="ctr" latinLnBrk="0" hangingPunct="1">
              <a:lnSpc>
                <a:spcPct val="100000"/>
              </a:lnSpc>
              <a:spcBef>
                <a:spcPts val="400"/>
              </a:spcBef>
              <a:spcAft>
                <a:spcPts val="400"/>
              </a:spcAft>
              <a:buClr>
                <a:srgbClr val="E85F31"/>
              </a:buClr>
              <a:buSzPct val="100000"/>
              <a:buFont typeface="Arial" panose="020B0604020202020204" pitchFamily="34" charset="0"/>
              <a:buChar char="•"/>
              <a:defRPr sz="1600" kern="1200">
                <a:solidFill>
                  <a:schemeClr val="tx1"/>
                </a:solidFill>
                <a:latin typeface="+mn-lt"/>
                <a:ea typeface="+mn-ea"/>
                <a:cs typeface="+mn-cs"/>
              </a:defRPr>
            </a:lvl2pPr>
            <a:lvl3pPr marL="100584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400" kern="1200">
                <a:solidFill>
                  <a:schemeClr val="tx1"/>
                </a:solidFill>
                <a:latin typeface="+mn-lt"/>
                <a:ea typeface="+mn-ea"/>
                <a:cs typeface="+mn-cs"/>
              </a:defRPr>
            </a:lvl3pPr>
            <a:lvl4pPr marL="132588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4pPr>
            <a:lvl5pPr marL="1737360" indent="-274320" algn="l" defTabSz="914400" rtl="0" eaLnBrk="1"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040" marR="0" lvl="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tabLst/>
              <a:defRPr/>
            </a:pPr>
            <a:r>
              <a:rPr kumimoji="0" lang="en-US" sz="1600" b="1" i="1" u="none" strike="noStrike" kern="1200" cap="none" spc="0" normalizeH="0" baseline="0" noProof="0">
                <a:ln>
                  <a:noFill/>
                </a:ln>
                <a:solidFill>
                  <a:srgbClr val="034E6E"/>
                </a:solidFill>
                <a:effectLst/>
                <a:uLnTx/>
                <a:uFillTx/>
                <a:latin typeface="Aptos"/>
                <a:ea typeface="+mn-ea"/>
                <a:cs typeface="+mn-cs"/>
              </a:rPr>
              <a:t>Note</a:t>
            </a:r>
          </a:p>
          <a:p>
            <a:pPr marL="640080" marR="0" lvl="1" indent="-228600" algn="l" defTabSz="914400" rtl="0" eaLnBrk="1" fontAlgn="ctr" latinLnBrk="0" hangingPunct="1">
              <a:lnSpc>
                <a:spcPct val="100000"/>
              </a:lnSpc>
              <a:spcBef>
                <a:spcPts val="400"/>
              </a:spcBef>
              <a:spcAft>
                <a:spcPts val="400"/>
              </a:spcAft>
              <a:buClr>
                <a:srgbClr val="E85F31"/>
              </a:buClr>
              <a:buSzPct val="100000"/>
              <a:buFont typeface="Arial" panose="020B0604020202020204" pitchFamily="34" charset="0"/>
              <a:buChar char="•"/>
              <a:tabLst/>
              <a:defRPr/>
            </a:pPr>
            <a:r>
              <a:rPr kumimoji="0" lang="en-US" sz="1400" b="0" i="1" u="none" strike="noStrike" kern="1200" cap="none" spc="0" normalizeH="0" baseline="0" noProof="0">
                <a:ln>
                  <a:noFill/>
                </a:ln>
                <a:solidFill>
                  <a:srgbClr val="034E6E"/>
                </a:solidFill>
                <a:effectLst/>
                <a:uLnTx/>
                <a:uFillTx/>
                <a:latin typeface="Aptos"/>
                <a:ea typeface="+mn-ea"/>
                <a:cs typeface="+mn-cs"/>
              </a:rPr>
              <a:t>Generators built for a remote load center are included in the origination zone. E.g. NM wind for CA shows up in PNM. </a:t>
            </a:r>
          </a:p>
          <a:p>
            <a:pPr marL="640080" marR="0" lvl="1" indent="-228600" algn="l" defTabSz="914400" rtl="0" eaLnBrk="1" fontAlgn="ctr" latinLnBrk="0" hangingPunct="1">
              <a:lnSpc>
                <a:spcPct val="100000"/>
              </a:lnSpc>
              <a:spcBef>
                <a:spcPts val="400"/>
              </a:spcBef>
              <a:spcAft>
                <a:spcPts val="400"/>
              </a:spcAft>
              <a:buClr>
                <a:srgbClr val="E85F31"/>
              </a:buClr>
              <a:buSzPct val="100000"/>
              <a:buFont typeface="Arial" panose="020B0604020202020204" pitchFamily="34" charset="0"/>
              <a:buChar char="•"/>
              <a:tabLst/>
              <a:defRPr/>
            </a:pPr>
            <a:r>
              <a:rPr kumimoji="0" lang="en-US" sz="1400" b="0" i="1" u="none" strike="noStrike" kern="1200" cap="none" spc="0" normalizeH="0" baseline="0" noProof="0">
                <a:ln>
                  <a:noFill/>
                </a:ln>
                <a:solidFill>
                  <a:srgbClr val="034E6E"/>
                </a:solidFill>
                <a:effectLst/>
                <a:uLnTx/>
                <a:uFillTx/>
                <a:latin typeface="Aptos"/>
                <a:ea typeface="+mn-ea"/>
                <a:cs typeface="+mn-cs"/>
              </a:rPr>
              <a:t>There are 4 regional capacity/PRM zones – CA, PNW, DSW, and Rockies. Resources built in any of the regions within the same capacity zone can contribute equally to meeting that region’s PRM.</a:t>
            </a:r>
          </a:p>
          <a:p>
            <a:pPr marL="320040" marR="0" lvl="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tabLst/>
              <a:defRPr/>
            </a:pPr>
            <a:r>
              <a:rPr kumimoji="0" lang="en-US" sz="1600" b="1" i="1" u="none" strike="noStrike" kern="1200" cap="none" spc="0" normalizeH="0" baseline="0" noProof="0">
                <a:ln>
                  <a:noFill/>
                </a:ln>
                <a:solidFill>
                  <a:srgbClr val="034E6E"/>
                </a:solidFill>
                <a:effectLst/>
                <a:uLnTx/>
                <a:uFillTx/>
                <a:latin typeface="Aptos"/>
                <a:ea typeface="+mn-ea"/>
                <a:cs typeface="+mn-cs"/>
              </a:rPr>
              <a:t>Total builds in 2035 largely reflect portfolios identified in the 10-Year Reference Scenario with some additional wind resources added primarily based on economics</a:t>
            </a:r>
          </a:p>
          <a:p>
            <a:pPr marL="640080" marR="0" lvl="1" indent="-228600" algn="l" defTabSz="914400" rtl="0" eaLnBrk="1" fontAlgn="ctr" latinLnBrk="0" hangingPunct="1">
              <a:lnSpc>
                <a:spcPct val="100000"/>
              </a:lnSpc>
              <a:spcBef>
                <a:spcPts val="400"/>
              </a:spcBef>
              <a:spcAft>
                <a:spcPts val="400"/>
              </a:spcAft>
              <a:buClr>
                <a:srgbClr val="E85F31"/>
              </a:buClr>
              <a:buSzPct val="100000"/>
              <a:buFont typeface="Arial" panose="020B0604020202020204" pitchFamily="34" charset="0"/>
              <a:buChar char="•"/>
              <a:tabLst/>
              <a:defRPr/>
            </a:pPr>
            <a:r>
              <a:rPr kumimoji="0" lang="en-US" sz="1400" b="0" i="1" u="none" strike="noStrike" kern="1200" cap="none" spc="0" normalizeH="0" baseline="0" noProof="0">
                <a:ln>
                  <a:noFill/>
                </a:ln>
                <a:solidFill>
                  <a:srgbClr val="034E6E"/>
                </a:solidFill>
                <a:effectLst/>
                <a:uLnTx/>
                <a:uFillTx/>
                <a:latin typeface="Aptos"/>
                <a:ea typeface="+mn-ea"/>
                <a:cs typeface="+mn-cs"/>
              </a:rPr>
              <a:t>Model runs intertemporally so 2035 builds include consideration &amp; anticipation of 2045 needs and value</a:t>
            </a:r>
            <a:endParaRPr kumimoji="0" lang="en-US" sz="1200" b="0" i="1" u="none" strike="noStrike" kern="1200" cap="none" spc="0" normalizeH="0" baseline="0" noProof="0">
              <a:ln>
                <a:noFill/>
              </a:ln>
              <a:solidFill>
                <a:srgbClr val="034E6E"/>
              </a:solidFill>
              <a:effectLst/>
              <a:uLnTx/>
              <a:uFillTx/>
              <a:latin typeface="Aptos"/>
              <a:ea typeface="+mn-ea"/>
              <a:cs typeface="+mn-cs"/>
            </a:endParaRPr>
          </a:p>
        </p:txBody>
      </p:sp>
      <p:pic>
        <p:nvPicPr>
          <p:cNvPr id="7" name="Picture 6">
            <a:extLst>
              <a:ext uri="{FF2B5EF4-FFF2-40B4-BE49-F238E27FC236}">
                <a16:creationId xmlns:a16="http://schemas.microsoft.com/office/drawing/2014/main" id="{1FA586B5-A668-561F-1E9C-86784534C214}"/>
              </a:ext>
            </a:extLst>
          </p:cNvPr>
          <p:cNvPicPr>
            <a:picLocks noChangeAspect="1"/>
          </p:cNvPicPr>
          <p:nvPr/>
        </p:nvPicPr>
        <p:blipFill>
          <a:blip r:embed="rId2"/>
          <a:stretch>
            <a:fillRect/>
          </a:stretch>
        </p:blipFill>
        <p:spPr>
          <a:xfrm>
            <a:off x="4762729" y="1005840"/>
            <a:ext cx="6773313" cy="5394960"/>
          </a:xfrm>
          <a:prstGeom prst="rect">
            <a:avLst/>
          </a:prstGeom>
        </p:spPr>
      </p:pic>
    </p:spTree>
    <p:extLst>
      <p:ext uri="{BB962C8B-B14F-4D97-AF65-F5344CB8AC3E}">
        <p14:creationId xmlns:p14="http://schemas.microsoft.com/office/powerpoint/2010/main" val="1673295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6B3A86-BBB5-A071-1EA5-87695CF6650B}"/>
              </a:ext>
            </a:extLst>
          </p:cNvPr>
          <p:cNvSpPr>
            <a:spLocks noGrp="1"/>
          </p:cNvSpPr>
          <p:nvPr>
            <p:ph type="title"/>
          </p:nvPr>
        </p:nvSpPr>
        <p:spPr/>
        <p:txBody>
          <a:bodyPr/>
          <a:lstStyle/>
          <a:p>
            <a:r>
              <a:rPr lang="en-US"/>
              <a:t>2045 Total Resource Capacity (MW)</a:t>
            </a:r>
            <a:br>
              <a:rPr lang="en-US"/>
            </a:br>
            <a:r>
              <a:rPr lang="en-US"/>
              <a:t>(10-yr Reference Portfolio + Selected Candidate Resources)</a:t>
            </a:r>
          </a:p>
        </p:txBody>
      </p:sp>
      <p:sp>
        <p:nvSpPr>
          <p:cNvPr id="4" name="TextBox 3">
            <a:extLst>
              <a:ext uri="{FF2B5EF4-FFF2-40B4-BE49-F238E27FC236}">
                <a16:creationId xmlns:a16="http://schemas.microsoft.com/office/drawing/2014/main" id="{F4A2ABE2-EC53-6FDB-4B9D-43771A6C75C9}"/>
              </a:ext>
            </a:extLst>
          </p:cNvPr>
          <p:cNvSpPr txBox="1"/>
          <p:nvPr/>
        </p:nvSpPr>
        <p:spPr>
          <a:xfrm>
            <a:off x="4568217" y="6566128"/>
            <a:ext cx="30515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5E39"/>
                </a:solidFill>
                <a:effectLst/>
                <a:uLnTx/>
                <a:uFillTx/>
                <a:latin typeface="Aptos"/>
                <a:ea typeface="+mn-ea"/>
                <a:cs typeface="+mn-cs"/>
              </a:rPr>
              <a:t>Preliminary results. Subject to change.</a:t>
            </a:r>
          </a:p>
        </p:txBody>
      </p:sp>
      <p:sp>
        <p:nvSpPr>
          <p:cNvPr id="2" name="Text Placeholder 1">
            <a:extLst>
              <a:ext uri="{FF2B5EF4-FFF2-40B4-BE49-F238E27FC236}">
                <a16:creationId xmlns:a16="http://schemas.microsoft.com/office/drawing/2014/main" id="{4F579FA6-429F-7BA1-376A-360D2D8CD3E3}"/>
              </a:ext>
            </a:extLst>
          </p:cNvPr>
          <p:cNvSpPr txBox="1">
            <a:spLocks/>
          </p:cNvSpPr>
          <p:nvPr/>
        </p:nvSpPr>
        <p:spPr>
          <a:xfrm>
            <a:off x="463295" y="1280160"/>
            <a:ext cx="3856371" cy="4937760"/>
          </a:xfrm>
          <a:prstGeom prst="rect">
            <a:avLst/>
          </a:prstGeom>
        </p:spPr>
        <p:txBody>
          <a:bodyPr vert="horz" lIns="91440" tIns="45720" rIns="91440" bIns="45720" rtlCol="0">
            <a:noAutofit/>
          </a:bodyPr>
          <a:lstStyle>
            <a:lvl1pPr marL="32004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defRPr sz="1800" b="1" kern="1200">
                <a:solidFill>
                  <a:schemeClr val="tx1"/>
                </a:solidFill>
                <a:latin typeface="+mn-lt"/>
                <a:ea typeface="+mn-ea"/>
                <a:cs typeface="+mn-cs"/>
              </a:defRPr>
            </a:lvl1pPr>
            <a:lvl2pPr marL="640080" indent="-228600" algn="l" defTabSz="914400" rtl="0" eaLnBrk="1" fontAlgn="ctr" latinLnBrk="0" hangingPunct="1">
              <a:lnSpc>
                <a:spcPct val="100000"/>
              </a:lnSpc>
              <a:spcBef>
                <a:spcPts val="400"/>
              </a:spcBef>
              <a:spcAft>
                <a:spcPts val="400"/>
              </a:spcAft>
              <a:buClr>
                <a:srgbClr val="E85F31"/>
              </a:buClr>
              <a:buSzPct val="100000"/>
              <a:buFont typeface="Arial" panose="020B0604020202020204" pitchFamily="34" charset="0"/>
              <a:buChar char="•"/>
              <a:defRPr sz="1600" kern="1200">
                <a:solidFill>
                  <a:schemeClr val="tx1"/>
                </a:solidFill>
                <a:latin typeface="+mn-lt"/>
                <a:ea typeface="+mn-ea"/>
                <a:cs typeface="+mn-cs"/>
              </a:defRPr>
            </a:lvl2pPr>
            <a:lvl3pPr marL="100584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400" kern="1200">
                <a:solidFill>
                  <a:schemeClr val="tx1"/>
                </a:solidFill>
                <a:latin typeface="+mn-lt"/>
                <a:ea typeface="+mn-ea"/>
                <a:cs typeface="+mn-cs"/>
              </a:defRPr>
            </a:lvl3pPr>
            <a:lvl4pPr marL="132588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4pPr>
            <a:lvl5pPr marL="1737360" indent="-274320" algn="l" defTabSz="914400" rtl="0" eaLnBrk="1"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040" marR="0" lvl="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tabLst/>
              <a:defRPr/>
            </a:pPr>
            <a:r>
              <a:rPr kumimoji="0" lang="en-US" sz="1600" b="1" i="1" u="none" strike="noStrike" kern="1200" cap="none" spc="0" normalizeH="0" baseline="0" noProof="0">
                <a:ln>
                  <a:noFill/>
                </a:ln>
                <a:solidFill>
                  <a:srgbClr val="034E6E"/>
                </a:solidFill>
                <a:effectLst/>
                <a:uLnTx/>
                <a:uFillTx/>
                <a:latin typeface="Aptos"/>
                <a:ea typeface="+mn-ea"/>
                <a:cs typeface="+mn-cs"/>
              </a:rPr>
              <a:t>Note</a:t>
            </a:r>
          </a:p>
          <a:p>
            <a:pPr marL="640080" marR="0" lvl="1" indent="-228600" algn="l" defTabSz="914400" rtl="0" eaLnBrk="1" fontAlgn="ctr" latinLnBrk="0" hangingPunct="1">
              <a:lnSpc>
                <a:spcPct val="100000"/>
              </a:lnSpc>
              <a:spcBef>
                <a:spcPts val="400"/>
              </a:spcBef>
              <a:spcAft>
                <a:spcPts val="400"/>
              </a:spcAft>
              <a:buClr>
                <a:srgbClr val="E85F31"/>
              </a:buClr>
              <a:buSzPct val="100000"/>
              <a:buFont typeface="Arial" panose="020B0604020202020204" pitchFamily="34" charset="0"/>
              <a:buChar char="•"/>
              <a:tabLst/>
              <a:defRPr/>
            </a:pPr>
            <a:r>
              <a:rPr kumimoji="0" lang="en-US" sz="1400" b="0" i="1" u="none" strike="noStrike" kern="1200" cap="none" spc="0" normalizeH="0" baseline="0" noProof="0">
                <a:ln>
                  <a:noFill/>
                </a:ln>
                <a:solidFill>
                  <a:srgbClr val="034E6E"/>
                </a:solidFill>
                <a:effectLst/>
                <a:uLnTx/>
                <a:uFillTx/>
                <a:latin typeface="Aptos"/>
                <a:ea typeface="+mn-ea"/>
                <a:cs typeface="+mn-cs"/>
              </a:rPr>
              <a:t>Generators built for a remote load center are included in the origination zone. E.g. NM wind for CA shows up in PNM. </a:t>
            </a:r>
          </a:p>
          <a:p>
            <a:pPr marL="640080" marR="0" lvl="1" indent="-228600" algn="l" defTabSz="914400" rtl="0" eaLnBrk="1" fontAlgn="ctr" latinLnBrk="0" hangingPunct="1">
              <a:lnSpc>
                <a:spcPct val="100000"/>
              </a:lnSpc>
              <a:spcBef>
                <a:spcPts val="400"/>
              </a:spcBef>
              <a:spcAft>
                <a:spcPts val="400"/>
              </a:spcAft>
              <a:buClr>
                <a:srgbClr val="E85F31"/>
              </a:buClr>
              <a:buSzPct val="100000"/>
              <a:buFont typeface="Arial" panose="020B0604020202020204" pitchFamily="34" charset="0"/>
              <a:buChar char="•"/>
              <a:tabLst/>
              <a:defRPr/>
            </a:pPr>
            <a:r>
              <a:rPr kumimoji="0" lang="en-US" sz="1400" b="0" i="1" u="none" strike="noStrike" kern="1200" cap="none" spc="0" normalizeH="0" baseline="0" noProof="0">
                <a:ln>
                  <a:noFill/>
                </a:ln>
                <a:solidFill>
                  <a:srgbClr val="034E6E"/>
                </a:solidFill>
                <a:effectLst/>
                <a:uLnTx/>
                <a:uFillTx/>
                <a:latin typeface="Aptos"/>
                <a:ea typeface="+mn-ea"/>
                <a:cs typeface="+mn-cs"/>
              </a:rPr>
              <a:t>There are 4 regional capacity/PRM zones – CA, PNW, DSW, and Rockies. Resources built in any of the regions within the same capacity zone can contribute to the regional PRM.</a:t>
            </a:r>
          </a:p>
          <a:p>
            <a:pPr marL="320040" marR="0" lvl="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tabLst/>
              <a:defRPr/>
            </a:pPr>
            <a:r>
              <a:rPr kumimoji="0" lang="en-US" sz="1600" b="1" i="1" u="none" strike="noStrike" kern="1200" cap="none" spc="0" normalizeH="0" baseline="0" noProof="0">
                <a:ln>
                  <a:noFill/>
                </a:ln>
                <a:solidFill>
                  <a:srgbClr val="034E6E"/>
                </a:solidFill>
                <a:effectLst/>
                <a:uLnTx/>
                <a:uFillTx/>
                <a:latin typeface="Aptos"/>
                <a:ea typeface="+mn-ea"/>
                <a:cs typeface="+mn-cs"/>
              </a:rPr>
              <a:t>Total builds in 2045 represent significant resource additions relative to 2035, with a diverse set of generation and capacity resources</a:t>
            </a:r>
            <a:endParaRPr kumimoji="0" lang="en-US" sz="1400" b="1" i="1" u="none" strike="noStrike" kern="1200" cap="none" spc="0" normalizeH="0" baseline="0" noProof="0">
              <a:ln>
                <a:noFill/>
              </a:ln>
              <a:solidFill>
                <a:srgbClr val="034E6E"/>
              </a:solidFill>
              <a:effectLst/>
              <a:uLnTx/>
              <a:uFillTx/>
              <a:latin typeface="Aptos"/>
              <a:ea typeface="+mn-ea"/>
              <a:cs typeface="+mn-cs"/>
            </a:endParaRPr>
          </a:p>
        </p:txBody>
      </p:sp>
      <p:pic>
        <p:nvPicPr>
          <p:cNvPr id="8" name="Picture 7">
            <a:extLst>
              <a:ext uri="{FF2B5EF4-FFF2-40B4-BE49-F238E27FC236}">
                <a16:creationId xmlns:a16="http://schemas.microsoft.com/office/drawing/2014/main" id="{05F4F9E0-48B3-5DB2-85C4-89D5AA11B1FF}"/>
              </a:ext>
            </a:extLst>
          </p:cNvPr>
          <p:cNvPicPr>
            <a:picLocks noChangeAspect="1"/>
          </p:cNvPicPr>
          <p:nvPr/>
        </p:nvPicPr>
        <p:blipFill>
          <a:blip r:embed="rId2"/>
          <a:stretch>
            <a:fillRect/>
          </a:stretch>
        </p:blipFill>
        <p:spPr>
          <a:xfrm>
            <a:off x="4749920" y="1005840"/>
            <a:ext cx="6773313" cy="5394960"/>
          </a:xfrm>
          <a:prstGeom prst="rect">
            <a:avLst/>
          </a:prstGeom>
        </p:spPr>
      </p:pic>
    </p:spTree>
    <p:extLst>
      <p:ext uri="{BB962C8B-B14F-4D97-AF65-F5344CB8AC3E}">
        <p14:creationId xmlns:p14="http://schemas.microsoft.com/office/powerpoint/2010/main" val="2330247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D01B51-AA88-78D6-93E3-E5AC2A006B3E}"/>
              </a:ext>
            </a:extLst>
          </p:cNvPr>
          <p:cNvSpPr>
            <a:spLocks noGrp="1"/>
          </p:cNvSpPr>
          <p:nvPr>
            <p:ph type="title"/>
          </p:nvPr>
        </p:nvSpPr>
        <p:spPr/>
        <p:txBody>
          <a:bodyPr/>
          <a:lstStyle/>
          <a:p>
            <a:r>
              <a:rPr lang="en-US"/>
              <a:t>Capacity Requirements and Resource Capacity Values (MW)</a:t>
            </a:r>
          </a:p>
        </p:txBody>
      </p:sp>
      <p:graphicFrame>
        <p:nvGraphicFramePr>
          <p:cNvPr id="6" name="Content Placeholder 6">
            <a:extLst>
              <a:ext uri="{FF2B5EF4-FFF2-40B4-BE49-F238E27FC236}">
                <a16:creationId xmlns:a16="http://schemas.microsoft.com/office/drawing/2014/main" id="{6F248B0B-790F-D704-CE61-A45C59C7FE15}"/>
              </a:ext>
            </a:extLst>
          </p:cNvPr>
          <p:cNvGraphicFramePr>
            <a:graphicFrameLocks/>
          </p:cNvGraphicFramePr>
          <p:nvPr/>
        </p:nvGraphicFramePr>
        <p:xfrm>
          <a:off x="463550" y="1646238"/>
          <a:ext cx="5394325" cy="457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ontent Placeholder 7">
            <a:extLst>
              <a:ext uri="{FF2B5EF4-FFF2-40B4-BE49-F238E27FC236}">
                <a16:creationId xmlns:a16="http://schemas.microsoft.com/office/drawing/2014/main" id="{413ABD18-24E6-6CF7-35F4-EA7B1601F740}"/>
              </a:ext>
            </a:extLst>
          </p:cNvPr>
          <p:cNvGraphicFramePr>
            <a:graphicFrameLocks/>
          </p:cNvGraphicFramePr>
          <p:nvPr/>
        </p:nvGraphicFramePr>
        <p:xfrm>
          <a:off x="6334125" y="1646238"/>
          <a:ext cx="5394325"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54093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C70C7ED-D4D1-E158-B2E1-593EAA72623A}"/>
              </a:ext>
            </a:extLst>
          </p:cNvPr>
          <p:cNvSpPr>
            <a:spLocks noGrp="1"/>
          </p:cNvSpPr>
          <p:nvPr>
            <p:ph type="title"/>
          </p:nvPr>
        </p:nvSpPr>
        <p:spPr/>
        <p:txBody>
          <a:bodyPr/>
          <a:lstStyle/>
          <a:p>
            <a:r>
              <a:rPr lang="en-US"/>
              <a:t>Capacity Requirements and Resource Capacity Values (MW)</a:t>
            </a:r>
          </a:p>
        </p:txBody>
      </p:sp>
      <p:graphicFrame>
        <p:nvGraphicFramePr>
          <p:cNvPr id="8" name="Content Placeholder 7">
            <a:extLst>
              <a:ext uri="{FF2B5EF4-FFF2-40B4-BE49-F238E27FC236}">
                <a16:creationId xmlns:a16="http://schemas.microsoft.com/office/drawing/2014/main" id="{17905583-703B-B849-A414-68B72BF7D672}"/>
              </a:ext>
            </a:extLst>
          </p:cNvPr>
          <p:cNvGraphicFramePr>
            <a:graphicFrameLocks noGrp="1"/>
          </p:cNvGraphicFramePr>
          <p:nvPr>
            <p:ph idx="25"/>
          </p:nvPr>
        </p:nvGraphicFramePr>
        <p:xfrm>
          <a:off x="463550" y="1646238"/>
          <a:ext cx="5394325" cy="457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ontent Placeholder 8">
            <a:extLst>
              <a:ext uri="{FF2B5EF4-FFF2-40B4-BE49-F238E27FC236}">
                <a16:creationId xmlns:a16="http://schemas.microsoft.com/office/drawing/2014/main" id="{DED49780-3032-FC4C-914A-1C9C18B1FC0F}"/>
              </a:ext>
            </a:extLst>
          </p:cNvPr>
          <p:cNvGraphicFramePr>
            <a:graphicFrameLocks noGrp="1"/>
          </p:cNvGraphicFramePr>
          <p:nvPr>
            <p:ph idx="23"/>
          </p:nvPr>
        </p:nvGraphicFramePr>
        <p:xfrm>
          <a:off x="6334125" y="1646238"/>
          <a:ext cx="5394325"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2235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D3F529-A5EC-F035-CBC9-0BE7E987BBCE}"/>
              </a:ext>
            </a:extLst>
          </p:cNvPr>
          <p:cNvSpPr>
            <a:spLocks noGrp="1"/>
          </p:cNvSpPr>
          <p:nvPr>
            <p:ph type="title"/>
          </p:nvPr>
        </p:nvSpPr>
        <p:spPr/>
        <p:txBody>
          <a:bodyPr/>
          <a:lstStyle/>
          <a:p>
            <a:r>
              <a:rPr lang="en-US"/>
              <a:t>2035 Total Resource Generation (GWh)</a:t>
            </a:r>
            <a:br>
              <a:rPr lang="en-US"/>
            </a:br>
            <a:r>
              <a:rPr lang="en-US"/>
              <a:t>(10-yr Reference Portfolio + Selected Candidate Resources)</a:t>
            </a:r>
          </a:p>
        </p:txBody>
      </p:sp>
      <p:sp>
        <p:nvSpPr>
          <p:cNvPr id="2" name="Text Placeholder 1">
            <a:extLst>
              <a:ext uri="{FF2B5EF4-FFF2-40B4-BE49-F238E27FC236}">
                <a16:creationId xmlns:a16="http://schemas.microsoft.com/office/drawing/2014/main" id="{4F6D7F26-9768-4240-0BC8-4010683B97F8}"/>
              </a:ext>
            </a:extLst>
          </p:cNvPr>
          <p:cNvSpPr>
            <a:spLocks noGrp="1"/>
          </p:cNvSpPr>
          <p:nvPr>
            <p:ph type="body" sz="quarter" idx="10"/>
          </p:nvPr>
        </p:nvSpPr>
        <p:spPr>
          <a:xfrm>
            <a:off x="463295" y="1280160"/>
            <a:ext cx="3443687" cy="4937760"/>
          </a:xfrm>
        </p:spPr>
        <p:txBody>
          <a:bodyPr/>
          <a:lstStyle/>
          <a:p>
            <a:r>
              <a:rPr lang="en-US" i="1"/>
              <a:t>Note</a:t>
            </a:r>
          </a:p>
          <a:p>
            <a:pPr lvl="1"/>
            <a:r>
              <a:rPr lang="en-US" i="1"/>
              <a:t>For this energy generation summary, the generators built for a remote load center are included in the load delivery zone. E.g. NM wind for CA shows up in CA. </a:t>
            </a:r>
          </a:p>
          <a:p>
            <a:r>
              <a:rPr lang="en-US" i="1"/>
              <a:t>The significant portion of generation is from renewable resources</a:t>
            </a:r>
          </a:p>
          <a:p>
            <a:pPr lvl="1"/>
            <a:r>
              <a:rPr lang="en-US" i="1"/>
              <a:t>Fossil generation accounts for about 15% of total generation </a:t>
            </a:r>
          </a:p>
        </p:txBody>
      </p:sp>
      <p:pic>
        <p:nvPicPr>
          <p:cNvPr id="6" name="Picture 5">
            <a:extLst>
              <a:ext uri="{FF2B5EF4-FFF2-40B4-BE49-F238E27FC236}">
                <a16:creationId xmlns:a16="http://schemas.microsoft.com/office/drawing/2014/main" id="{04E41D92-7E24-29BE-6862-45330D817828}"/>
              </a:ext>
            </a:extLst>
          </p:cNvPr>
          <p:cNvPicPr>
            <a:picLocks noChangeAspect="1"/>
          </p:cNvPicPr>
          <p:nvPr/>
        </p:nvPicPr>
        <p:blipFill>
          <a:blip r:embed="rId2"/>
          <a:srcRect t="727" b="-1"/>
          <a:stretch>
            <a:fillRect/>
          </a:stretch>
        </p:blipFill>
        <p:spPr>
          <a:xfrm>
            <a:off x="3906981" y="1054563"/>
            <a:ext cx="7580033" cy="5336611"/>
          </a:xfrm>
          <a:prstGeom prst="rect">
            <a:avLst/>
          </a:prstGeom>
        </p:spPr>
      </p:pic>
    </p:spTree>
    <p:extLst>
      <p:ext uri="{BB962C8B-B14F-4D97-AF65-F5344CB8AC3E}">
        <p14:creationId xmlns:p14="http://schemas.microsoft.com/office/powerpoint/2010/main" val="4059308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4525D9-BF74-FB7B-FC33-020287A0D038}"/>
              </a:ext>
            </a:extLst>
          </p:cNvPr>
          <p:cNvSpPr>
            <a:spLocks noGrp="1"/>
          </p:cNvSpPr>
          <p:nvPr>
            <p:ph type="title"/>
          </p:nvPr>
        </p:nvSpPr>
        <p:spPr/>
        <p:txBody>
          <a:bodyPr/>
          <a:lstStyle/>
          <a:p>
            <a:r>
              <a:rPr lang="en-US"/>
              <a:t>WestTEC Overview</a:t>
            </a:r>
          </a:p>
        </p:txBody>
      </p:sp>
      <p:sp>
        <p:nvSpPr>
          <p:cNvPr id="4" name="Slide Number Placeholder 3">
            <a:extLst>
              <a:ext uri="{FF2B5EF4-FFF2-40B4-BE49-F238E27FC236}">
                <a16:creationId xmlns:a16="http://schemas.microsoft.com/office/drawing/2014/main" id="{CE0A0093-39B7-FEC5-B327-D5E1D46B9027}"/>
              </a:ext>
            </a:extLst>
          </p:cNvPr>
          <p:cNvSpPr>
            <a:spLocks noGrp="1"/>
          </p:cNvSpPr>
          <p:nvPr>
            <p:ph type="sldNum" sz="quarter" idx="11"/>
          </p:nvPr>
        </p:nvSpPr>
        <p:spPr/>
        <p:txBody>
          <a:bodyPr/>
          <a:lstStyle/>
          <a:p>
            <a:fld id="{26A52B71-7D07-4CF5-A8D5-1C4F79F1E808}" type="slidenum">
              <a:rPr lang="en-US" smtClean="0"/>
              <a:t>4</a:t>
            </a:fld>
            <a:endParaRPr lang="en-US"/>
          </a:p>
        </p:txBody>
      </p:sp>
    </p:spTree>
    <p:extLst>
      <p:ext uri="{BB962C8B-B14F-4D97-AF65-F5344CB8AC3E}">
        <p14:creationId xmlns:p14="http://schemas.microsoft.com/office/powerpoint/2010/main" val="30948308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86831-1536-EABB-0D20-60D15A6FC68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F75A2D9-872E-C7CF-93F8-559A95F359C1}"/>
              </a:ext>
            </a:extLst>
          </p:cNvPr>
          <p:cNvSpPr>
            <a:spLocks noGrp="1"/>
          </p:cNvSpPr>
          <p:nvPr>
            <p:ph type="title"/>
          </p:nvPr>
        </p:nvSpPr>
        <p:spPr/>
        <p:txBody>
          <a:bodyPr/>
          <a:lstStyle/>
          <a:p>
            <a:r>
              <a:rPr lang="en-US"/>
              <a:t>2045 Total Resource Generation (GWh)</a:t>
            </a:r>
            <a:br>
              <a:rPr lang="en-US"/>
            </a:br>
            <a:r>
              <a:rPr lang="en-US"/>
              <a:t>(10-yr Reference Portfolio + Selected Candidate Resources)</a:t>
            </a:r>
          </a:p>
        </p:txBody>
      </p:sp>
      <p:sp>
        <p:nvSpPr>
          <p:cNvPr id="2" name="Text Placeholder 1">
            <a:extLst>
              <a:ext uri="{FF2B5EF4-FFF2-40B4-BE49-F238E27FC236}">
                <a16:creationId xmlns:a16="http://schemas.microsoft.com/office/drawing/2014/main" id="{CFA1742C-4AA8-95DA-1D99-26FA3109A399}"/>
              </a:ext>
            </a:extLst>
          </p:cNvPr>
          <p:cNvSpPr>
            <a:spLocks noGrp="1"/>
          </p:cNvSpPr>
          <p:nvPr>
            <p:ph type="body" sz="quarter" idx="10"/>
          </p:nvPr>
        </p:nvSpPr>
        <p:spPr>
          <a:xfrm>
            <a:off x="463295" y="1280160"/>
            <a:ext cx="3443687" cy="4937760"/>
          </a:xfrm>
        </p:spPr>
        <p:txBody>
          <a:bodyPr/>
          <a:lstStyle/>
          <a:p>
            <a:r>
              <a:rPr lang="en-US" i="1"/>
              <a:t>Note</a:t>
            </a:r>
          </a:p>
          <a:p>
            <a:pPr lvl="1"/>
            <a:r>
              <a:rPr lang="en-US" i="1"/>
              <a:t>For this energy generation summary, the generators built for a remote load center are included in the load delivery zone. E.g. NM wind for CA shows up in CA. </a:t>
            </a:r>
          </a:p>
          <a:p>
            <a:r>
              <a:rPr lang="en-US" i="1"/>
              <a:t>Even more of the total generation is from renewable resources</a:t>
            </a:r>
          </a:p>
          <a:p>
            <a:pPr lvl="1"/>
            <a:r>
              <a:rPr lang="en-US" i="1"/>
              <a:t>Fossil generation now accounts for less than 10% of the total generation</a:t>
            </a:r>
          </a:p>
          <a:p>
            <a:pPr lvl="1"/>
            <a:endParaRPr lang="en-US" i="1"/>
          </a:p>
        </p:txBody>
      </p:sp>
      <p:pic>
        <p:nvPicPr>
          <p:cNvPr id="6" name="Picture 5">
            <a:extLst>
              <a:ext uri="{FF2B5EF4-FFF2-40B4-BE49-F238E27FC236}">
                <a16:creationId xmlns:a16="http://schemas.microsoft.com/office/drawing/2014/main" id="{AE0CFE37-16F2-3777-702F-F2D503B06590}"/>
              </a:ext>
            </a:extLst>
          </p:cNvPr>
          <p:cNvPicPr>
            <a:picLocks noChangeAspect="1"/>
          </p:cNvPicPr>
          <p:nvPr/>
        </p:nvPicPr>
        <p:blipFill>
          <a:blip r:embed="rId2"/>
          <a:stretch>
            <a:fillRect/>
          </a:stretch>
        </p:blipFill>
        <p:spPr>
          <a:xfrm>
            <a:off x="3906982" y="1035050"/>
            <a:ext cx="7549038" cy="5349600"/>
          </a:xfrm>
          <a:prstGeom prst="rect">
            <a:avLst/>
          </a:prstGeom>
        </p:spPr>
      </p:pic>
    </p:spTree>
    <p:extLst>
      <p:ext uri="{BB962C8B-B14F-4D97-AF65-F5344CB8AC3E}">
        <p14:creationId xmlns:p14="http://schemas.microsoft.com/office/powerpoint/2010/main" val="3275082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88612-1D79-D3F2-1919-BBB5F1A310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EC1C0F-B916-C191-A4CC-96547BEA2F31}"/>
              </a:ext>
            </a:extLst>
          </p:cNvPr>
          <p:cNvSpPr>
            <a:spLocks noGrp="1"/>
          </p:cNvSpPr>
          <p:nvPr>
            <p:ph type="title"/>
          </p:nvPr>
        </p:nvSpPr>
        <p:spPr/>
        <p:txBody>
          <a:bodyPr>
            <a:normAutofit fontScale="90000"/>
          </a:bodyPr>
          <a:lstStyle/>
          <a:p>
            <a:r>
              <a:rPr lang="en-US"/>
              <a:t>Incremental Selected Capacity (Beyond 10-Year Reference Portfolio)</a:t>
            </a:r>
          </a:p>
        </p:txBody>
      </p:sp>
      <p:sp>
        <p:nvSpPr>
          <p:cNvPr id="3" name="Text Placeholder 2">
            <a:extLst>
              <a:ext uri="{FF2B5EF4-FFF2-40B4-BE49-F238E27FC236}">
                <a16:creationId xmlns:a16="http://schemas.microsoft.com/office/drawing/2014/main" id="{32343DD1-EA01-56DF-3ADD-68B34B83CC75}"/>
              </a:ext>
            </a:extLst>
          </p:cNvPr>
          <p:cNvSpPr>
            <a:spLocks noGrp="1"/>
          </p:cNvSpPr>
          <p:nvPr>
            <p:ph type="body" idx="10"/>
          </p:nvPr>
        </p:nvSpPr>
        <p:spPr/>
        <p:txBody>
          <a:bodyPr/>
          <a:lstStyle/>
          <a:p>
            <a:endParaRPr lang="en-US"/>
          </a:p>
        </p:txBody>
      </p:sp>
    </p:spTree>
    <p:extLst>
      <p:ext uri="{BB962C8B-B14F-4D97-AF65-F5344CB8AC3E}">
        <p14:creationId xmlns:p14="http://schemas.microsoft.com/office/powerpoint/2010/main" val="23026689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740B39-DC79-47F1-385B-72C2098821E8}"/>
              </a:ext>
            </a:extLst>
          </p:cNvPr>
          <p:cNvSpPr>
            <a:spLocks noGrp="1"/>
          </p:cNvSpPr>
          <p:nvPr>
            <p:ph type="body" sz="quarter" idx="10"/>
          </p:nvPr>
        </p:nvSpPr>
        <p:spPr>
          <a:xfrm>
            <a:off x="355718" y="1280160"/>
            <a:ext cx="4437254" cy="4937760"/>
          </a:xfrm>
        </p:spPr>
        <p:txBody>
          <a:bodyPr/>
          <a:lstStyle/>
          <a:p>
            <a:r>
              <a:rPr lang="en-US" sz="1600" i="1"/>
              <a:t>The model choses to primarily add wind beyond the resources in the 10-year Reference portfolio</a:t>
            </a:r>
          </a:p>
          <a:p>
            <a:pPr lvl="1"/>
            <a:r>
              <a:rPr lang="en-US" sz="1400" b="1" i="1"/>
              <a:t>Note:</a:t>
            </a:r>
            <a:r>
              <a:rPr lang="en-US" sz="1400" i="1"/>
              <a:t> Generators built for a remote load center are included in the origination zone. E.g. NM wind for CA shows up in PNM. </a:t>
            </a:r>
          </a:p>
          <a:p>
            <a:pPr lvl="1"/>
            <a:r>
              <a:rPr lang="en-US" sz="1400" i="1"/>
              <a:t>Model runs intertemporally so 2035 builds include consideration &amp; anticipation of 2045 needs and value</a:t>
            </a:r>
            <a:endParaRPr lang="en-US" sz="1200" i="1"/>
          </a:p>
          <a:p>
            <a:r>
              <a:rPr lang="en-US" sz="1600" i="1"/>
              <a:t>The optimization also adds some capacity resources in the Rockies, which is capacity short</a:t>
            </a:r>
          </a:p>
          <a:p>
            <a:pPr lvl="1"/>
            <a:r>
              <a:rPr lang="en-US" sz="1400" i="1"/>
              <a:t>There are 4 regional capacity/PRM zones – CA, PNW, DSW, and Rockies. Resources built in any of the regions within the same capacity zone can contribute to the regional PRM.</a:t>
            </a:r>
          </a:p>
          <a:p>
            <a:pPr lvl="1"/>
            <a:r>
              <a:rPr lang="en-US" sz="1400" i="1"/>
              <a:t>Busbar mapping and </a:t>
            </a:r>
            <a:r>
              <a:rPr lang="en-US" sz="1400" i="1" err="1"/>
              <a:t>powerflow</a:t>
            </a:r>
            <a:r>
              <a:rPr lang="en-US" sz="1400" i="1"/>
              <a:t> analyses will determine the final placement of gas and hydrogen capacity resources within regions</a:t>
            </a:r>
          </a:p>
          <a:p>
            <a:pPr lvl="1"/>
            <a:endParaRPr lang="en-US" sz="1400" i="1"/>
          </a:p>
        </p:txBody>
      </p:sp>
      <p:sp>
        <p:nvSpPr>
          <p:cNvPr id="3" name="Title 2">
            <a:extLst>
              <a:ext uri="{FF2B5EF4-FFF2-40B4-BE49-F238E27FC236}">
                <a16:creationId xmlns:a16="http://schemas.microsoft.com/office/drawing/2014/main" id="{FDD9A978-C101-6DAE-4873-AA128555C121}"/>
              </a:ext>
            </a:extLst>
          </p:cNvPr>
          <p:cNvSpPr>
            <a:spLocks noGrp="1"/>
          </p:cNvSpPr>
          <p:nvPr>
            <p:ph type="title"/>
          </p:nvPr>
        </p:nvSpPr>
        <p:spPr/>
        <p:txBody>
          <a:bodyPr/>
          <a:lstStyle/>
          <a:p>
            <a:r>
              <a:rPr lang="en-US"/>
              <a:t>2035 Selected Candidate Resource Capacity (MW)</a:t>
            </a:r>
            <a:br>
              <a:rPr lang="en-US"/>
            </a:br>
            <a:r>
              <a:rPr lang="en-US"/>
              <a:t>(Incremental to 10-yr Reference Portfolio)</a:t>
            </a:r>
          </a:p>
        </p:txBody>
      </p:sp>
      <p:sp>
        <p:nvSpPr>
          <p:cNvPr id="6" name="TextBox 5">
            <a:extLst>
              <a:ext uri="{FF2B5EF4-FFF2-40B4-BE49-F238E27FC236}">
                <a16:creationId xmlns:a16="http://schemas.microsoft.com/office/drawing/2014/main" id="{6C96E516-B063-F838-C338-B8A503D88074}"/>
              </a:ext>
            </a:extLst>
          </p:cNvPr>
          <p:cNvSpPr txBox="1"/>
          <p:nvPr/>
        </p:nvSpPr>
        <p:spPr>
          <a:xfrm>
            <a:off x="4568217" y="6566128"/>
            <a:ext cx="30515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5E39"/>
                </a:solidFill>
                <a:effectLst/>
                <a:uLnTx/>
                <a:uFillTx/>
                <a:latin typeface="Aptos"/>
                <a:ea typeface="+mn-ea"/>
                <a:cs typeface="+mn-cs"/>
              </a:rPr>
              <a:t>Preliminary results. Subject to change.</a:t>
            </a:r>
          </a:p>
        </p:txBody>
      </p:sp>
      <p:pic>
        <p:nvPicPr>
          <p:cNvPr id="8" name="Picture 7">
            <a:extLst>
              <a:ext uri="{FF2B5EF4-FFF2-40B4-BE49-F238E27FC236}">
                <a16:creationId xmlns:a16="http://schemas.microsoft.com/office/drawing/2014/main" id="{839708C4-A40B-D0B4-646E-A8B89CF49E88}"/>
              </a:ext>
            </a:extLst>
          </p:cNvPr>
          <p:cNvPicPr>
            <a:picLocks noChangeAspect="1"/>
          </p:cNvPicPr>
          <p:nvPr/>
        </p:nvPicPr>
        <p:blipFill>
          <a:blip r:embed="rId2"/>
          <a:stretch>
            <a:fillRect/>
          </a:stretch>
        </p:blipFill>
        <p:spPr>
          <a:xfrm>
            <a:off x="4792972" y="1089430"/>
            <a:ext cx="7286327" cy="5319220"/>
          </a:xfrm>
          <a:prstGeom prst="rect">
            <a:avLst/>
          </a:prstGeom>
        </p:spPr>
      </p:pic>
    </p:spTree>
    <p:extLst>
      <p:ext uri="{BB962C8B-B14F-4D97-AF65-F5344CB8AC3E}">
        <p14:creationId xmlns:p14="http://schemas.microsoft.com/office/powerpoint/2010/main" val="20819654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87180-D3E5-33C1-67F7-C02F75C7787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8F14B0C-FD35-1EBD-A382-4A08EB07697E}"/>
              </a:ext>
            </a:extLst>
          </p:cNvPr>
          <p:cNvSpPr>
            <a:spLocks noGrp="1"/>
          </p:cNvSpPr>
          <p:nvPr>
            <p:ph type="title"/>
          </p:nvPr>
        </p:nvSpPr>
        <p:spPr/>
        <p:txBody>
          <a:bodyPr/>
          <a:lstStyle/>
          <a:p>
            <a:r>
              <a:rPr lang="en-US"/>
              <a:t>2045 Selected Candidate Resource Capacity (MW)</a:t>
            </a:r>
            <a:br>
              <a:rPr lang="en-US"/>
            </a:br>
            <a:r>
              <a:rPr lang="en-US"/>
              <a:t>(Incremental to 10-yr Reference Portfolio)</a:t>
            </a:r>
          </a:p>
        </p:txBody>
      </p:sp>
      <p:sp>
        <p:nvSpPr>
          <p:cNvPr id="6" name="TextBox 5">
            <a:extLst>
              <a:ext uri="{FF2B5EF4-FFF2-40B4-BE49-F238E27FC236}">
                <a16:creationId xmlns:a16="http://schemas.microsoft.com/office/drawing/2014/main" id="{67B4D8F1-4F7B-CAF2-1309-24FC447662F6}"/>
              </a:ext>
            </a:extLst>
          </p:cNvPr>
          <p:cNvSpPr txBox="1"/>
          <p:nvPr/>
        </p:nvSpPr>
        <p:spPr>
          <a:xfrm>
            <a:off x="4568217" y="6566128"/>
            <a:ext cx="30515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5E39"/>
                </a:solidFill>
                <a:effectLst/>
                <a:uLnTx/>
                <a:uFillTx/>
                <a:latin typeface="Aptos"/>
                <a:ea typeface="+mn-ea"/>
                <a:cs typeface="+mn-cs"/>
              </a:rPr>
              <a:t>Preliminary results. Subject to change.</a:t>
            </a:r>
          </a:p>
        </p:txBody>
      </p:sp>
      <p:sp>
        <p:nvSpPr>
          <p:cNvPr id="11" name="Text Placeholder 1">
            <a:extLst>
              <a:ext uri="{FF2B5EF4-FFF2-40B4-BE49-F238E27FC236}">
                <a16:creationId xmlns:a16="http://schemas.microsoft.com/office/drawing/2014/main" id="{3CC52AA8-3EE7-5E23-E1CD-9E6DC6F23C7A}"/>
              </a:ext>
            </a:extLst>
          </p:cNvPr>
          <p:cNvSpPr>
            <a:spLocks noGrp="1"/>
          </p:cNvSpPr>
          <p:nvPr>
            <p:ph type="body" sz="quarter" idx="10"/>
          </p:nvPr>
        </p:nvSpPr>
        <p:spPr>
          <a:xfrm>
            <a:off x="362933" y="1280159"/>
            <a:ext cx="4434840" cy="4937760"/>
          </a:xfrm>
        </p:spPr>
        <p:txBody>
          <a:bodyPr/>
          <a:lstStyle/>
          <a:p>
            <a:r>
              <a:rPr lang="en-US" sz="1600" i="1"/>
              <a:t>Solar and wind comprise the bulk of new resource additions</a:t>
            </a:r>
          </a:p>
          <a:p>
            <a:pPr lvl="1"/>
            <a:r>
              <a:rPr lang="en-US" sz="1400" b="1" i="1"/>
              <a:t>Note: </a:t>
            </a:r>
            <a:r>
              <a:rPr lang="en-US" sz="1400" i="1"/>
              <a:t>Generators built for a remote load center are included in the origination zone. E.g. NM wind for CA shows up in PNM.</a:t>
            </a:r>
          </a:p>
          <a:p>
            <a:r>
              <a:rPr lang="en-US" sz="1600" i="1"/>
              <a:t>In most regions, new gas is the primary capacity resource added to meet PRM, along with some reliance on battery storage</a:t>
            </a:r>
          </a:p>
          <a:p>
            <a:pPr lvl="1"/>
            <a:r>
              <a:rPr lang="en-US" sz="1400" i="1"/>
              <a:t>Hydrogen is added as new capacity in California likely because new gas build is not allowed for 2045</a:t>
            </a:r>
          </a:p>
          <a:p>
            <a:pPr lvl="1"/>
            <a:r>
              <a:rPr lang="en-US" sz="1400" i="1"/>
              <a:t>There are 4 regional capacity/PRM zones – CA, PNW, DSW, and Rockies. Resources built in any of the regions within the same capacity zone can contribute to the regional PRM.</a:t>
            </a:r>
          </a:p>
          <a:p>
            <a:pPr lvl="1"/>
            <a:r>
              <a:rPr lang="en-US" sz="1400" i="1"/>
              <a:t>Busbar mapping and </a:t>
            </a:r>
            <a:r>
              <a:rPr lang="en-US" sz="1400" i="1" err="1"/>
              <a:t>powerflow</a:t>
            </a:r>
            <a:r>
              <a:rPr lang="en-US" sz="1400" i="1"/>
              <a:t> analyses will determine the final placement of gas and hydrogen capacity resources within regions</a:t>
            </a:r>
          </a:p>
        </p:txBody>
      </p:sp>
      <p:pic>
        <p:nvPicPr>
          <p:cNvPr id="4" name="Picture 3">
            <a:extLst>
              <a:ext uri="{FF2B5EF4-FFF2-40B4-BE49-F238E27FC236}">
                <a16:creationId xmlns:a16="http://schemas.microsoft.com/office/drawing/2014/main" id="{C6123514-C1F7-C6D6-ED05-84E20396D58E}"/>
              </a:ext>
            </a:extLst>
          </p:cNvPr>
          <p:cNvPicPr>
            <a:picLocks noChangeAspect="1"/>
          </p:cNvPicPr>
          <p:nvPr/>
        </p:nvPicPr>
        <p:blipFill>
          <a:blip r:embed="rId2"/>
          <a:stretch>
            <a:fillRect/>
          </a:stretch>
        </p:blipFill>
        <p:spPr>
          <a:xfrm>
            <a:off x="4791456" y="1088136"/>
            <a:ext cx="7287768" cy="5158098"/>
          </a:xfrm>
          <a:prstGeom prst="rect">
            <a:avLst/>
          </a:prstGeom>
        </p:spPr>
      </p:pic>
    </p:spTree>
    <p:extLst>
      <p:ext uri="{BB962C8B-B14F-4D97-AF65-F5344CB8AC3E}">
        <p14:creationId xmlns:p14="http://schemas.microsoft.com/office/powerpoint/2010/main" val="39204851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587DA-1CA5-D0C4-D1F4-36370BED1C3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E3E3F39-E42D-4FE3-2EA4-AA5F5C6F1482}"/>
              </a:ext>
            </a:extLst>
          </p:cNvPr>
          <p:cNvSpPr>
            <a:spLocks noGrp="1"/>
          </p:cNvSpPr>
          <p:nvPr>
            <p:ph type="body" sz="quarter" idx="10"/>
          </p:nvPr>
        </p:nvSpPr>
        <p:spPr>
          <a:xfrm>
            <a:off x="463296" y="1280160"/>
            <a:ext cx="6185982" cy="4937760"/>
          </a:xfrm>
        </p:spPr>
        <p:txBody>
          <a:bodyPr/>
          <a:lstStyle/>
          <a:p>
            <a:r>
              <a:rPr lang="en-US"/>
              <a:t>A significant amount of remote wind is developed through 2045 for delivery to load zones mostly in CA and the PNW</a:t>
            </a:r>
          </a:p>
          <a:p>
            <a:r>
              <a:rPr lang="en-US"/>
              <a:t>This is largely driven by the availability of existing and planned transmission connected to the regions with high capacity factor wind</a:t>
            </a:r>
          </a:p>
          <a:p>
            <a:pPr lvl="1"/>
            <a:r>
              <a:rPr lang="en-US"/>
              <a:t>This remote wind complements the solar and storage and local wind developed in these zones</a:t>
            </a:r>
          </a:p>
        </p:txBody>
      </p:sp>
      <p:sp>
        <p:nvSpPr>
          <p:cNvPr id="3" name="Title 2">
            <a:extLst>
              <a:ext uri="{FF2B5EF4-FFF2-40B4-BE49-F238E27FC236}">
                <a16:creationId xmlns:a16="http://schemas.microsoft.com/office/drawing/2014/main" id="{AF58EE7A-4FD0-268A-C0B1-D5A95717DC00}"/>
              </a:ext>
            </a:extLst>
          </p:cNvPr>
          <p:cNvSpPr>
            <a:spLocks noGrp="1"/>
          </p:cNvSpPr>
          <p:nvPr>
            <p:ph type="title"/>
          </p:nvPr>
        </p:nvSpPr>
        <p:spPr/>
        <p:txBody>
          <a:bodyPr/>
          <a:lstStyle/>
          <a:p>
            <a:r>
              <a:rPr lang="en-US"/>
              <a:t>2045 Selected Candidate Resource Capacity</a:t>
            </a:r>
            <a:br>
              <a:rPr lang="en-US"/>
            </a:br>
            <a:r>
              <a:rPr lang="en-US"/>
              <a:t>(Incremental to 10-yr Reference Portfolio)</a:t>
            </a:r>
          </a:p>
        </p:txBody>
      </p:sp>
      <p:sp>
        <p:nvSpPr>
          <p:cNvPr id="6" name="TextBox 5">
            <a:extLst>
              <a:ext uri="{FF2B5EF4-FFF2-40B4-BE49-F238E27FC236}">
                <a16:creationId xmlns:a16="http://schemas.microsoft.com/office/drawing/2014/main" id="{821F0DCB-882C-2819-955B-9DE3B1C0AC6D}"/>
              </a:ext>
            </a:extLst>
          </p:cNvPr>
          <p:cNvSpPr txBox="1"/>
          <p:nvPr/>
        </p:nvSpPr>
        <p:spPr>
          <a:xfrm>
            <a:off x="4568217" y="6566128"/>
            <a:ext cx="30515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5E39"/>
                </a:solidFill>
                <a:effectLst/>
                <a:uLnTx/>
                <a:uFillTx/>
                <a:latin typeface="Aptos"/>
                <a:ea typeface="+mn-ea"/>
                <a:cs typeface="+mn-cs"/>
              </a:rPr>
              <a:t>Preliminary results. Subject to change.</a:t>
            </a:r>
          </a:p>
        </p:txBody>
      </p:sp>
      <p:sp>
        <p:nvSpPr>
          <p:cNvPr id="5" name="TextBox 4">
            <a:extLst>
              <a:ext uri="{FF2B5EF4-FFF2-40B4-BE49-F238E27FC236}">
                <a16:creationId xmlns:a16="http://schemas.microsoft.com/office/drawing/2014/main" id="{B3AA641C-4A70-7DFA-9E7A-3FCAEEEDE8A2}"/>
              </a:ext>
            </a:extLst>
          </p:cNvPr>
          <p:cNvSpPr txBox="1"/>
          <p:nvPr/>
        </p:nvSpPr>
        <p:spPr>
          <a:xfrm>
            <a:off x="6929607" y="1356623"/>
            <a:ext cx="30742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34E6E"/>
                </a:solidFill>
                <a:effectLst/>
                <a:uLnTx/>
                <a:uFillTx/>
                <a:latin typeface="Aptos"/>
                <a:ea typeface="+mn-ea"/>
                <a:cs typeface="+mn-cs"/>
              </a:rPr>
              <a:t>Updated Portfolio</a:t>
            </a:r>
          </a:p>
        </p:txBody>
      </p:sp>
      <p:pic>
        <p:nvPicPr>
          <p:cNvPr id="8" name="Picture 7">
            <a:extLst>
              <a:ext uri="{FF2B5EF4-FFF2-40B4-BE49-F238E27FC236}">
                <a16:creationId xmlns:a16="http://schemas.microsoft.com/office/drawing/2014/main" id="{E074EC61-D453-3887-0368-9033C528D763}"/>
              </a:ext>
            </a:extLst>
          </p:cNvPr>
          <p:cNvPicPr>
            <a:picLocks noChangeAspect="1"/>
          </p:cNvPicPr>
          <p:nvPr/>
        </p:nvPicPr>
        <p:blipFill>
          <a:blip r:embed="rId2"/>
          <a:stretch>
            <a:fillRect/>
          </a:stretch>
        </p:blipFill>
        <p:spPr>
          <a:xfrm>
            <a:off x="7000875" y="1664400"/>
            <a:ext cx="3974592" cy="3840480"/>
          </a:xfrm>
          <a:prstGeom prst="rect">
            <a:avLst/>
          </a:prstGeom>
        </p:spPr>
      </p:pic>
    </p:spTree>
    <p:extLst>
      <p:ext uri="{BB962C8B-B14F-4D97-AF65-F5344CB8AC3E}">
        <p14:creationId xmlns:p14="http://schemas.microsoft.com/office/powerpoint/2010/main" val="32428414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6BCA9-5029-ABE6-C2A3-30854C35B4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E9698C-624D-73EE-F2CC-87C20AFA8928}"/>
              </a:ext>
            </a:extLst>
          </p:cNvPr>
          <p:cNvSpPr>
            <a:spLocks noGrp="1"/>
          </p:cNvSpPr>
          <p:nvPr>
            <p:ph type="title"/>
          </p:nvPr>
        </p:nvSpPr>
        <p:spPr/>
        <p:txBody>
          <a:bodyPr/>
          <a:lstStyle/>
          <a:p>
            <a:r>
              <a:rPr lang="en-US"/>
              <a:t>Transmission Expansion Results</a:t>
            </a:r>
          </a:p>
        </p:txBody>
      </p:sp>
      <p:sp>
        <p:nvSpPr>
          <p:cNvPr id="3" name="Text Placeholder 2">
            <a:extLst>
              <a:ext uri="{FF2B5EF4-FFF2-40B4-BE49-F238E27FC236}">
                <a16:creationId xmlns:a16="http://schemas.microsoft.com/office/drawing/2014/main" id="{77631575-AC50-4DB6-5AD1-C32484235547}"/>
              </a:ext>
            </a:extLst>
          </p:cNvPr>
          <p:cNvSpPr>
            <a:spLocks noGrp="1"/>
          </p:cNvSpPr>
          <p:nvPr>
            <p:ph type="body" idx="10"/>
          </p:nvPr>
        </p:nvSpPr>
        <p:spPr/>
        <p:txBody>
          <a:bodyPr/>
          <a:lstStyle/>
          <a:p>
            <a:endParaRPr lang="en-US"/>
          </a:p>
        </p:txBody>
      </p:sp>
    </p:spTree>
    <p:extLst>
      <p:ext uri="{BB962C8B-B14F-4D97-AF65-F5344CB8AC3E}">
        <p14:creationId xmlns:p14="http://schemas.microsoft.com/office/powerpoint/2010/main" val="4119236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with red dots and black lines&#10;&#10;AI-generated content may be incorrect.">
            <a:extLst>
              <a:ext uri="{FF2B5EF4-FFF2-40B4-BE49-F238E27FC236}">
                <a16:creationId xmlns:a16="http://schemas.microsoft.com/office/drawing/2014/main" id="{67C9DD9A-36F9-A272-4A03-50A5948BDC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3733" y="1280160"/>
            <a:ext cx="5394971" cy="4937770"/>
          </a:xfrm>
          <a:prstGeom prst="rect">
            <a:avLst/>
          </a:prstGeom>
        </p:spPr>
      </p:pic>
      <p:sp>
        <p:nvSpPr>
          <p:cNvPr id="4" name="Title 3">
            <a:extLst>
              <a:ext uri="{FF2B5EF4-FFF2-40B4-BE49-F238E27FC236}">
                <a16:creationId xmlns:a16="http://schemas.microsoft.com/office/drawing/2014/main" id="{294AF19F-50BD-A545-338A-CB8BB9F60779}"/>
              </a:ext>
            </a:extLst>
          </p:cNvPr>
          <p:cNvSpPr>
            <a:spLocks noGrp="1"/>
          </p:cNvSpPr>
          <p:nvPr>
            <p:ph type="title"/>
          </p:nvPr>
        </p:nvSpPr>
        <p:spPr/>
        <p:txBody>
          <a:bodyPr/>
          <a:lstStyle/>
          <a:p>
            <a:r>
              <a:rPr lang="en-US"/>
              <a:t>Existing Transmission Path Ratings</a:t>
            </a:r>
          </a:p>
        </p:txBody>
      </p:sp>
      <p:sp>
        <p:nvSpPr>
          <p:cNvPr id="8" name="Text Placeholder 7">
            <a:extLst>
              <a:ext uri="{FF2B5EF4-FFF2-40B4-BE49-F238E27FC236}">
                <a16:creationId xmlns:a16="http://schemas.microsoft.com/office/drawing/2014/main" id="{9723D20D-75DF-8073-B73B-B67F8C230D76}"/>
              </a:ext>
            </a:extLst>
          </p:cNvPr>
          <p:cNvSpPr>
            <a:spLocks noGrp="1"/>
          </p:cNvSpPr>
          <p:nvPr>
            <p:ph type="body" sz="quarter" idx="10"/>
          </p:nvPr>
        </p:nvSpPr>
        <p:spPr/>
        <p:txBody>
          <a:bodyPr/>
          <a:lstStyle/>
          <a:p>
            <a:r>
              <a:rPr lang="en-US"/>
              <a:t>The existing transmission path ratings represent present-day limits on interzonal power flow, </a:t>
            </a:r>
            <a:r>
              <a:rPr lang="en-US" u="sng"/>
              <a:t>excluding</a:t>
            </a:r>
            <a:r>
              <a:rPr lang="en-US"/>
              <a:t> planned or in-development interregional transmission projects</a:t>
            </a:r>
          </a:p>
          <a:p>
            <a:r>
              <a:rPr lang="en-US"/>
              <a:t>Existing transmission path ratings were primarily taken by reviewing the WECC Path Ratings</a:t>
            </a:r>
          </a:p>
          <a:p>
            <a:r>
              <a:rPr lang="en-US"/>
              <a:t>For other interties, the maximum historical BA-BA interchange over recent historical years (2018-2024) is used to infer a path rating</a:t>
            </a:r>
          </a:p>
        </p:txBody>
      </p:sp>
    </p:spTree>
    <p:extLst>
      <p:ext uri="{BB962C8B-B14F-4D97-AF65-F5344CB8AC3E}">
        <p14:creationId xmlns:p14="http://schemas.microsoft.com/office/powerpoint/2010/main" val="7472224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united states&#10;&#10;AI-generated content may be incorrect.">
            <a:extLst>
              <a:ext uri="{FF2B5EF4-FFF2-40B4-BE49-F238E27FC236}">
                <a16:creationId xmlns:a16="http://schemas.microsoft.com/office/drawing/2014/main" id="{9E820B4D-AF71-98A2-CF55-D1C9D059C7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3731" y="1280150"/>
            <a:ext cx="5394971" cy="4937770"/>
          </a:xfrm>
          <a:prstGeom prst="rect">
            <a:avLst/>
          </a:prstGeom>
        </p:spPr>
      </p:pic>
      <p:sp>
        <p:nvSpPr>
          <p:cNvPr id="7" name="Text Placeholder 6">
            <a:extLst>
              <a:ext uri="{FF2B5EF4-FFF2-40B4-BE49-F238E27FC236}">
                <a16:creationId xmlns:a16="http://schemas.microsoft.com/office/drawing/2014/main" id="{B2773D2C-0CF4-1433-1225-AE4B79B5E46B}"/>
              </a:ext>
            </a:extLst>
          </p:cNvPr>
          <p:cNvSpPr>
            <a:spLocks noGrp="1"/>
          </p:cNvSpPr>
          <p:nvPr>
            <p:ph type="body" sz="quarter" idx="10"/>
          </p:nvPr>
        </p:nvSpPr>
        <p:spPr/>
        <p:txBody>
          <a:bodyPr/>
          <a:lstStyle/>
          <a:p>
            <a:r>
              <a:rPr lang="en-US"/>
              <a:t>Major planned and in-development transmission projects are incremental to the existing transmission path ratings</a:t>
            </a:r>
          </a:p>
          <a:p>
            <a:r>
              <a:rPr lang="en-US"/>
              <a:t>Major interregional transmission projects are assumed to be online by 2035 and add to the total path ratings:</a:t>
            </a:r>
          </a:p>
          <a:p>
            <a:pPr lvl="1"/>
            <a:r>
              <a:rPr lang="en-US"/>
              <a:t>BPA Evolving Grid 1.0</a:t>
            </a:r>
          </a:p>
          <a:p>
            <a:pPr lvl="1"/>
            <a:r>
              <a:rPr lang="en-US"/>
              <a:t>B2H</a:t>
            </a:r>
          </a:p>
          <a:p>
            <a:pPr lvl="1"/>
            <a:r>
              <a:rPr lang="en-US"/>
              <a:t>Gateway</a:t>
            </a:r>
          </a:p>
          <a:p>
            <a:pPr lvl="1"/>
            <a:r>
              <a:rPr lang="en-US" err="1"/>
              <a:t>TransWest</a:t>
            </a:r>
            <a:r>
              <a:rPr lang="en-US"/>
              <a:t> Express</a:t>
            </a:r>
          </a:p>
          <a:p>
            <a:pPr lvl="1"/>
            <a:r>
              <a:rPr lang="en-US"/>
              <a:t>SWIP North</a:t>
            </a:r>
          </a:p>
          <a:p>
            <a:pPr lvl="1"/>
            <a:r>
              <a:rPr lang="en-US" err="1"/>
              <a:t>Greenlink</a:t>
            </a:r>
            <a:endParaRPr lang="en-US"/>
          </a:p>
          <a:p>
            <a:pPr lvl="1"/>
            <a:r>
              <a:rPr lang="en-US" err="1"/>
              <a:t>ONLine</a:t>
            </a:r>
            <a:r>
              <a:rPr lang="en-US"/>
              <a:t> Uprate</a:t>
            </a:r>
          </a:p>
          <a:p>
            <a:pPr lvl="1"/>
            <a:r>
              <a:rPr lang="en-US" err="1"/>
              <a:t>SunZia</a:t>
            </a:r>
            <a:endParaRPr lang="en-US"/>
          </a:p>
          <a:p>
            <a:pPr lvl="1"/>
            <a:r>
              <a:rPr lang="en-US"/>
              <a:t>Ten West Link</a:t>
            </a:r>
          </a:p>
        </p:txBody>
      </p:sp>
      <p:sp>
        <p:nvSpPr>
          <p:cNvPr id="6" name="Title 5">
            <a:extLst>
              <a:ext uri="{FF2B5EF4-FFF2-40B4-BE49-F238E27FC236}">
                <a16:creationId xmlns:a16="http://schemas.microsoft.com/office/drawing/2014/main" id="{B5D401BE-95CE-145B-9342-AE9C1AD7682E}"/>
              </a:ext>
            </a:extLst>
          </p:cNvPr>
          <p:cNvSpPr>
            <a:spLocks noGrp="1"/>
          </p:cNvSpPr>
          <p:nvPr>
            <p:ph type="title"/>
          </p:nvPr>
        </p:nvSpPr>
        <p:spPr/>
        <p:txBody>
          <a:bodyPr/>
          <a:lstStyle/>
          <a:p>
            <a:r>
              <a:rPr lang="en-US"/>
              <a:t>Planned and In-Development Transmission Projects</a:t>
            </a:r>
          </a:p>
        </p:txBody>
      </p:sp>
      <p:sp>
        <p:nvSpPr>
          <p:cNvPr id="5" name="TextBox 4">
            <a:extLst>
              <a:ext uri="{FF2B5EF4-FFF2-40B4-BE49-F238E27FC236}">
                <a16:creationId xmlns:a16="http://schemas.microsoft.com/office/drawing/2014/main" id="{4270DE50-4281-278C-80B2-A10BB896CA09}"/>
              </a:ext>
            </a:extLst>
          </p:cNvPr>
          <p:cNvSpPr txBox="1"/>
          <p:nvPr/>
        </p:nvSpPr>
        <p:spPr>
          <a:xfrm>
            <a:off x="4568217" y="6566128"/>
            <a:ext cx="30515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5E39"/>
                </a:solidFill>
                <a:effectLst/>
                <a:uLnTx/>
                <a:uFillTx/>
                <a:latin typeface="Aptos"/>
                <a:ea typeface="+mn-ea"/>
                <a:cs typeface="+mn-cs"/>
              </a:rPr>
              <a:t>Preliminary results. Subject to change.</a:t>
            </a:r>
          </a:p>
        </p:txBody>
      </p:sp>
      <p:sp>
        <p:nvSpPr>
          <p:cNvPr id="11" name="TextBox 10">
            <a:extLst>
              <a:ext uri="{FF2B5EF4-FFF2-40B4-BE49-F238E27FC236}">
                <a16:creationId xmlns:a16="http://schemas.microsoft.com/office/drawing/2014/main" id="{E5CCE3CC-D230-9CF2-DE73-97ED40ACD970}"/>
              </a:ext>
            </a:extLst>
          </p:cNvPr>
          <p:cNvSpPr txBox="1"/>
          <p:nvPr/>
        </p:nvSpPr>
        <p:spPr>
          <a:xfrm>
            <a:off x="6987443" y="5236906"/>
            <a:ext cx="707763" cy="276999"/>
          </a:xfrm>
          <a:prstGeom prst="rect">
            <a:avLst/>
          </a:prstGeom>
          <a:solidFill>
            <a:schemeClr val="bg1">
              <a:lumMod val="95000"/>
            </a:schemeClr>
          </a:solidFill>
          <a:ln>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000000"/>
                </a:solidFill>
                <a:effectLst/>
                <a:uLnTx/>
                <a:uFillTx/>
                <a:latin typeface="Aptos"/>
                <a:ea typeface="+mn-ea"/>
                <a:cs typeface="+mn-cs"/>
              </a:rPr>
              <a:t>Ten West Link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000000"/>
                </a:solidFill>
                <a:effectLst/>
                <a:uLnTx/>
                <a:uFillTx/>
                <a:latin typeface="Aptos"/>
                <a:ea typeface="+mn-ea"/>
                <a:cs typeface="+mn-cs"/>
              </a:rPr>
              <a:t>3200 MW</a:t>
            </a:r>
          </a:p>
        </p:txBody>
      </p:sp>
      <p:sp>
        <p:nvSpPr>
          <p:cNvPr id="12" name="TextBox 11">
            <a:extLst>
              <a:ext uri="{FF2B5EF4-FFF2-40B4-BE49-F238E27FC236}">
                <a16:creationId xmlns:a16="http://schemas.microsoft.com/office/drawing/2014/main" id="{D0DDD9DC-4EBF-9039-8817-863F53C9778D}"/>
              </a:ext>
            </a:extLst>
          </p:cNvPr>
          <p:cNvSpPr txBox="1"/>
          <p:nvPr/>
        </p:nvSpPr>
        <p:spPr>
          <a:xfrm>
            <a:off x="8710764" y="5344628"/>
            <a:ext cx="640907" cy="276999"/>
          </a:xfrm>
          <a:prstGeom prst="rect">
            <a:avLst/>
          </a:prstGeom>
          <a:solidFill>
            <a:schemeClr val="bg1">
              <a:lumMod val="95000"/>
            </a:schemeClr>
          </a:solidFill>
          <a:ln>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err="1">
                <a:ln>
                  <a:noFill/>
                </a:ln>
                <a:solidFill>
                  <a:srgbClr val="000000"/>
                </a:solidFill>
                <a:effectLst/>
                <a:uLnTx/>
                <a:uFillTx/>
                <a:latin typeface="Aptos"/>
                <a:ea typeface="+mn-ea"/>
                <a:cs typeface="+mn-cs"/>
              </a:rPr>
              <a:t>SunZia</a:t>
            </a:r>
            <a:br>
              <a:rPr kumimoji="0" lang="en-US" sz="600" b="1" i="0" u="none" strike="noStrike" kern="1200" cap="none" spc="0" normalizeH="0" baseline="0" noProof="0">
                <a:ln>
                  <a:noFill/>
                </a:ln>
                <a:solidFill>
                  <a:srgbClr val="000000"/>
                </a:solidFill>
                <a:effectLst/>
                <a:uLnTx/>
                <a:uFillTx/>
                <a:latin typeface="Aptos"/>
                <a:ea typeface="+mn-ea"/>
                <a:cs typeface="+mn-cs"/>
              </a:rPr>
            </a:br>
            <a:r>
              <a:rPr kumimoji="0" lang="en-US" sz="600" b="1" i="0" u="none" strike="noStrike" kern="1200" cap="none" spc="0" normalizeH="0" baseline="0" noProof="0">
                <a:ln>
                  <a:noFill/>
                </a:ln>
                <a:solidFill>
                  <a:srgbClr val="000000"/>
                </a:solidFill>
                <a:effectLst/>
                <a:uLnTx/>
                <a:uFillTx/>
                <a:latin typeface="Aptos"/>
                <a:ea typeface="+mn-ea"/>
                <a:cs typeface="+mn-cs"/>
              </a:rPr>
              <a:t>3000 MW</a:t>
            </a:r>
          </a:p>
        </p:txBody>
      </p:sp>
      <p:sp>
        <p:nvSpPr>
          <p:cNvPr id="13" name="TextBox 12">
            <a:extLst>
              <a:ext uri="{FF2B5EF4-FFF2-40B4-BE49-F238E27FC236}">
                <a16:creationId xmlns:a16="http://schemas.microsoft.com/office/drawing/2014/main" id="{6995E7BD-BAF0-C8D0-89E9-E0BAB2CAC470}"/>
              </a:ext>
            </a:extLst>
          </p:cNvPr>
          <p:cNvSpPr txBox="1"/>
          <p:nvPr/>
        </p:nvSpPr>
        <p:spPr>
          <a:xfrm>
            <a:off x="7403987" y="3231978"/>
            <a:ext cx="646959" cy="276999"/>
          </a:xfrm>
          <a:prstGeom prst="rect">
            <a:avLst/>
          </a:prstGeom>
          <a:solidFill>
            <a:schemeClr val="bg1">
              <a:lumMod val="95000"/>
            </a:schemeClr>
          </a:solidFill>
          <a:ln>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000000"/>
                </a:solidFill>
                <a:effectLst/>
                <a:uLnTx/>
                <a:uFillTx/>
                <a:latin typeface="Aptos"/>
                <a:ea typeface="+mn-ea"/>
                <a:cs typeface="+mn-cs"/>
              </a:rPr>
              <a:t>SWIP North</a:t>
            </a:r>
            <a:br>
              <a:rPr kumimoji="0" lang="en-US" sz="600" b="1" i="0" u="none" strike="noStrike" kern="1200" cap="none" spc="0" normalizeH="0" baseline="0" noProof="0">
                <a:ln>
                  <a:noFill/>
                </a:ln>
                <a:solidFill>
                  <a:srgbClr val="000000"/>
                </a:solidFill>
                <a:effectLst/>
                <a:uLnTx/>
                <a:uFillTx/>
                <a:latin typeface="Aptos"/>
                <a:ea typeface="+mn-ea"/>
                <a:cs typeface="+mn-cs"/>
              </a:rPr>
            </a:br>
            <a:r>
              <a:rPr kumimoji="0" lang="en-US" sz="600" b="1" i="0" u="none" strike="noStrike" kern="1200" cap="none" spc="0" normalizeH="0" baseline="0" noProof="0">
                <a:ln>
                  <a:noFill/>
                </a:ln>
                <a:solidFill>
                  <a:srgbClr val="000000"/>
                </a:solidFill>
                <a:effectLst/>
                <a:uLnTx/>
                <a:uFillTx/>
                <a:latin typeface="Aptos"/>
                <a:ea typeface="+mn-ea"/>
                <a:cs typeface="+mn-cs"/>
              </a:rPr>
              <a:t>1700 MW</a:t>
            </a:r>
          </a:p>
        </p:txBody>
      </p:sp>
      <p:sp>
        <p:nvSpPr>
          <p:cNvPr id="14" name="TextBox 13">
            <a:extLst>
              <a:ext uri="{FF2B5EF4-FFF2-40B4-BE49-F238E27FC236}">
                <a16:creationId xmlns:a16="http://schemas.microsoft.com/office/drawing/2014/main" id="{63270706-B22B-BC6F-1DAA-8B5362515033}"/>
              </a:ext>
            </a:extLst>
          </p:cNvPr>
          <p:cNvSpPr txBox="1"/>
          <p:nvPr/>
        </p:nvSpPr>
        <p:spPr>
          <a:xfrm>
            <a:off x="7171604" y="3663085"/>
            <a:ext cx="732013" cy="276999"/>
          </a:xfrm>
          <a:prstGeom prst="rect">
            <a:avLst/>
          </a:prstGeom>
          <a:solidFill>
            <a:schemeClr val="bg1">
              <a:lumMod val="95000"/>
            </a:schemeClr>
          </a:solidFill>
          <a:ln>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err="1">
                <a:ln>
                  <a:noFill/>
                </a:ln>
                <a:solidFill>
                  <a:srgbClr val="000000"/>
                </a:solidFill>
                <a:effectLst/>
                <a:uLnTx/>
                <a:uFillTx/>
                <a:latin typeface="Aptos"/>
                <a:ea typeface="+mn-ea"/>
                <a:cs typeface="+mn-cs"/>
              </a:rPr>
              <a:t>ONLine</a:t>
            </a:r>
            <a:r>
              <a:rPr kumimoji="0" lang="en-US" sz="600" b="1" i="0" u="none" strike="noStrike" kern="1200" cap="none" spc="0" normalizeH="0" baseline="0" noProof="0">
                <a:ln>
                  <a:noFill/>
                </a:ln>
                <a:solidFill>
                  <a:srgbClr val="000000"/>
                </a:solidFill>
                <a:effectLst/>
                <a:uLnTx/>
                <a:uFillTx/>
                <a:latin typeface="Aptos"/>
                <a:ea typeface="+mn-ea"/>
                <a:cs typeface="+mn-cs"/>
              </a:rPr>
              <a:t> Uprate</a:t>
            </a:r>
            <a:br>
              <a:rPr kumimoji="0" lang="en-US" sz="600" b="1" i="0" u="none" strike="noStrike" kern="1200" cap="none" spc="0" normalizeH="0" baseline="0" noProof="0">
                <a:ln>
                  <a:noFill/>
                </a:ln>
                <a:solidFill>
                  <a:srgbClr val="000000"/>
                </a:solidFill>
                <a:effectLst/>
                <a:uLnTx/>
                <a:uFillTx/>
                <a:latin typeface="Aptos"/>
                <a:ea typeface="+mn-ea"/>
                <a:cs typeface="+mn-cs"/>
              </a:rPr>
            </a:br>
            <a:r>
              <a:rPr kumimoji="0" lang="en-US" sz="600" b="1" i="0" u="none" strike="noStrike" kern="1200" cap="none" spc="0" normalizeH="0" baseline="0" noProof="0">
                <a:ln>
                  <a:noFill/>
                </a:ln>
                <a:solidFill>
                  <a:srgbClr val="000000"/>
                </a:solidFill>
                <a:effectLst/>
                <a:uLnTx/>
                <a:uFillTx/>
                <a:latin typeface="Aptos"/>
                <a:ea typeface="+mn-ea"/>
                <a:cs typeface="+mn-cs"/>
              </a:rPr>
              <a:t>1200 MW</a:t>
            </a:r>
          </a:p>
        </p:txBody>
      </p:sp>
      <p:cxnSp>
        <p:nvCxnSpPr>
          <p:cNvPr id="15" name="Straight Connector 14">
            <a:extLst>
              <a:ext uri="{FF2B5EF4-FFF2-40B4-BE49-F238E27FC236}">
                <a16:creationId xmlns:a16="http://schemas.microsoft.com/office/drawing/2014/main" id="{73CD8553-9151-5537-F946-4C0564C891BE}"/>
              </a:ext>
            </a:extLst>
          </p:cNvPr>
          <p:cNvCxnSpPr>
            <a:cxnSpLocks/>
          </p:cNvCxnSpPr>
          <p:nvPr/>
        </p:nvCxnSpPr>
        <p:spPr>
          <a:xfrm flipH="1">
            <a:off x="7409934" y="3993138"/>
            <a:ext cx="510440" cy="57584"/>
          </a:xfrm>
          <a:prstGeom prst="line">
            <a:avLst/>
          </a:prstGeom>
          <a:ln w="38100">
            <a:solidFill>
              <a:srgbClr val="E69600"/>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180DFE-4887-3538-3118-D03168120D2F}"/>
              </a:ext>
            </a:extLst>
          </p:cNvPr>
          <p:cNvCxnSpPr>
            <a:cxnSpLocks/>
          </p:cNvCxnSpPr>
          <p:nvPr/>
        </p:nvCxnSpPr>
        <p:spPr>
          <a:xfrm flipH="1" flipV="1">
            <a:off x="7407601" y="4050722"/>
            <a:ext cx="393503" cy="587971"/>
          </a:xfrm>
          <a:prstGeom prst="line">
            <a:avLst/>
          </a:prstGeom>
          <a:ln w="38100">
            <a:solidFill>
              <a:srgbClr val="E69600"/>
            </a:solidFill>
            <a:prstDash val="soli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D1091C3-6BE8-C1C0-63B3-DC435C1FD50F}"/>
              </a:ext>
            </a:extLst>
          </p:cNvPr>
          <p:cNvSpPr txBox="1"/>
          <p:nvPr/>
        </p:nvSpPr>
        <p:spPr>
          <a:xfrm>
            <a:off x="6799038" y="4156738"/>
            <a:ext cx="640907" cy="276999"/>
          </a:xfrm>
          <a:prstGeom prst="rect">
            <a:avLst/>
          </a:prstGeom>
          <a:solidFill>
            <a:schemeClr val="bg1">
              <a:lumMod val="95000"/>
            </a:schemeClr>
          </a:solidFill>
          <a:ln>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err="1">
                <a:ln>
                  <a:noFill/>
                </a:ln>
                <a:solidFill>
                  <a:srgbClr val="000000"/>
                </a:solidFill>
                <a:effectLst/>
                <a:uLnTx/>
                <a:uFillTx/>
                <a:latin typeface="Aptos"/>
                <a:ea typeface="+mn-ea"/>
                <a:cs typeface="+mn-cs"/>
              </a:rPr>
              <a:t>Greenlink</a:t>
            </a:r>
            <a:br>
              <a:rPr kumimoji="0" lang="en-US" sz="600" b="1" i="0" u="none" strike="noStrike" kern="1200" cap="none" spc="0" normalizeH="0" baseline="0" noProof="0">
                <a:ln>
                  <a:noFill/>
                </a:ln>
                <a:solidFill>
                  <a:srgbClr val="000000"/>
                </a:solidFill>
                <a:effectLst/>
                <a:uLnTx/>
                <a:uFillTx/>
                <a:latin typeface="Aptos"/>
                <a:ea typeface="+mn-ea"/>
                <a:cs typeface="+mn-cs"/>
              </a:rPr>
            </a:br>
            <a:r>
              <a:rPr kumimoji="0" lang="en-US" sz="600" b="1" i="0" u="none" strike="noStrike" kern="1200" cap="none" spc="0" normalizeH="0" baseline="0" noProof="0">
                <a:ln>
                  <a:noFill/>
                </a:ln>
                <a:solidFill>
                  <a:srgbClr val="000000"/>
                </a:solidFill>
                <a:effectLst/>
                <a:uLnTx/>
                <a:uFillTx/>
                <a:latin typeface="Aptos"/>
                <a:ea typeface="+mn-ea"/>
                <a:cs typeface="+mn-cs"/>
              </a:rPr>
              <a:t>725 MW N-S</a:t>
            </a:r>
          </a:p>
        </p:txBody>
      </p:sp>
      <p:sp>
        <p:nvSpPr>
          <p:cNvPr id="18" name="TextBox 17">
            <a:extLst>
              <a:ext uri="{FF2B5EF4-FFF2-40B4-BE49-F238E27FC236}">
                <a16:creationId xmlns:a16="http://schemas.microsoft.com/office/drawing/2014/main" id="{F9C9725A-A26F-4FBE-DADA-6982C5810581}"/>
              </a:ext>
            </a:extLst>
          </p:cNvPr>
          <p:cNvSpPr txBox="1"/>
          <p:nvPr/>
        </p:nvSpPr>
        <p:spPr>
          <a:xfrm>
            <a:off x="8212976" y="3586927"/>
            <a:ext cx="732012" cy="276999"/>
          </a:xfrm>
          <a:prstGeom prst="rect">
            <a:avLst/>
          </a:prstGeom>
          <a:solidFill>
            <a:schemeClr val="bg1">
              <a:lumMod val="95000"/>
            </a:schemeClr>
          </a:solidFill>
          <a:ln>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000000"/>
                </a:solidFill>
                <a:effectLst/>
                <a:uLnTx/>
                <a:uFillTx/>
                <a:latin typeface="Aptos"/>
                <a:ea typeface="+mn-ea"/>
                <a:cs typeface="+mn-cs"/>
              </a:rPr>
              <a:t>Gateway South</a:t>
            </a:r>
            <a:br>
              <a:rPr kumimoji="0" lang="en-US" sz="600" b="1" i="0" u="none" strike="noStrike" kern="1200" cap="none" spc="0" normalizeH="0" baseline="0" noProof="0">
                <a:ln>
                  <a:noFill/>
                </a:ln>
                <a:solidFill>
                  <a:srgbClr val="000000"/>
                </a:solidFill>
                <a:effectLst/>
                <a:uLnTx/>
                <a:uFillTx/>
                <a:latin typeface="Aptos"/>
                <a:ea typeface="+mn-ea"/>
                <a:cs typeface="+mn-cs"/>
              </a:rPr>
            </a:br>
            <a:r>
              <a:rPr kumimoji="0" lang="en-US" sz="600" b="1" i="0" u="none" strike="noStrike" kern="1200" cap="none" spc="0" normalizeH="0" baseline="0" noProof="0">
                <a:ln>
                  <a:noFill/>
                </a:ln>
                <a:solidFill>
                  <a:srgbClr val="000000"/>
                </a:solidFill>
                <a:effectLst/>
                <a:uLnTx/>
                <a:uFillTx/>
                <a:latin typeface="Aptos"/>
                <a:ea typeface="+mn-ea"/>
                <a:cs typeface="+mn-cs"/>
              </a:rPr>
              <a:t>1700 MW</a:t>
            </a:r>
          </a:p>
        </p:txBody>
      </p:sp>
      <p:sp>
        <p:nvSpPr>
          <p:cNvPr id="19" name="TextBox 18">
            <a:extLst>
              <a:ext uri="{FF2B5EF4-FFF2-40B4-BE49-F238E27FC236}">
                <a16:creationId xmlns:a16="http://schemas.microsoft.com/office/drawing/2014/main" id="{76F8AD59-5034-1100-3372-0ADEA2D4C0E3}"/>
              </a:ext>
            </a:extLst>
          </p:cNvPr>
          <p:cNvSpPr txBox="1"/>
          <p:nvPr/>
        </p:nvSpPr>
        <p:spPr>
          <a:xfrm>
            <a:off x="9590746" y="3235858"/>
            <a:ext cx="818484" cy="276999"/>
          </a:xfrm>
          <a:prstGeom prst="rect">
            <a:avLst/>
          </a:prstGeom>
          <a:solidFill>
            <a:schemeClr val="bg1">
              <a:lumMod val="95000"/>
            </a:schemeClr>
          </a:solidFill>
          <a:ln>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err="1">
                <a:ln>
                  <a:noFill/>
                </a:ln>
                <a:solidFill>
                  <a:srgbClr val="000000"/>
                </a:solidFill>
                <a:effectLst/>
                <a:uLnTx/>
                <a:uFillTx/>
                <a:latin typeface="Aptos"/>
                <a:ea typeface="+mn-ea"/>
                <a:cs typeface="+mn-cs"/>
              </a:rPr>
              <a:t>TransWest</a:t>
            </a:r>
            <a:r>
              <a:rPr kumimoji="0" lang="en-US" sz="600" b="1" i="0" u="none" strike="noStrike" kern="1200" cap="none" spc="0" normalizeH="0" baseline="0" noProof="0">
                <a:ln>
                  <a:noFill/>
                </a:ln>
                <a:solidFill>
                  <a:srgbClr val="000000"/>
                </a:solidFill>
                <a:effectLst/>
                <a:uLnTx/>
                <a:uFillTx/>
                <a:latin typeface="Aptos"/>
                <a:ea typeface="+mn-ea"/>
                <a:cs typeface="+mn-cs"/>
              </a:rPr>
              <a:t> DC</a:t>
            </a:r>
            <a:br>
              <a:rPr kumimoji="0" lang="en-US" sz="600" b="1" i="0" u="none" strike="noStrike" kern="1200" cap="none" spc="0" normalizeH="0" baseline="0" noProof="0">
                <a:ln>
                  <a:noFill/>
                </a:ln>
                <a:solidFill>
                  <a:srgbClr val="000000"/>
                </a:solidFill>
                <a:effectLst/>
                <a:uLnTx/>
                <a:uFillTx/>
                <a:latin typeface="Aptos"/>
                <a:ea typeface="+mn-ea"/>
                <a:cs typeface="+mn-cs"/>
              </a:rPr>
            </a:br>
            <a:r>
              <a:rPr kumimoji="0" lang="en-US" sz="600" b="1" i="0" u="none" strike="noStrike" kern="1200" cap="none" spc="0" normalizeH="0" baseline="0" noProof="0">
                <a:ln>
                  <a:noFill/>
                </a:ln>
                <a:solidFill>
                  <a:srgbClr val="000000"/>
                </a:solidFill>
                <a:effectLst/>
                <a:uLnTx/>
                <a:uFillTx/>
                <a:latin typeface="Aptos"/>
                <a:ea typeface="+mn-ea"/>
                <a:cs typeface="+mn-cs"/>
              </a:rPr>
              <a:t>3000 MW</a:t>
            </a:r>
          </a:p>
        </p:txBody>
      </p:sp>
      <p:sp>
        <p:nvSpPr>
          <p:cNvPr id="20" name="TextBox 19">
            <a:extLst>
              <a:ext uri="{FF2B5EF4-FFF2-40B4-BE49-F238E27FC236}">
                <a16:creationId xmlns:a16="http://schemas.microsoft.com/office/drawing/2014/main" id="{7F7C6E86-6D78-B797-BCDF-1990BFF60A2A}"/>
              </a:ext>
            </a:extLst>
          </p:cNvPr>
          <p:cNvSpPr txBox="1"/>
          <p:nvPr/>
        </p:nvSpPr>
        <p:spPr>
          <a:xfrm>
            <a:off x="8181192" y="4371061"/>
            <a:ext cx="811076" cy="276999"/>
          </a:xfrm>
          <a:prstGeom prst="rect">
            <a:avLst/>
          </a:prstGeom>
          <a:solidFill>
            <a:schemeClr val="bg1">
              <a:lumMod val="95000"/>
            </a:schemeClr>
          </a:solidFill>
          <a:ln>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err="1">
                <a:ln>
                  <a:noFill/>
                </a:ln>
                <a:solidFill>
                  <a:srgbClr val="000000"/>
                </a:solidFill>
                <a:effectLst/>
                <a:uLnTx/>
                <a:uFillTx/>
                <a:latin typeface="Aptos"/>
                <a:ea typeface="+mn-ea"/>
                <a:cs typeface="+mn-cs"/>
              </a:rPr>
              <a:t>TransWest</a:t>
            </a:r>
            <a:r>
              <a:rPr kumimoji="0" lang="en-US" sz="600" b="1" i="0" u="none" strike="noStrike" kern="1200" cap="none" spc="0" normalizeH="0" baseline="0" noProof="0">
                <a:ln>
                  <a:noFill/>
                </a:ln>
                <a:solidFill>
                  <a:srgbClr val="000000"/>
                </a:solidFill>
                <a:effectLst/>
                <a:uLnTx/>
                <a:uFillTx/>
                <a:latin typeface="Aptos"/>
                <a:ea typeface="+mn-ea"/>
                <a:cs typeface="+mn-cs"/>
              </a:rPr>
              <a:t> AC</a:t>
            </a:r>
            <a:br>
              <a:rPr kumimoji="0" lang="en-US" sz="600" b="1" i="0" u="none" strike="noStrike" kern="1200" cap="none" spc="0" normalizeH="0" baseline="0" noProof="0">
                <a:ln>
                  <a:noFill/>
                </a:ln>
                <a:solidFill>
                  <a:srgbClr val="000000"/>
                </a:solidFill>
                <a:effectLst/>
                <a:uLnTx/>
                <a:uFillTx/>
                <a:latin typeface="Aptos"/>
                <a:ea typeface="+mn-ea"/>
                <a:cs typeface="+mn-cs"/>
              </a:rPr>
            </a:br>
            <a:r>
              <a:rPr kumimoji="0" lang="en-US" sz="600" b="1" i="0" u="none" strike="noStrike" kern="1200" cap="none" spc="0" normalizeH="0" baseline="0" noProof="0">
                <a:ln>
                  <a:noFill/>
                </a:ln>
                <a:solidFill>
                  <a:srgbClr val="000000"/>
                </a:solidFill>
                <a:effectLst/>
                <a:uLnTx/>
                <a:uFillTx/>
                <a:latin typeface="Aptos"/>
                <a:ea typeface="+mn-ea"/>
                <a:cs typeface="+mn-cs"/>
              </a:rPr>
              <a:t>1500 MW</a:t>
            </a:r>
          </a:p>
        </p:txBody>
      </p:sp>
      <p:sp>
        <p:nvSpPr>
          <p:cNvPr id="21" name="TextBox 20">
            <a:extLst>
              <a:ext uri="{FF2B5EF4-FFF2-40B4-BE49-F238E27FC236}">
                <a16:creationId xmlns:a16="http://schemas.microsoft.com/office/drawing/2014/main" id="{F53E32BA-7567-5129-1727-22B1EDA5A96F}"/>
              </a:ext>
            </a:extLst>
          </p:cNvPr>
          <p:cNvSpPr txBox="1"/>
          <p:nvPr/>
        </p:nvSpPr>
        <p:spPr>
          <a:xfrm>
            <a:off x="7862490" y="2549811"/>
            <a:ext cx="732012" cy="276999"/>
          </a:xfrm>
          <a:prstGeom prst="rect">
            <a:avLst/>
          </a:prstGeom>
          <a:solidFill>
            <a:schemeClr val="bg1">
              <a:lumMod val="95000"/>
            </a:schemeClr>
          </a:solidFill>
          <a:ln>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000000"/>
                </a:solidFill>
                <a:effectLst/>
                <a:uLnTx/>
                <a:uFillTx/>
                <a:latin typeface="Aptos"/>
                <a:ea typeface="+mn-ea"/>
                <a:cs typeface="+mn-cs"/>
              </a:rPr>
              <a:t>B2H</a:t>
            </a:r>
            <a:br>
              <a:rPr kumimoji="0" lang="en-US" sz="600" b="1" i="0" u="none" strike="noStrike" kern="1200" cap="none" spc="0" normalizeH="0" baseline="0" noProof="0">
                <a:ln>
                  <a:noFill/>
                </a:ln>
                <a:solidFill>
                  <a:srgbClr val="000000"/>
                </a:solidFill>
                <a:effectLst/>
                <a:uLnTx/>
                <a:uFillTx/>
                <a:latin typeface="Aptos"/>
                <a:ea typeface="+mn-ea"/>
                <a:cs typeface="+mn-cs"/>
              </a:rPr>
            </a:br>
            <a:r>
              <a:rPr kumimoji="0" lang="en-US" sz="600" b="1" i="0" u="none" strike="noStrike" kern="1200" cap="none" spc="0" normalizeH="0" baseline="0" noProof="0">
                <a:ln>
                  <a:noFill/>
                </a:ln>
                <a:solidFill>
                  <a:srgbClr val="000000"/>
                </a:solidFill>
                <a:effectLst/>
                <a:uLnTx/>
                <a:uFillTx/>
                <a:latin typeface="Aptos"/>
                <a:ea typeface="+mn-ea"/>
                <a:cs typeface="+mn-cs"/>
              </a:rPr>
              <a:t>1400/1000 MW</a:t>
            </a:r>
          </a:p>
        </p:txBody>
      </p:sp>
      <p:sp>
        <p:nvSpPr>
          <p:cNvPr id="22" name="TextBox 21">
            <a:extLst>
              <a:ext uri="{FF2B5EF4-FFF2-40B4-BE49-F238E27FC236}">
                <a16:creationId xmlns:a16="http://schemas.microsoft.com/office/drawing/2014/main" id="{CADFDB68-5E3C-9F3F-12C1-E13C34AB0413}"/>
              </a:ext>
            </a:extLst>
          </p:cNvPr>
          <p:cNvSpPr txBox="1"/>
          <p:nvPr/>
        </p:nvSpPr>
        <p:spPr>
          <a:xfrm>
            <a:off x="6912224" y="2570038"/>
            <a:ext cx="640907" cy="369332"/>
          </a:xfrm>
          <a:prstGeom prst="rect">
            <a:avLst/>
          </a:prstGeom>
          <a:solidFill>
            <a:schemeClr val="bg1">
              <a:lumMod val="95000"/>
            </a:schemeClr>
          </a:solidFill>
          <a:ln>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000000"/>
                </a:solidFill>
                <a:effectLst/>
                <a:uLnTx/>
                <a:uFillTx/>
                <a:latin typeface="Aptos"/>
                <a:ea typeface="+mn-ea"/>
                <a:cs typeface="+mn-cs"/>
              </a:rPr>
              <a:t>BPA Evolving Grid 1.0</a:t>
            </a:r>
            <a:br>
              <a:rPr kumimoji="0" lang="en-US" sz="600" b="1" i="0" u="none" strike="noStrike" kern="1200" cap="none" spc="0" normalizeH="0" baseline="0" noProof="0">
                <a:ln>
                  <a:noFill/>
                </a:ln>
                <a:solidFill>
                  <a:srgbClr val="000000"/>
                </a:solidFill>
                <a:effectLst/>
                <a:uLnTx/>
                <a:uFillTx/>
                <a:latin typeface="Aptos"/>
                <a:ea typeface="+mn-ea"/>
                <a:cs typeface="+mn-cs"/>
              </a:rPr>
            </a:br>
            <a:r>
              <a:rPr kumimoji="0" lang="en-US" sz="600" b="1" i="0" u="none" strike="noStrike" kern="1200" cap="none" spc="0" normalizeH="0" baseline="0" noProof="0">
                <a:ln>
                  <a:noFill/>
                </a:ln>
                <a:solidFill>
                  <a:srgbClr val="000000"/>
                </a:solidFill>
                <a:effectLst/>
                <a:uLnTx/>
                <a:uFillTx/>
                <a:latin typeface="Aptos"/>
                <a:ea typeface="+mn-ea"/>
                <a:cs typeface="+mn-cs"/>
              </a:rPr>
              <a:t>+1500 MW</a:t>
            </a:r>
          </a:p>
        </p:txBody>
      </p:sp>
      <p:sp>
        <p:nvSpPr>
          <p:cNvPr id="2" name="TextBox 1">
            <a:extLst>
              <a:ext uri="{FF2B5EF4-FFF2-40B4-BE49-F238E27FC236}">
                <a16:creationId xmlns:a16="http://schemas.microsoft.com/office/drawing/2014/main" id="{EDD72A19-C478-BF84-1E8C-5853110091CB}"/>
              </a:ext>
            </a:extLst>
          </p:cNvPr>
          <p:cNvSpPr txBox="1"/>
          <p:nvPr/>
        </p:nvSpPr>
        <p:spPr>
          <a:xfrm>
            <a:off x="6530697" y="1866336"/>
            <a:ext cx="640907" cy="369332"/>
          </a:xfrm>
          <a:prstGeom prst="rect">
            <a:avLst/>
          </a:prstGeom>
          <a:solidFill>
            <a:schemeClr val="bg1">
              <a:lumMod val="95000"/>
            </a:schemeClr>
          </a:solidFill>
          <a:ln>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000000"/>
                </a:solidFill>
                <a:effectLst/>
                <a:uLnTx/>
                <a:uFillTx/>
                <a:latin typeface="Aptos"/>
                <a:ea typeface="+mn-ea"/>
                <a:cs typeface="+mn-cs"/>
              </a:rPr>
              <a:t>BPA Evolving Grid 1.0</a:t>
            </a:r>
            <a:br>
              <a:rPr kumimoji="0" lang="en-US" sz="600" b="1" i="0" u="none" strike="noStrike" kern="1200" cap="none" spc="0" normalizeH="0" baseline="0" noProof="0">
                <a:ln>
                  <a:noFill/>
                </a:ln>
                <a:solidFill>
                  <a:srgbClr val="000000"/>
                </a:solidFill>
                <a:effectLst/>
                <a:uLnTx/>
                <a:uFillTx/>
                <a:latin typeface="Aptos"/>
                <a:ea typeface="+mn-ea"/>
                <a:cs typeface="+mn-cs"/>
              </a:rPr>
            </a:br>
            <a:r>
              <a:rPr kumimoji="0" lang="en-US" sz="600" b="1" i="0" u="none" strike="noStrike" kern="1200" cap="none" spc="0" normalizeH="0" baseline="0" noProof="0">
                <a:ln>
                  <a:noFill/>
                </a:ln>
                <a:solidFill>
                  <a:srgbClr val="000000"/>
                </a:solidFill>
                <a:effectLst/>
                <a:uLnTx/>
                <a:uFillTx/>
                <a:latin typeface="Aptos"/>
                <a:ea typeface="+mn-ea"/>
                <a:cs typeface="+mn-cs"/>
              </a:rPr>
              <a:t>+650 MW</a:t>
            </a:r>
          </a:p>
        </p:txBody>
      </p:sp>
    </p:spTree>
    <p:extLst>
      <p:ext uri="{BB962C8B-B14F-4D97-AF65-F5344CB8AC3E}">
        <p14:creationId xmlns:p14="http://schemas.microsoft.com/office/powerpoint/2010/main" val="4873521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united states&#10;&#10;AI-generated content may be incorrect.">
            <a:extLst>
              <a:ext uri="{FF2B5EF4-FFF2-40B4-BE49-F238E27FC236}">
                <a16:creationId xmlns:a16="http://schemas.microsoft.com/office/drawing/2014/main" id="{DC4580CC-7675-99C7-D5F3-C81CE68C19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3733" y="1280160"/>
            <a:ext cx="5394971" cy="4937770"/>
          </a:xfrm>
          <a:prstGeom prst="rect">
            <a:avLst/>
          </a:prstGeom>
        </p:spPr>
      </p:pic>
      <p:sp>
        <p:nvSpPr>
          <p:cNvPr id="23" name="Title 22">
            <a:extLst>
              <a:ext uri="{FF2B5EF4-FFF2-40B4-BE49-F238E27FC236}">
                <a16:creationId xmlns:a16="http://schemas.microsoft.com/office/drawing/2014/main" id="{843ACA2C-656D-BED9-E28C-456A62347FC2}"/>
              </a:ext>
            </a:extLst>
          </p:cNvPr>
          <p:cNvSpPr>
            <a:spLocks noGrp="1"/>
          </p:cNvSpPr>
          <p:nvPr>
            <p:ph type="title"/>
          </p:nvPr>
        </p:nvSpPr>
        <p:spPr/>
        <p:txBody>
          <a:bodyPr/>
          <a:lstStyle/>
          <a:p>
            <a:r>
              <a:rPr lang="en-US"/>
              <a:t>Selected Transmission Lines, 2045</a:t>
            </a:r>
          </a:p>
        </p:txBody>
      </p:sp>
      <p:sp>
        <p:nvSpPr>
          <p:cNvPr id="5" name="Text Placeholder 4">
            <a:extLst>
              <a:ext uri="{FF2B5EF4-FFF2-40B4-BE49-F238E27FC236}">
                <a16:creationId xmlns:a16="http://schemas.microsoft.com/office/drawing/2014/main" id="{4B723E59-E6AF-05FF-8E1A-3E6490664D76}"/>
              </a:ext>
            </a:extLst>
          </p:cNvPr>
          <p:cNvSpPr>
            <a:spLocks noGrp="1"/>
          </p:cNvSpPr>
          <p:nvPr>
            <p:ph type="body" sz="quarter" idx="10"/>
          </p:nvPr>
        </p:nvSpPr>
        <p:spPr>
          <a:xfrm>
            <a:off x="463296" y="1280160"/>
            <a:ext cx="5394960" cy="3723640"/>
          </a:xfrm>
        </p:spPr>
        <p:txBody>
          <a:bodyPr/>
          <a:lstStyle/>
          <a:p>
            <a:r>
              <a:rPr lang="en-US"/>
              <a:t>Less wind is selected in this portfolio relative to previous portfolio results shared with the WATT, which has reduced the need for interregional transmission</a:t>
            </a:r>
          </a:p>
          <a:p>
            <a:pPr lvl="1"/>
            <a:r>
              <a:rPr lang="en-US"/>
              <a:t>This is due to the cost of wind being higher than operating costs of existing natural gas generators</a:t>
            </a:r>
          </a:p>
          <a:p>
            <a:r>
              <a:rPr lang="en-US"/>
              <a:t>Lines are selected to deliver WY wind to loads in Colorado and Nevada/California</a:t>
            </a:r>
          </a:p>
          <a:p>
            <a:r>
              <a:rPr lang="en-US"/>
              <a:t>The BCHA &lt;&gt; PNW_NE upgrade cost was lowered to reflect a shorter path length; 2.6 GW of new capacity is now selected</a:t>
            </a:r>
          </a:p>
        </p:txBody>
      </p:sp>
      <p:sp>
        <p:nvSpPr>
          <p:cNvPr id="2" name="TextBox 1">
            <a:extLst>
              <a:ext uri="{FF2B5EF4-FFF2-40B4-BE49-F238E27FC236}">
                <a16:creationId xmlns:a16="http://schemas.microsoft.com/office/drawing/2014/main" id="{4EE24B6E-3D90-4200-8753-895C1C4220BF}"/>
              </a:ext>
            </a:extLst>
          </p:cNvPr>
          <p:cNvSpPr txBox="1"/>
          <p:nvPr/>
        </p:nvSpPr>
        <p:spPr>
          <a:xfrm>
            <a:off x="4568217" y="6566128"/>
            <a:ext cx="30515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5E39"/>
                </a:solidFill>
                <a:effectLst/>
                <a:uLnTx/>
                <a:uFillTx/>
                <a:latin typeface="Aptos"/>
                <a:ea typeface="+mn-ea"/>
                <a:cs typeface="+mn-cs"/>
              </a:rPr>
              <a:t>Preliminary results. Subject to change.</a:t>
            </a:r>
          </a:p>
        </p:txBody>
      </p:sp>
      <p:sp>
        <p:nvSpPr>
          <p:cNvPr id="8" name="Rectangle 7">
            <a:extLst>
              <a:ext uri="{FF2B5EF4-FFF2-40B4-BE49-F238E27FC236}">
                <a16:creationId xmlns:a16="http://schemas.microsoft.com/office/drawing/2014/main" id="{C84AE854-FBFB-185B-C951-88D1C475D0EF}"/>
              </a:ext>
            </a:extLst>
          </p:cNvPr>
          <p:cNvSpPr/>
          <p:nvPr/>
        </p:nvSpPr>
        <p:spPr>
          <a:xfrm>
            <a:off x="9864587" y="1753647"/>
            <a:ext cx="626164" cy="121920"/>
          </a:xfrm>
          <a:prstGeom prst="rect">
            <a:avLst/>
          </a:prstGeom>
          <a:solidFill>
            <a:srgbClr val="CC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lumMod val="75000"/>
                    <a:lumOff val="25000"/>
                  </a:srgbClr>
                </a:solidFill>
                <a:effectLst/>
                <a:uLnTx/>
                <a:uFillTx/>
                <a:latin typeface="Aptos"/>
                <a:ea typeface="+mn-ea"/>
                <a:cs typeface="+mn-cs"/>
              </a:rPr>
              <a:t>Low Cost</a:t>
            </a:r>
          </a:p>
        </p:txBody>
      </p:sp>
      <p:sp>
        <p:nvSpPr>
          <p:cNvPr id="10" name="Rectangle 9">
            <a:extLst>
              <a:ext uri="{FF2B5EF4-FFF2-40B4-BE49-F238E27FC236}">
                <a16:creationId xmlns:a16="http://schemas.microsoft.com/office/drawing/2014/main" id="{EAF8EC93-08BA-9800-36E6-088B71E47F90}"/>
              </a:ext>
            </a:extLst>
          </p:cNvPr>
          <p:cNvSpPr/>
          <p:nvPr/>
        </p:nvSpPr>
        <p:spPr>
          <a:xfrm>
            <a:off x="9854649" y="2036358"/>
            <a:ext cx="734690" cy="121920"/>
          </a:xfrm>
          <a:prstGeom prst="rect">
            <a:avLst/>
          </a:prstGeom>
          <a:solidFill>
            <a:srgbClr val="CC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lumMod val="75000"/>
                    <a:lumOff val="25000"/>
                  </a:srgbClr>
                </a:solidFill>
                <a:effectLst/>
                <a:uLnTx/>
                <a:uFillTx/>
                <a:latin typeface="Aptos"/>
                <a:ea typeface="+mn-ea"/>
                <a:cs typeface="+mn-cs"/>
              </a:rPr>
              <a:t>Medium Cost</a:t>
            </a:r>
          </a:p>
        </p:txBody>
      </p:sp>
      <p:sp>
        <p:nvSpPr>
          <p:cNvPr id="12" name="Rectangle 11">
            <a:extLst>
              <a:ext uri="{FF2B5EF4-FFF2-40B4-BE49-F238E27FC236}">
                <a16:creationId xmlns:a16="http://schemas.microsoft.com/office/drawing/2014/main" id="{1EC17D9A-6813-F817-2C4F-F48385A4B7D4}"/>
              </a:ext>
            </a:extLst>
          </p:cNvPr>
          <p:cNvSpPr/>
          <p:nvPr/>
        </p:nvSpPr>
        <p:spPr>
          <a:xfrm>
            <a:off x="9854648" y="2298088"/>
            <a:ext cx="646042" cy="121920"/>
          </a:xfrm>
          <a:prstGeom prst="rect">
            <a:avLst/>
          </a:prstGeom>
          <a:solidFill>
            <a:srgbClr val="CC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lumMod val="75000"/>
                    <a:lumOff val="25000"/>
                  </a:srgbClr>
                </a:solidFill>
                <a:effectLst/>
                <a:uLnTx/>
                <a:uFillTx/>
                <a:latin typeface="Aptos"/>
                <a:ea typeface="+mn-ea"/>
                <a:cs typeface="+mn-cs"/>
              </a:rPr>
              <a:t>High Cost</a:t>
            </a:r>
          </a:p>
        </p:txBody>
      </p:sp>
      <p:cxnSp>
        <p:nvCxnSpPr>
          <p:cNvPr id="16" name="Straight Arrow Connector 15">
            <a:extLst>
              <a:ext uri="{FF2B5EF4-FFF2-40B4-BE49-F238E27FC236}">
                <a16:creationId xmlns:a16="http://schemas.microsoft.com/office/drawing/2014/main" id="{EEC62427-2198-1C15-0EC1-7D3558EE5D47}"/>
              </a:ext>
            </a:extLst>
          </p:cNvPr>
          <p:cNvCxnSpPr>
            <a:cxnSpLocks/>
          </p:cNvCxnSpPr>
          <p:nvPr/>
        </p:nvCxnSpPr>
        <p:spPr>
          <a:xfrm flipH="1">
            <a:off x="11420864" y="1245408"/>
            <a:ext cx="302515" cy="1036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6D74F25-7432-288D-3093-61B5DB87E643}"/>
              </a:ext>
            </a:extLst>
          </p:cNvPr>
          <p:cNvSpPr/>
          <p:nvPr/>
        </p:nvSpPr>
        <p:spPr>
          <a:xfrm>
            <a:off x="10371657" y="889588"/>
            <a:ext cx="1351722" cy="355820"/>
          </a:xfrm>
          <a:prstGeom prst="rect">
            <a:avLst/>
          </a:prstGeom>
          <a:solidFill>
            <a:schemeClr val="bg1">
              <a:lumMod val="9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75000"/>
                    <a:lumOff val="25000"/>
                  </a:srgbClr>
                </a:solidFill>
                <a:effectLst/>
                <a:uLnTx/>
                <a:uFillTx/>
                <a:latin typeface="Aptos"/>
                <a:ea typeface="+mn-ea"/>
                <a:cs typeface="+mn-cs"/>
              </a:rPr>
              <a:t>Note: Change in Scale</a:t>
            </a:r>
          </a:p>
        </p:txBody>
      </p:sp>
      <p:sp>
        <p:nvSpPr>
          <p:cNvPr id="14" name="Rectangle 13">
            <a:extLst>
              <a:ext uri="{FF2B5EF4-FFF2-40B4-BE49-F238E27FC236}">
                <a16:creationId xmlns:a16="http://schemas.microsoft.com/office/drawing/2014/main" id="{DCE98B6D-E56C-0113-63E5-77DF54557DA9}"/>
              </a:ext>
            </a:extLst>
          </p:cNvPr>
          <p:cNvSpPr/>
          <p:nvPr/>
        </p:nvSpPr>
        <p:spPr>
          <a:xfrm>
            <a:off x="10573079" y="2311212"/>
            <a:ext cx="847785" cy="175945"/>
          </a:xfrm>
          <a:prstGeom prst="rect">
            <a:avLst/>
          </a:prstGeom>
          <a:noFill/>
          <a:ln>
            <a:solidFill>
              <a:schemeClr val="accent3"/>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a:ea typeface="+mn-ea"/>
              <a:cs typeface="+mn-cs"/>
            </a:endParaRPr>
          </a:p>
        </p:txBody>
      </p:sp>
      <p:pic>
        <p:nvPicPr>
          <p:cNvPr id="19" name="Picture 18">
            <a:extLst>
              <a:ext uri="{FF2B5EF4-FFF2-40B4-BE49-F238E27FC236}">
                <a16:creationId xmlns:a16="http://schemas.microsoft.com/office/drawing/2014/main" id="{8FD43A40-F504-774B-B160-6DC02D44C4AA}"/>
              </a:ext>
            </a:extLst>
          </p:cNvPr>
          <p:cNvPicPr>
            <a:picLocks noChangeAspect="1"/>
          </p:cNvPicPr>
          <p:nvPr/>
        </p:nvPicPr>
        <p:blipFill>
          <a:blip r:embed="rId4"/>
          <a:stretch>
            <a:fillRect/>
          </a:stretch>
        </p:blipFill>
        <p:spPr>
          <a:xfrm>
            <a:off x="540523" y="4819049"/>
            <a:ext cx="5317733" cy="1398881"/>
          </a:xfrm>
          <a:prstGeom prst="rect">
            <a:avLst/>
          </a:prstGeom>
        </p:spPr>
      </p:pic>
    </p:spTree>
    <p:extLst>
      <p:ext uri="{BB962C8B-B14F-4D97-AF65-F5344CB8AC3E}">
        <p14:creationId xmlns:p14="http://schemas.microsoft.com/office/powerpoint/2010/main" val="24435904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66B78-5E13-A500-B13B-7F932DFA2C45}"/>
            </a:ext>
          </a:extLst>
        </p:cNvPr>
        <p:cNvGrpSpPr/>
        <p:nvPr/>
      </p:nvGrpSpPr>
      <p:grpSpPr>
        <a:xfrm>
          <a:off x="0" y="0"/>
          <a:ext cx="0" cy="0"/>
          <a:chOff x="0" y="0"/>
          <a:chExt cx="0" cy="0"/>
        </a:xfrm>
      </p:grpSpPr>
      <p:pic>
        <p:nvPicPr>
          <p:cNvPr id="13" name="Picture 12" descr="A map of the united states with red dots&#10;&#10;AI-generated content may be incorrect.">
            <a:extLst>
              <a:ext uri="{FF2B5EF4-FFF2-40B4-BE49-F238E27FC236}">
                <a16:creationId xmlns:a16="http://schemas.microsoft.com/office/drawing/2014/main" id="{2E167F18-1F24-189C-0FA7-6BDE91CE1D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3733" y="1280160"/>
            <a:ext cx="5394971" cy="4937770"/>
          </a:xfrm>
          <a:prstGeom prst="rect">
            <a:avLst/>
          </a:prstGeom>
        </p:spPr>
      </p:pic>
      <p:sp>
        <p:nvSpPr>
          <p:cNvPr id="23" name="Title 22">
            <a:extLst>
              <a:ext uri="{FF2B5EF4-FFF2-40B4-BE49-F238E27FC236}">
                <a16:creationId xmlns:a16="http://schemas.microsoft.com/office/drawing/2014/main" id="{83DCE592-0AD6-35B4-0EF2-5C5126E1B1E6}"/>
              </a:ext>
            </a:extLst>
          </p:cNvPr>
          <p:cNvSpPr>
            <a:spLocks noGrp="1"/>
          </p:cNvSpPr>
          <p:nvPr>
            <p:ph type="title"/>
          </p:nvPr>
        </p:nvSpPr>
        <p:spPr/>
        <p:txBody>
          <a:bodyPr/>
          <a:lstStyle/>
          <a:p>
            <a:r>
              <a:rPr lang="en-US"/>
              <a:t>Selected Transmission Lines, 2045</a:t>
            </a:r>
            <a:br>
              <a:rPr lang="en-US"/>
            </a:br>
            <a:r>
              <a:rPr lang="en-US" sz="2400"/>
              <a:t>Including Baseline (Existing and Planned) Transmission Paths</a:t>
            </a:r>
          </a:p>
        </p:txBody>
      </p:sp>
      <p:sp>
        <p:nvSpPr>
          <p:cNvPr id="2" name="TextBox 1">
            <a:extLst>
              <a:ext uri="{FF2B5EF4-FFF2-40B4-BE49-F238E27FC236}">
                <a16:creationId xmlns:a16="http://schemas.microsoft.com/office/drawing/2014/main" id="{F037637D-9559-6421-FA08-297103C62CAF}"/>
              </a:ext>
            </a:extLst>
          </p:cNvPr>
          <p:cNvSpPr txBox="1"/>
          <p:nvPr/>
        </p:nvSpPr>
        <p:spPr>
          <a:xfrm>
            <a:off x="4568217" y="6566128"/>
            <a:ext cx="30515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5E39"/>
                </a:solidFill>
                <a:effectLst/>
                <a:uLnTx/>
                <a:uFillTx/>
                <a:latin typeface="Aptos"/>
                <a:ea typeface="+mn-ea"/>
                <a:cs typeface="+mn-cs"/>
              </a:rPr>
              <a:t>Preliminary results. Subject to change.</a:t>
            </a:r>
          </a:p>
        </p:txBody>
      </p:sp>
      <p:sp>
        <p:nvSpPr>
          <p:cNvPr id="6" name="Text Placeholder 4">
            <a:extLst>
              <a:ext uri="{FF2B5EF4-FFF2-40B4-BE49-F238E27FC236}">
                <a16:creationId xmlns:a16="http://schemas.microsoft.com/office/drawing/2014/main" id="{B60EFF3E-878E-741E-ACE5-C41946997C0A}"/>
              </a:ext>
            </a:extLst>
          </p:cNvPr>
          <p:cNvSpPr>
            <a:spLocks noGrp="1"/>
          </p:cNvSpPr>
          <p:nvPr>
            <p:ph type="body" sz="quarter" idx="10"/>
          </p:nvPr>
        </p:nvSpPr>
        <p:spPr>
          <a:xfrm>
            <a:off x="463296" y="1280160"/>
            <a:ext cx="5394960" cy="2272847"/>
          </a:xfrm>
        </p:spPr>
        <p:txBody>
          <a:bodyPr/>
          <a:lstStyle/>
          <a:p>
            <a:r>
              <a:rPr lang="en-US"/>
              <a:t>The amount of selected expansion is small compared to the significant amount of existing and planned transmission</a:t>
            </a:r>
          </a:p>
          <a:p>
            <a:pPr lvl="1"/>
            <a:r>
              <a:rPr lang="en-US"/>
              <a:t>That is why the yellow lines seem significantly thinner than the grey lines because of the difference in quantity</a:t>
            </a:r>
          </a:p>
          <a:p>
            <a:pPr lvl="1"/>
            <a:r>
              <a:rPr lang="en-US"/>
              <a:t>The chart uses a different scale than the chart on the previous slide.</a:t>
            </a:r>
          </a:p>
          <a:p>
            <a:endParaRPr lang="en-US"/>
          </a:p>
        </p:txBody>
      </p:sp>
      <p:pic>
        <p:nvPicPr>
          <p:cNvPr id="8" name="Picture 7">
            <a:extLst>
              <a:ext uri="{FF2B5EF4-FFF2-40B4-BE49-F238E27FC236}">
                <a16:creationId xmlns:a16="http://schemas.microsoft.com/office/drawing/2014/main" id="{3AE629A4-D0C7-7710-E9AA-79C6D8F59A63}"/>
              </a:ext>
            </a:extLst>
          </p:cNvPr>
          <p:cNvPicPr>
            <a:picLocks noChangeAspect="1"/>
          </p:cNvPicPr>
          <p:nvPr/>
        </p:nvPicPr>
        <p:blipFill>
          <a:blip r:embed="rId4"/>
          <a:stretch>
            <a:fillRect/>
          </a:stretch>
        </p:blipFill>
        <p:spPr>
          <a:xfrm>
            <a:off x="540523" y="3901205"/>
            <a:ext cx="5317733" cy="1398881"/>
          </a:xfrm>
          <a:prstGeom prst="rect">
            <a:avLst/>
          </a:prstGeom>
        </p:spPr>
      </p:pic>
      <p:cxnSp>
        <p:nvCxnSpPr>
          <p:cNvPr id="9" name="Straight Arrow Connector 8">
            <a:extLst>
              <a:ext uri="{FF2B5EF4-FFF2-40B4-BE49-F238E27FC236}">
                <a16:creationId xmlns:a16="http://schemas.microsoft.com/office/drawing/2014/main" id="{286A73C3-B8BB-8ACD-B89F-8F7AA499A89C}"/>
              </a:ext>
            </a:extLst>
          </p:cNvPr>
          <p:cNvCxnSpPr>
            <a:cxnSpLocks/>
          </p:cNvCxnSpPr>
          <p:nvPr/>
        </p:nvCxnSpPr>
        <p:spPr>
          <a:xfrm flipH="1">
            <a:off x="11420864" y="1245408"/>
            <a:ext cx="302515" cy="1036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029C9E2-47B0-BAC8-F80B-63DAD97E3C22}"/>
              </a:ext>
            </a:extLst>
          </p:cNvPr>
          <p:cNvSpPr/>
          <p:nvPr/>
        </p:nvSpPr>
        <p:spPr>
          <a:xfrm>
            <a:off x="10371657" y="889588"/>
            <a:ext cx="1351722" cy="355820"/>
          </a:xfrm>
          <a:prstGeom prst="rect">
            <a:avLst/>
          </a:prstGeom>
          <a:solidFill>
            <a:schemeClr val="bg1">
              <a:lumMod val="9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75000"/>
                    <a:lumOff val="25000"/>
                  </a:srgbClr>
                </a:solidFill>
                <a:effectLst/>
                <a:uLnTx/>
                <a:uFillTx/>
                <a:latin typeface="Aptos"/>
                <a:ea typeface="+mn-ea"/>
                <a:cs typeface="+mn-cs"/>
              </a:rPr>
              <a:t>Note: Change in Scale</a:t>
            </a:r>
          </a:p>
        </p:txBody>
      </p:sp>
      <p:sp>
        <p:nvSpPr>
          <p:cNvPr id="11" name="Rectangle 10">
            <a:extLst>
              <a:ext uri="{FF2B5EF4-FFF2-40B4-BE49-F238E27FC236}">
                <a16:creationId xmlns:a16="http://schemas.microsoft.com/office/drawing/2014/main" id="{84B72621-277F-CFB9-F8AE-7F5FBA1B9558}"/>
              </a:ext>
            </a:extLst>
          </p:cNvPr>
          <p:cNvSpPr/>
          <p:nvPr/>
        </p:nvSpPr>
        <p:spPr>
          <a:xfrm>
            <a:off x="10573079" y="2338085"/>
            <a:ext cx="847785" cy="175945"/>
          </a:xfrm>
          <a:prstGeom prst="rect">
            <a:avLst/>
          </a:prstGeom>
          <a:noFill/>
          <a:ln>
            <a:solidFill>
              <a:schemeClr val="accent3"/>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2465347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DC785-DA5D-6239-D0EF-393343267F7A}"/>
              </a:ext>
            </a:extLst>
          </p:cNvPr>
          <p:cNvSpPr>
            <a:spLocks noGrp="1"/>
          </p:cNvSpPr>
          <p:nvPr>
            <p:ph type="title"/>
          </p:nvPr>
        </p:nvSpPr>
        <p:spPr>
          <a:xfrm>
            <a:off x="438721" y="93355"/>
            <a:ext cx="5934369" cy="1708246"/>
          </a:xfrm>
        </p:spPr>
        <p:txBody>
          <a:bodyPr anchor="ctr">
            <a:normAutofit/>
          </a:bodyPr>
          <a:lstStyle/>
          <a:p>
            <a:r>
              <a:rPr lang="en-US" sz="2800"/>
              <a:t>What is the Western Transmission Expansion Coalition?</a:t>
            </a:r>
          </a:p>
        </p:txBody>
      </p:sp>
      <p:sp>
        <p:nvSpPr>
          <p:cNvPr id="5" name="Content Placeholder 4">
            <a:extLst>
              <a:ext uri="{FF2B5EF4-FFF2-40B4-BE49-F238E27FC236}">
                <a16:creationId xmlns:a16="http://schemas.microsoft.com/office/drawing/2014/main" id="{1EA5A73A-8C7B-DE6D-8830-2B7FF1759A21}"/>
              </a:ext>
            </a:extLst>
          </p:cNvPr>
          <p:cNvSpPr>
            <a:spLocks noGrp="1"/>
          </p:cNvSpPr>
          <p:nvPr>
            <p:ph idx="1"/>
          </p:nvPr>
        </p:nvSpPr>
        <p:spPr>
          <a:xfrm>
            <a:off x="761994" y="2140687"/>
            <a:ext cx="5334006" cy="3769835"/>
          </a:xfrm>
        </p:spPr>
        <p:txBody>
          <a:bodyPr vert="horz" lIns="91440" tIns="45720" rIns="91440" bIns="45720" rtlCol="0" anchor="ctr">
            <a:normAutofit fontScale="92500" lnSpcReduction="20000"/>
          </a:bodyPr>
          <a:lstStyle/>
          <a:p>
            <a:endParaRPr lang="en-US" sz="2000">
              <a:latin typeface="Calibri" panose="020F0502020204030204" pitchFamily="34" charset="0"/>
            </a:endParaRPr>
          </a:p>
          <a:p>
            <a:r>
              <a:rPr lang="en-US" b="1" i="1">
                <a:latin typeface="Calibri"/>
                <a:cs typeface="Calibri"/>
              </a:rPr>
              <a:t>“</a:t>
            </a:r>
            <a:r>
              <a:rPr lang="en-US" b="1" i="1" err="1">
                <a:latin typeface="Calibri"/>
                <a:cs typeface="Calibri"/>
              </a:rPr>
              <a:t>WestTEC</a:t>
            </a:r>
            <a:r>
              <a:rPr lang="en-US" b="1" i="1">
                <a:latin typeface="Calibri"/>
                <a:cs typeface="Calibri"/>
              </a:rPr>
              <a:t>”</a:t>
            </a:r>
          </a:p>
          <a:p>
            <a:r>
              <a:rPr lang="en-US" b="1" i="1">
                <a:latin typeface="Calibri"/>
                <a:cs typeface="Calibri"/>
              </a:rPr>
              <a:t>Not a FERC process</a:t>
            </a:r>
          </a:p>
          <a:p>
            <a:r>
              <a:rPr lang="en-US" b="1" i="1">
                <a:latin typeface="Calibri"/>
                <a:cs typeface="Calibri"/>
              </a:rPr>
              <a:t>West-wide 20-year transmission study (10-year look)</a:t>
            </a:r>
          </a:p>
          <a:p>
            <a:r>
              <a:rPr lang="en-US" b="1" i="1">
                <a:latin typeface="Calibri"/>
                <a:cs typeface="Calibri"/>
              </a:rPr>
              <a:t>Industry-led with unprecedented regional partner inclusion</a:t>
            </a:r>
          </a:p>
          <a:p>
            <a:r>
              <a:rPr lang="en-US" b="1" i="1">
                <a:latin typeface="Calibri"/>
                <a:cs typeface="Calibri"/>
              </a:rPr>
              <a:t>Goal is to produce </a:t>
            </a:r>
            <a:r>
              <a:rPr lang="en-US" b="1" i="1" u="none" strike="noStrike">
                <a:effectLst/>
                <a:latin typeface="Calibri"/>
                <a:cs typeface="Calibri"/>
              </a:rPr>
              <a:t>an </a:t>
            </a:r>
            <a:r>
              <a:rPr lang="en-US" b="1" i="1" strike="noStrike">
                <a:effectLst/>
                <a:latin typeface="Calibri"/>
                <a:cs typeface="Calibri"/>
              </a:rPr>
              <a:t>actionable</a:t>
            </a:r>
            <a:r>
              <a:rPr lang="en-US" b="1" i="1" u="none" strike="noStrike">
                <a:effectLst/>
                <a:latin typeface="Calibri"/>
                <a:cs typeface="Calibri"/>
              </a:rPr>
              <a:t> transmission study</a:t>
            </a:r>
          </a:p>
        </p:txBody>
      </p:sp>
      <p:sp>
        <p:nvSpPr>
          <p:cNvPr id="3" name="Slide Number Placeholder 2">
            <a:extLst>
              <a:ext uri="{FF2B5EF4-FFF2-40B4-BE49-F238E27FC236}">
                <a16:creationId xmlns:a16="http://schemas.microsoft.com/office/drawing/2014/main" id="{133282C3-440F-574D-28BC-3BC15E6280CC}"/>
              </a:ext>
            </a:extLst>
          </p:cNvPr>
          <p:cNvSpPr>
            <a:spLocks noGrp="1"/>
          </p:cNvSpPr>
          <p:nvPr>
            <p:ph type="sldNum" sz="quarter" idx="11"/>
          </p:nvPr>
        </p:nvSpPr>
        <p:spPr>
          <a:xfrm>
            <a:off x="8732520" y="6356350"/>
            <a:ext cx="3199387"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6A52B71-7D07-4CF5-A8D5-1C4F79F1E808}" type="slidenum">
              <a:rPr lang="en-US" sz="1200">
                <a:solidFill>
                  <a:srgbClr val="1D2528"/>
                </a:solidFill>
                <a:latin typeface="Nirmala UI"/>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lang="en-US" sz="1200">
              <a:solidFill>
                <a:srgbClr val="1D2528"/>
              </a:solidFill>
              <a:latin typeface="Nirmala UI"/>
            </a:endParaRPr>
          </a:p>
        </p:txBody>
      </p:sp>
      <p:pic>
        <p:nvPicPr>
          <p:cNvPr id="2" name="Picture 1" descr="A map of a state with lines and dots&#10;&#10;AI-generated content may be incorrect.">
            <a:extLst>
              <a:ext uri="{FF2B5EF4-FFF2-40B4-BE49-F238E27FC236}">
                <a16:creationId xmlns:a16="http://schemas.microsoft.com/office/drawing/2014/main" id="{EAA284B4-F780-2FDE-D669-4FC68B17A1E1}"/>
              </a:ext>
            </a:extLst>
          </p:cNvPr>
          <p:cNvPicPr>
            <a:picLocks noChangeAspect="1"/>
          </p:cNvPicPr>
          <p:nvPr/>
        </p:nvPicPr>
        <p:blipFill>
          <a:blip r:embed="rId3"/>
          <a:stretch>
            <a:fillRect/>
          </a:stretch>
        </p:blipFill>
        <p:spPr>
          <a:xfrm>
            <a:off x="6371092" y="1716794"/>
            <a:ext cx="4857261" cy="5003495"/>
          </a:xfrm>
          <a:prstGeom prst="rect">
            <a:avLst/>
          </a:prstGeom>
        </p:spPr>
      </p:pic>
    </p:spTree>
    <p:extLst>
      <p:ext uri="{BB962C8B-B14F-4D97-AF65-F5344CB8AC3E}">
        <p14:creationId xmlns:p14="http://schemas.microsoft.com/office/powerpoint/2010/main" val="922534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A0960E-C8C4-29EE-CC9A-ECD76BB0CF92}"/>
              </a:ext>
            </a:extLst>
          </p:cNvPr>
          <p:cNvSpPr>
            <a:spLocks noGrp="1"/>
          </p:cNvSpPr>
          <p:nvPr>
            <p:ph type="body" idx="11"/>
          </p:nvPr>
        </p:nvSpPr>
        <p:spPr>
          <a:xfrm>
            <a:off x="2029405" y="3738458"/>
            <a:ext cx="9552995" cy="1107862"/>
          </a:xfrm>
        </p:spPr>
        <p:txBody>
          <a:bodyPr/>
          <a:lstStyle/>
          <a:p>
            <a:r>
              <a:rPr lang="en-US"/>
              <a:t>If you have any questions or feedback, please feel free contact us.</a:t>
            </a:r>
          </a:p>
          <a:p>
            <a:r>
              <a:rPr lang="en-US"/>
              <a:t>Arne Olson, </a:t>
            </a:r>
            <a:r>
              <a:rPr lang="en-US">
                <a:hlinkClick r:id="rId2"/>
              </a:rPr>
              <a:t>arne@ethree.com</a:t>
            </a:r>
            <a:r>
              <a:rPr lang="en-US"/>
              <a:t> </a:t>
            </a:r>
          </a:p>
          <a:p>
            <a:r>
              <a:rPr lang="en-US"/>
              <a:t>Jack Moore, </a:t>
            </a:r>
            <a:r>
              <a:rPr lang="en-US">
                <a:hlinkClick r:id="rId3"/>
              </a:rPr>
              <a:t>jack@ethree.com</a:t>
            </a:r>
            <a:endParaRPr lang="en-US"/>
          </a:p>
          <a:p>
            <a:r>
              <a:rPr lang="en-US"/>
              <a:t>Femi Sawyerr, </a:t>
            </a:r>
            <a:r>
              <a:rPr lang="en-US">
                <a:hlinkClick r:id="rId4"/>
              </a:rPr>
              <a:t>femi@ethree.com</a:t>
            </a:r>
            <a:endParaRPr lang="en-US"/>
          </a:p>
          <a:p>
            <a:endParaRPr lang="en-US"/>
          </a:p>
        </p:txBody>
      </p:sp>
    </p:spTree>
    <p:extLst>
      <p:ext uri="{BB962C8B-B14F-4D97-AF65-F5344CB8AC3E}">
        <p14:creationId xmlns:p14="http://schemas.microsoft.com/office/powerpoint/2010/main" val="11320643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442DE-BA46-C5A2-DC15-6755C50E01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934937-48F1-BD84-745C-FBE73FA7470D}"/>
              </a:ext>
            </a:extLst>
          </p:cNvPr>
          <p:cNvSpPr>
            <a:spLocks noGrp="1"/>
          </p:cNvSpPr>
          <p:nvPr>
            <p:ph type="title"/>
          </p:nvPr>
        </p:nvSpPr>
        <p:spPr>
          <a:xfrm>
            <a:off x="838200" y="3057387"/>
            <a:ext cx="10515600" cy="1034394"/>
          </a:xfrm>
        </p:spPr>
        <p:txBody>
          <a:bodyPr vert="horz" lIns="91440" tIns="45720" rIns="91440" bIns="45720" rtlCol="0" anchor="ctr">
            <a:normAutofit/>
          </a:bodyPr>
          <a:lstStyle/>
          <a:p>
            <a:pPr>
              <a:lnSpc>
                <a:spcPct val="100000"/>
              </a:lnSpc>
              <a:spcBef>
                <a:spcPts val="1000"/>
              </a:spcBef>
            </a:pPr>
            <a:r>
              <a:rPr lang="en-US"/>
              <a:t>10-Year Horizon Technical Update </a:t>
            </a:r>
            <a:endParaRPr lang="en-US">
              <a:ea typeface="Nirmala UI"/>
              <a:cs typeface="Nirmala UI"/>
            </a:endParaRPr>
          </a:p>
          <a:p>
            <a:endParaRPr lang="en-US">
              <a:ea typeface="Nirmala UI"/>
              <a:cs typeface="Nirmala UI"/>
            </a:endParaRPr>
          </a:p>
        </p:txBody>
      </p:sp>
      <p:sp>
        <p:nvSpPr>
          <p:cNvPr id="3" name="Slide Number Placeholder 2">
            <a:extLst>
              <a:ext uri="{FF2B5EF4-FFF2-40B4-BE49-F238E27FC236}">
                <a16:creationId xmlns:a16="http://schemas.microsoft.com/office/drawing/2014/main" id="{82848450-898E-7AF8-BFB5-30AE786999E6}"/>
              </a:ext>
            </a:extLst>
          </p:cNvPr>
          <p:cNvSpPr>
            <a:spLocks noGrp="1"/>
          </p:cNvSpPr>
          <p:nvPr>
            <p:ph type="sldNum" sz="quarter" idx="11"/>
          </p:nvPr>
        </p:nvSpPr>
        <p:spPr/>
        <p:txBody>
          <a:bodyPr/>
          <a:lstStyle/>
          <a:p>
            <a:fld id="{26A52B71-7D07-4CF5-A8D5-1C4F79F1E808}" type="slidenum">
              <a:rPr lang="en-US" smtClean="0"/>
              <a:t>51</a:t>
            </a:fld>
            <a:endParaRPr lang="en-US"/>
          </a:p>
        </p:txBody>
      </p:sp>
    </p:spTree>
    <p:extLst>
      <p:ext uri="{BB962C8B-B14F-4D97-AF65-F5344CB8AC3E}">
        <p14:creationId xmlns:p14="http://schemas.microsoft.com/office/powerpoint/2010/main" val="37654444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789207-DE0A-5638-0BB2-98CF4138A81B}"/>
              </a:ext>
            </a:extLst>
          </p:cNvPr>
          <p:cNvSpPr>
            <a:spLocks noGrp="1"/>
          </p:cNvSpPr>
          <p:nvPr>
            <p:ph type="title"/>
          </p:nvPr>
        </p:nvSpPr>
        <p:spPr>
          <a:xfrm>
            <a:off x="442913" y="777439"/>
            <a:ext cx="10440000" cy="387798"/>
          </a:xfrm>
        </p:spPr>
        <p:txBody>
          <a:bodyPr/>
          <a:lstStyle/>
          <a:p>
            <a:r>
              <a:rPr lang="en-US"/>
              <a:t>10-year Horizon Assessment: Scope and Purpose </a:t>
            </a:r>
          </a:p>
        </p:txBody>
      </p:sp>
      <p:sp>
        <p:nvSpPr>
          <p:cNvPr id="5" name="Content Placeholder 4">
            <a:extLst>
              <a:ext uri="{FF2B5EF4-FFF2-40B4-BE49-F238E27FC236}">
                <a16:creationId xmlns:a16="http://schemas.microsoft.com/office/drawing/2014/main" id="{B6112CE5-1E9D-3C6D-CCE8-9068996D6B06}"/>
              </a:ext>
            </a:extLst>
          </p:cNvPr>
          <p:cNvSpPr>
            <a:spLocks noGrp="1"/>
          </p:cNvSpPr>
          <p:nvPr>
            <p:ph sz="quarter" idx="10"/>
          </p:nvPr>
        </p:nvSpPr>
        <p:spPr>
          <a:xfrm>
            <a:off x="451199" y="1557338"/>
            <a:ext cx="5499658" cy="4572000"/>
          </a:xfrm>
        </p:spPr>
        <p:txBody>
          <a:bodyPr/>
          <a:lstStyle/>
          <a:p>
            <a:r>
              <a:rPr lang="en-US"/>
              <a:t>WestTEC features 10-year and 20-year study horizons focused on evaluating transmission requirements in the years 2035 and 2045</a:t>
            </a:r>
          </a:p>
          <a:p>
            <a:pPr lvl="1"/>
            <a:r>
              <a:rPr lang="en-US"/>
              <a:t>These materials address the 2035 Reference Case (“current trend”) modeling platform</a:t>
            </a:r>
          </a:p>
          <a:p>
            <a:r>
              <a:rPr lang="en-US"/>
              <a:t>The 10-year assessment: </a:t>
            </a:r>
          </a:p>
          <a:p>
            <a:pPr lvl="1"/>
            <a:r>
              <a:rPr lang="en-US"/>
              <a:t>Is limited to a </a:t>
            </a:r>
            <a:r>
              <a:rPr lang="en-US" b="1"/>
              <a:t>single Reference Case</a:t>
            </a:r>
            <a:r>
              <a:rPr lang="en-US"/>
              <a:t> scenario </a:t>
            </a:r>
          </a:p>
          <a:p>
            <a:pPr lvl="1"/>
            <a:r>
              <a:rPr lang="en-US" b="1"/>
              <a:t>Focuses on identifying near-term gaps in interregional transmission infrastructure</a:t>
            </a:r>
          </a:p>
          <a:p>
            <a:pPr lvl="1"/>
            <a:r>
              <a:rPr lang="en-US"/>
              <a:t>May identify transmission expansion opportunities </a:t>
            </a:r>
            <a:r>
              <a:rPr lang="en-US" b="1"/>
              <a:t>not otherwise addressed</a:t>
            </a:r>
            <a:r>
              <a:rPr lang="en-US"/>
              <a:t> in regional or local planning processes</a:t>
            </a:r>
          </a:p>
          <a:p>
            <a:pPr lvl="1"/>
            <a:r>
              <a:rPr lang="en-US"/>
              <a:t>Will focus transmission solutioning in response to needs on only those </a:t>
            </a:r>
            <a:r>
              <a:rPr lang="en-US" b="1"/>
              <a:t>options that could be realistically developed </a:t>
            </a:r>
            <a:r>
              <a:rPr lang="en-US"/>
              <a:t>in the study horizon</a:t>
            </a:r>
          </a:p>
          <a:p>
            <a:pPr lvl="1"/>
            <a:r>
              <a:rPr lang="en-US"/>
              <a:t>Will be </a:t>
            </a:r>
            <a:r>
              <a:rPr lang="en-US" b="1"/>
              <a:t>less focused on large portfolios </a:t>
            </a:r>
            <a:r>
              <a:rPr lang="en-US"/>
              <a:t>of upgrades and will seek to identify targeted and discrete transmission upgrades</a:t>
            </a:r>
          </a:p>
        </p:txBody>
      </p:sp>
      <p:pic>
        <p:nvPicPr>
          <p:cNvPr id="9" name="Content Placeholder 6">
            <a:extLst>
              <a:ext uri="{FF2B5EF4-FFF2-40B4-BE49-F238E27FC236}">
                <a16:creationId xmlns:a16="http://schemas.microsoft.com/office/drawing/2014/main" id="{19600618-AEE6-7FE5-C795-5608633F75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92688" y="1789567"/>
            <a:ext cx="4728594" cy="2579233"/>
          </a:xfrm>
          <a:prstGeom prst="rect">
            <a:avLst/>
          </a:prstGeom>
        </p:spPr>
      </p:pic>
      <p:sp>
        <p:nvSpPr>
          <p:cNvPr id="12" name="TextBox 11">
            <a:extLst>
              <a:ext uri="{FF2B5EF4-FFF2-40B4-BE49-F238E27FC236}">
                <a16:creationId xmlns:a16="http://schemas.microsoft.com/office/drawing/2014/main" id="{648C05F5-1ACE-78A7-1E4E-88CE77B38BB7}"/>
              </a:ext>
            </a:extLst>
          </p:cNvPr>
          <p:cNvSpPr txBox="1"/>
          <p:nvPr/>
        </p:nvSpPr>
        <p:spPr>
          <a:xfrm>
            <a:off x="6241145" y="1481790"/>
            <a:ext cx="609600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75D67"/>
                </a:solidFill>
                <a:effectLst/>
                <a:uLnTx/>
                <a:uFillTx/>
                <a:latin typeface="Arial Nova"/>
                <a:ea typeface="+mn-ea"/>
                <a:cs typeface="+mn-cs"/>
              </a:rPr>
              <a:t>WECC-system Capacity by Type (GW)</a:t>
            </a:r>
          </a:p>
        </p:txBody>
      </p:sp>
      <p:graphicFrame>
        <p:nvGraphicFramePr>
          <p:cNvPr id="13" name="Chart 12">
            <a:extLst>
              <a:ext uri="{FF2B5EF4-FFF2-40B4-BE49-F238E27FC236}">
                <a16:creationId xmlns:a16="http://schemas.microsoft.com/office/drawing/2014/main" id="{BD295D3A-AA52-A3B5-85B1-B3D7FBD33E40}"/>
              </a:ext>
            </a:extLst>
          </p:cNvPr>
          <p:cNvGraphicFramePr>
            <a:graphicFrameLocks/>
          </p:cNvGraphicFramePr>
          <p:nvPr/>
        </p:nvGraphicFramePr>
        <p:xfrm>
          <a:off x="6792687" y="4476750"/>
          <a:ext cx="4808763" cy="19526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708729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208EE-F320-6EF3-B1F2-548454A72A7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274E0E-C040-E636-99F2-32A212FF6BE1}"/>
              </a:ext>
            </a:extLst>
          </p:cNvPr>
          <p:cNvSpPr>
            <a:spLocks noGrp="1"/>
          </p:cNvSpPr>
          <p:nvPr>
            <p:ph type="sldNum" sz="quarter" idx="10"/>
          </p:nvPr>
        </p:nvSpPr>
        <p:spPr>
          <a:xfrm>
            <a:off x="11388699" y="6287556"/>
            <a:ext cx="56420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F5878E-C31F-4433-9021-DC953B06993D}" type="slidenum">
              <a:rPr kumimoji="0" lang="en-US" sz="1200" b="0" i="0" u="none" strike="noStrike" kern="1200" cap="none" spc="0" normalizeH="0" baseline="0" noProof="0" smtClean="0">
                <a:ln>
                  <a:noFill/>
                </a:ln>
                <a:solidFill>
                  <a:prstClr val="black">
                    <a:tint val="75000"/>
                  </a:prstClr>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tint val="75000"/>
                </a:prstClr>
              </a:solidFill>
              <a:effectLst/>
              <a:uLnTx/>
              <a:uFillTx/>
              <a:latin typeface="Nirmala UI"/>
              <a:ea typeface="+mn-ea"/>
              <a:cs typeface="+mn-cs"/>
            </a:endParaRPr>
          </a:p>
        </p:txBody>
      </p:sp>
      <p:sp>
        <p:nvSpPr>
          <p:cNvPr id="62" name="Rectangle 61">
            <a:extLst>
              <a:ext uri="{FF2B5EF4-FFF2-40B4-BE49-F238E27FC236}">
                <a16:creationId xmlns:a16="http://schemas.microsoft.com/office/drawing/2014/main" id="{0167ACCA-A7B3-1223-3D7D-BCA8D560BBFC}"/>
              </a:ext>
            </a:extLst>
          </p:cNvPr>
          <p:cNvSpPr/>
          <p:nvPr/>
        </p:nvSpPr>
        <p:spPr>
          <a:xfrm>
            <a:off x="7685772" y="4994906"/>
            <a:ext cx="1955168" cy="1404112"/>
          </a:xfrm>
          <a:prstGeom prst="rect">
            <a:avLst/>
          </a:prstGeom>
          <a:solidFill>
            <a:srgbClr val="017081"/>
          </a:solidFill>
          <a:ln w="12700" cap="flat" cmpd="sng" algn="ctr">
            <a:solidFill>
              <a:srgbClr val="017081">
                <a:lumMod val="100000"/>
                <a:shade val="50000"/>
                <a:alpha val="0"/>
              </a:srgbClr>
            </a:solidFill>
            <a:prstDash val="solid"/>
            <a:miter lim="800000"/>
            <a:headEnd type="none" w="med" len="med"/>
            <a:tailEnd type="none" w="med" len="med"/>
          </a:ln>
          <a:effectLst/>
        </p:spPr>
        <p:txBody>
          <a:bodyPr wrap="square" tIns="90000" bIns="9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err="1">
              <a:ln>
                <a:noFill/>
              </a:ln>
              <a:solidFill>
                <a:prstClr val="white"/>
              </a:solidFill>
              <a:effectLst/>
              <a:uLnTx/>
              <a:uFillTx/>
              <a:latin typeface="Arial Nova"/>
              <a:ea typeface="+mn-ea"/>
              <a:cs typeface="+mn-cs"/>
            </a:endParaRPr>
          </a:p>
        </p:txBody>
      </p:sp>
      <p:sp>
        <p:nvSpPr>
          <p:cNvPr id="63" name="Rectangle: Diagonal Corners Rounded 62">
            <a:extLst>
              <a:ext uri="{FF2B5EF4-FFF2-40B4-BE49-F238E27FC236}">
                <a16:creationId xmlns:a16="http://schemas.microsoft.com/office/drawing/2014/main" id="{F7C4692F-3D9D-5383-3184-EF969F418A4E}"/>
              </a:ext>
            </a:extLst>
          </p:cNvPr>
          <p:cNvSpPr/>
          <p:nvPr/>
        </p:nvSpPr>
        <p:spPr>
          <a:xfrm>
            <a:off x="8983924" y="3497962"/>
            <a:ext cx="1782127" cy="690619"/>
          </a:xfrm>
          <a:prstGeom prst="round2DiagRect">
            <a:avLst/>
          </a:prstGeom>
          <a:solidFill>
            <a:srgbClr val="94CA64"/>
          </a:solidFill>
          <a:ln w="12700" cap="flat" cmpd="sng" algn="ctr">
            <a:solidFill>
              <a:srgbClr val="94CA6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Nova"/>
                <a:ea typeface="+mn-ea"/>
                <a:cs typeface="+mn-cs"/>
              </a:rPr>
              <a:t>Transmission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Nova"/>
                <a:ea typeface="+mn-ea"/>
                <a:cs typeface="+mn-cs"/>
              </a:rPr>
              <a:t>Portfolios</a:t>
            </a:r>
          </a:p>
        </p:txBody>
      </p:sp>
      <p:sp>
        <p:nvSpPr>
          <p:cNvPr id="64" name="Rectangle: Diagonal Corners Rounded 63">
            <a:extLst>
              <a:ext uri="{FF2B5EF4-FFF2-40B4-BE49-F238E27FC236}">
                <a16:creationId xmlns:a16="http://schemas.microsoft.com/office/drawing/2014/main" id="{53290A8B-5EEB-0358-3D4E-761ED7A9C138}"/>
              </a:ext>
            </a:extLst>
          </p:cNvPr>
          <p:cNvSpPr/>
          <p:nvPr/>
        </p:nvSpPr>
        <p:spPr>
          <a:xfrm>
            <a:off x="8853023" y="3612119"/>
            <a:ext cx="1782127" cy="690619"/>
          </a:xfrm>
          <a:prstGeom prst="round2DiagRect">
            <a:avLst/>
          </a:prstGeom>
          <a:solidFill>
            <a:srgbClr val="94CA64"/>
          </a:solidFill>
          <a:ln w="12700" cap="flat" cmpd="sng" algn="ctr">
            <a:solidFill>
              <a:srgbClr val="94CA6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Nova"/>
                <a:ea typeface="+mn-ea"/>
                <a:cs typeface="+mn-cs"/>
              </a:rPr>
              <a:t>Transmission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Nova"/>
                <a:ea typeface="+mn-ea"/>
                <a:cs typeface="+mn-cs"/>
              </a:rPr>
              <a:t>Portfolios</a:t>
            </a:r>
          </a:p>
        </p:txBody>
      </p:sp>
      <p:sp>
        <p:nvSpPr>
          <p:cNvPr id="65" name="Flowchart: Document 64">
            <a:extLst>
              <a:ext uri="{FF2B5EF4-FFF2-40B4-BE49-F238E27FC236}">
                <a16:creationId xmlns:a16="http://schemas.microsoft.com/office/drawing/2014/main" id="{CD217BF0-1F08-B3CC-5BA6-0878B1DE935C}"/>
              </a:ext>
            </a:extLst>
          </p:cNvPr>
          <p:cNvSpPr/>
          <p:nvPr/>
        </p:nvSpPr>
        <p:spPr>
          <a:xfrm>
            <a:off x="403129" y="1722177"/>
            <a:ext cx="933101" cy="705952"/>
          </a:xfrm>
          <a:prstGeom prst="flowChartDocument">
            <a:avLst/>
          </a:prstGeom>
          <a:solidFill>
            <a:sysClr val="window" lastClr="FFFFFF"/>
          </a:solidFill>
          <a:ln w="12700" cap="flat" cmpd="sng" algn="ctr">
            <a:solidFill>
              <a:srgbClr val="017081"/>
            </a:solidFill>
            <a:prstDash val="solid"/>
            <a:miter lim="800000"/>
            <a:headEnd type="none" w="med" len="med"/>
            <a:tailEnd type="none" w="med" len="med"/>
          </a:ln>
          <a:effectLst/>
        </p:spPr>
        <p:txBody>
          <a:bodyPr wrap="square" tIns="90000" bIns="9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Arial Nova"/>
                <a:ea typeface="+mn-ea"/>
                <a:cs typeface="+mn-cs"/>
              </a:rPr>
              <a:t>Planning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Arial Nova"/>
                <a:ea typeface="+mn-ea"/>
                <a:cs typeface="+mn-cs"/>
              </a:rPr>
              <a:t>Scenarios</a:t>
            </a:r>
          </a:p>
        </p:txBody>
      </p:sp>
      <p:sp>
        <p:nvSpPr>
          <p:cNvPr id="66" name="Rectangle 65">
            <a:extLst>
              <a:ext uri="{FF2B5EF4-FFF2-40B4-BE49-F238E27FC236}">
                <a16:creationId xmlns:a16="http://schemas.microsoft.com/office/drawing/2014/main" id="{E2080DCD-00A7-19CB-263E-734D5F2D9906}"/>
              </a:ext>
            </a:extLst>
          </p:cNvPr>
          <p:cNvSpPr/>
          <p:nvPr/>
        </p:nvSpPr>
        <p:spPr>
          <a:xfrm>
            <a:off x="2373791" y="1397470"/>
            <a:ext cx="1552609" cy="705952"/>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Arial Nova"/>
                <a:ea typeface="+mn-ea"/>
                <a:cs typeface="+mn-cs"/>
              </a:rPr>
              <a:t>Capacity Expansion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Arial Nova"/>
                <a:ea typeface="+mn-ea"/>
                <a:cs typeface="+mn-cs"/>
              </a:rPr>
              <a:t>(PLEXOS)</a:t>
            </a:r>
          </a:p>
        </p:txBody>
      </p:sp>
      <p:sp>
        <p:nvSpPr>
          <p:cNvPr id="67" name="Rectangle 66">
            <a:extLst>
              <a:ext uri="{FF2B5EF4-FFF2-40B4-BE49-F238E27FC236}">
                <a16:creationId xmlns:a16="http://schemas.microsoft.com/office/drawing/2014/main" id="{39CB84F3-E977-2F44-F033-38964B73DA14}"/>
              </a:ext>
            </a:extLst>
          </p:cNvPr>
          <p:cNvSpPr/>
          <p:nvPr/>
        </p:nvSpPr>
        <p:spPr>
          <a:xfrm>
            <a:off x="5323933" y="4731441"/>
            <a:ext cx="1337534" cy="683522"/>
          </a:xfrm>
          <a:prstGeom prst="rect">
            <a:avLst/>
          </a:prstGeom>
          <a:solidFill>
            <a:srgbClr val="00B5F1"/>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Nova"/>
                <a:ea typeface="+mn-ea"/>
                <a:cs typeface="+mn-cs"/>
              </a:rPr>
              <a:t>Congestion Assessment</a:t>
            </a:r>
          </a:p>
        </p:txBody>
      </p:sp>
      <p:sp>
        <p:nvSpPr>
          <p:cNvPr id="68" name="Rectangle 67">
            <a:extLst>
              <a:ext uri="{FF2B5EF4-FFF2-40B4-BE49-F238E27FC236}">
                <a16:creationId xmlns:a16="http://schemas.microsoft.com/office/drawing/2014/main" id="{30ED0114-997E-4EEA-2B90-F3CE8B91F4D3}"/>
              </a:ext>
            </a:extLst>
          </p:cNvPr>
          <p:cNvSpPr/>
          <p:nvPr/>
        </p:nvSpPr>
        <p:spPr>
          <a:xfrm>
            <a:off x="5317795" y="2533435"/>
            <a:ext cx="1349810" cy="683522"/>
          </a:xfrm>
          <a:prstGeom prst="rect">
            <a:avLst/>
          </a:prstGeom>
          <a:solidFill>
            <a:srgbClr val="00B5F1"/>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err="1">
                <a:ln>
                  <a:noFill/>
                </a:ln>
                <a:solidFill>
                  <a:srgbClr val="FFFFFF"/>
                </a:solidFill>
                <a:effectLst/>
                <a:uLnTx/>
                <a:uFillTx/>
                <a:latin typeface="Arial Nova"/>
                <a:ea typeface="+mn-ea"/>
                <a:cs typeface="+mn-cs"/>
              </a:rPr>
              <a:t>Powerflow</a:t>
            </a:r>
            <a:r>
              <a:rPr kumimoji="0" lang="en-US" sz="1200" b="0" i="0" u="none" strike="noStrike" kern="0" cap="none" spc="0" normalizeH="0" baseline="0" noProof="0">
                <a:ln>
                  <a:noFill/>
                </a:ln>
                <a:solidFill>
                  <a:srgbClr val="FFFFFF"/>
                </a:solidFill>
                <a:effectLst/>
                <a:uLnTx/>
                <a:uFillTx/>
                <a:latin typeface="Arial Nova"/>
                <a:ea typeface="+mn-ea"/>
                <a:cs typeface="+mn-cs"/>
              </a:rPr>
              <a:t> Assessment</a:t>
            </a:r>
          </a:p>
        </p:txBody>
      </p:sp>
      <p:cxnSp>
        <p:nvCxnSpPr>
          <p:cNvPr id="69" name="Connector: Curved 68">
            <a:extLst>
              <a:ext uri="{FF2B5EF4-FFF2-40B4-BE49-F238E27FC236}">
                <a16:creationId xmlns:a16="http://schemas.microsoft.com/office/drawing/2014/main" id="{60409E5C-9C1C-0E84-8C12-C0450B247E33}"/>
              </a:ext>
            </a:extLst>
          </p:cNvPr>
          <p:cNvCxnSpPr>
            <a:cxnSpLocks/>
            <a:stCxn id="84" idx="1"/>
            <a:endCxn id="67" idx="0"/>
          </p:cNvCxnSpPr>
          <p:nvPr/>
        </p:nvCxnSpPr>
        <p:spPr>
          <a:xfrm rot="5400000">
            <a:off x="5822885" y="4558560"/>
            <a:ext cx="342696" cy="3066"/>
          </a:xfrm>
          <a:prstGeom prst="curvedConnector3">
            <a:avLst>
              <a:gd name="adj1" fmla="val 50000"/>
            </a:avLst>
          </a:prstGeom>
          <a:noFill/>
          <a:ln w="38100" cap="flat" cmpd="sng" algn="ctr">
            <a:solidFill>
              <a:sysClr val="window" lastClr="FFFFFF">
                <a:lumMod val="50000"/>
              </a:sysClr>
            </a:solidFill>
            <a:prstDash val="solid"/>
            <a:miter lim="800000"/>
            <a:tailEnd type="triangle"/>
          </a:ln>
          <a:effectLst/>
        </p:spPr>
      </p:cxnSp>
      <p:sp>
        <p:nvSpPr>
          <p:cNvPr id="70" name="Rectangle 69">
            <a:extLst>
              <a:ext uri="{FF2B5EF4-FFF2-40B4-BE49-F238E27FC236}">
                <a16:creationId xmlns:a16="http://schemas.microsoft.com/office/drawing/2014/main" id="{6FAFE940-D63A-BBB1-2593-958DBA76AE51}"/>
              </a:ext>
            </a:extLst>
          </p:cNvPr>
          <p:cNvSpPr/>
          <p:nvPr/>
        </p:nvSpPr>
        <p:spPr>
          <a:xfrm>
            <a:off x="4786417" y="1394500"/>
            <a:ext cx="1349810" cy="683522"/>
          </a:xfrm>
          <a:prstGeom prst="rect">
            <a:avLst/>
          </a:prstGeom>
          <a:solidFill>
            <a:srgbClr val="F39C6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Nova"/>
                <a:ea typeface="+mn-ea"/>
                <a:cs typeface="+mn-cs"/>
              </a:rPr>
              <a:t>Busbar mapping</a:t>
            </a:r>
          </a:p>
        </p:txBody>
      </p:sp>
      <p:cxnSp>
        <p:nvCxnSpPr>
          <p:cNvPr id="71" name="Connector: Curved 70">
            <a:extLst>
              <a:ext uri="{FF2B5EF4-FFF2-40B4-BE49-F238E27FC236}">
                <a16:creationId xmlns:a16="http://schemas.microsoft.com/office/drawing/2014/main" id="{997EF791-5CA5-6A29-5C20-8C2AD75B084B}"/>
              </a:ext>
            </a:extLst>
          </p:cNvPr>
          <p:cNvCxnSpPr>
            <a:cxnSpLocks/>
            <a:stCxn id="68" idx="2"/>
            <a:endCxn id="84" idx="3"/>
          </p:cNvCxnSpPr>
          <p:nvPr/>
        </p:nvCxnSpPr>
        <p:spPr>
          <a:xfrm rot="16200000" flipH="1">
            <a:off x="5821861" y="3387796"/>
            <a:ext cx="344744" cy="3066"/>
          </a:xfrm>
          <a:prstGeom prst="curvedConnector3">
            <a:avLst>
              <a:gd name="adj1" fmla="val 50000"/>
            </a:avLst>
          </a:prstGeom>
          <a:noFill/>
          <a:ln w="38100" cap="flat" cmpd="sng" algn="ctr">
            <a:solidFill>
              <a:sysClr val="window" lastClr="FFFFFF">
                <a:lumMod val="50000"/>
              </a:sysClr>
            </a:solidFill>
            <a:prstDash val="solid"/>
            <a:miter lim="800000"/>
            <a:tailEnd type="triangle"/>
          </a:ln>
          <a:effectLst/>
        </p:spPr>
      </p:cxnSp>
      <p:sp>
        <p:nvSpPr>
          <p:cNvPr id="72" name="Rectangle: Diagonal Corners Rounded 71">
            <a:extLst>
              <a:ext uri="{FF2B5EF4-FFF2-40B4-BE49-F238E27FC236}">
                <a16:creationId xmlns:a16="http://schemas.microsoft.com/office/drawing/2014/main" id="{5589191F-03BA-8273-008E-D9D1D13B6489}"/>
              </a:ext>
            </a:extLst>
          </p:cNvPr>
          <p:cNvSpPr/>
          <p:nvPr/>
        </p:nvSpPr>
        <p:spPr>
          <a:xfrm>
            <a:off x="8710134" y="3766221"/>
            <a:ext cx="1782127" cy="690619"/>
          </a:xfrm>
          <a:prstGeom prst="round2DiagRect">
            <a:avLst/>
          </a:prstGeom>
          <a:solidFill>
            <a:srgbClr val="94CA64"/>
          </a:solidFill>
          <a:ln w="12700" cap="flat" cmpd="sng" algn="ctr">
            <a:solidFill>
              <a:srgbClr val="94CA6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Nova"/>
                <a:ea typeface="+mn-ea"/>
                <a:cs typeface="+mn-cs"/>
              </a:rPr>
              <a:t>Transmission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Nova"/>
                <a:ea typeface="+mn-ea"/>
                <a:cs typeface="+mn-cs"/>
              </a:rPr>
              <a:t>Portfolios</a:t>
            </a:r>
          </a:p>
        </p:txBody>
      </p:sp>
      <p:cxnSp>
        <p:nvCxnSpPr>
          <p:cNvPr id="73" name="Connector: Curved 72">
            <a:extLst>
              <a:ext uri="{FF2B5EF4-FFF2-40B4-BE49-F238E27FC236}">
                <a16:creationId xmlns:a16="http://schemas.microsoft.com/office/drawing/2014/main" id="{767D149E-7584-87FB-EF53-C72540648608}"/>
              </a:ext>
            </a:extLst>
          </p:cNvPr>
          <p:cNvCxnSpPr>
            <a:cxnSpLocks/>
            <a:stCxn id="67" idx="3"/>
            <a:endCxn id="79" idx="2"/>
          </p:cNvCxnSpPr>
          <p:nvPr/>
        </p:nvCxnSpPr>
        <p:spPr>
          <a:xfrm flipV="1">
            <a:off x="6661467" y="2832393"/>
            <a:ext cx="2454135" cy="2240809"/>
          </a:xfrm>
          <a:prstGeom prst="curvedConnector3">
            <a:avLst>
              <a:gd name="adj1" fmla="val 50000"/>
            </a:avLst>
          </a:prstGeom>
          <a:noFill/>
          <a:ln w="38100" cap="flat" cmpd="sng" algn="ctr">
            <a:solidFill>
              <a:sysClr val="window" lastClr="FFFFFF">
                <a:lumMod val="50000"/>
              </a:sysClr>
            </a:solidFill>
            <a:prstDash val="solid"/>
            <a:miter lim="800000"/>
            <a:tailEnd type="triangle"/>
          </a:ln>
          <a:effectLst/>
        </p:spPr>
      </p:cxnSp>
      <p:cxnSp>
        <p:nvCxnSpPr>
          <p:cNvPr id="74" name="Connector: Curved 73">
            <a:extLst>
              <a:ext uri="{FF2B5EF4-FFF2-40B4-BE49-F238E27FC236}">
                <a16:creationId xmlns:a16="http://schemas.microsoft.com/office/drawing/2014/main" id="{7BD0BA70-0C71-3CF3-1FCE-4DD69920DA9B}"/>
              </a:ext>
            </a:extLst>
          </p:cNvPr>
          <p:cNvCxnSpPr>
            <a:cxnSpLocks/>
            <a:stCxn id="82" idx="1"/>
            <a:endCxn id="68" idx="0"/>
          </p:cNvCxnSpPr>
          <p:nvPr/>
        </p:nvCxnSpPr>
        <p:spPr>
          <a:xfrm rot="5400000">
            <a:off x="6583651" y="1523548"/>
            <a:ext cx="418937" cy="1600837"/>
          </a:xfrm>
          <a:prstGeom prst="curvedConnector3">
            <a:avLst>
              <a:gd name="adj1" fmla="val 50000"/>
            </a:avLst>
          </a:prstGeom>
          <a:noFill/>
          <a:ln w="38100" cap="flat" cmpd="sng" algn="ctr">
            <a:solidFill>
              <a:sysClr val="window" lastClr="FFFFFF">
                <a:lumMod val="50000"/>
              </a:sysClr>
            </a:solidFill>
            <a:prstDash val="solid"/>
            <a:miter lim="800000"/>
            <a:tailEnd type="triangle"/>
          </a:ln>
          <a:effectLst/>
        </p:spPr>
      </p:cxnSp>
      <p:cxnSp>
        <p:nvCxnSpPr>
          <p:cNvPr id="75" name="Connector: Curved 74">
            <a:extLst>
              <a:ext uri="{FF2B5EF4-FFF2-40B4-BE49-F238E27FC236}">
                <a16:creationId xmlns:a16="http://schemas.microsoft.com/office/drawing/2014/main" id="{B9EDDC81-D49F-945D-F3F4-60AD318D3355}"/>
              </a:ext>
            </a:extLst>
          </p:cNvPr>
          <p:cNvCxnSpPr>
            <a:cxnSpLocks/>
            <a:stCxn id="66" idx="2"/>
            <a:endCxn id="77" idx="0"/>
          </p:cNvCxnSpPr>
          <p:nvPr/>
        </p:nvCxnSpPr>
        <p:spPr>
          <a:xfrm rot="5400000">
            <a:off x="2967949" y="2283475"/>
            <a:ext cx="362201" cy="2094"/>
          </a:xfrm>
          <a:prstGeom prst="curvedConnector3">
            <a:avLst>
              <a:gd name="adj1" fmla="val 50000"/>
            </a:avLst>
          </a:prstGeom>
          <a:noFill/>
          <a:ln w="38100" cap="flat" cmpd="sng" algn="ctr">
            <a:solidFill>
              <a:sysClr val="window" lastClr="FFFFFF">
                <a:lumMod val="50000"/>
              </a:sysClr>
            </a:solidFill>
            <a:prstDash val="solid"/>
            <a:miter lim="800000"/>
            <a:tailEnd type="triangle"/>
          </a:ln>
          <a:effectLst/>
        </p:spPr>
      </p:cxnSp>
      <p:cxnSp>
        <p:nvCxnSpPr>
          <p:cNvPr id="76" name="Connector: Curved 75">
            <a:extLst>
              <a:ext uri="{FF2B5EF4-FFF2-40B4-BE49-F238E27FC236}">
                <a16:creationId xmlns:a16="http://schemas.microsoft.com/office/drawing/2014/main" id="{C3E2D5D4-A37C-01AD-2D5D-F2B0597FBD56}"/>
              </a:ext>
            </a:extLst>
          </p:cNvPr>
          <p:cNvCxnSpPr>
            <a:cxnSpLocks/>
            <a:stCxn id="77" idx="3"/>
            <a:endCxn id="70" idx="1"/>
          </p:cNvCxnSpPr>
          <p:nvPr/>
        </p:nvCxnSpPr>
        <p:spPr>
          <a:xfrm flipV="1">
            <a:off x="3790463" y="1736261"/>
            <a:ext cx="995954" cy="972628"/>
          </a:xfrm>
          <a:prstGeom prst="curvedConnector3">
            <a:avLst>
              <a:gd name="adj1" fmla="val 50000"/>
            </a:avLst>
          </a:prstGeom>
          <a:noFill/>
          <a:ln w="38100" cap="flat" cmpd="sng" algn="ctr">
            <a:solidFill>
              <a:sysClr val="window" lastClr="FFFFFF">
                <a:lumMod val="50000"/>
              </a:sysClr>
            </a:solidFill>
            <a:prstDash val="solid"/>
            <a:miter lim="800000"/>
            <a:tailEnd type="triangle"/>
          </a:ln>
          <a:effectLst/>
        </p:spPr>
      </p:cxnSp>
      <p:sp>
        <p:nvSpPr>
          <p:cNvPr id="77" name="Rectangle: Rounded Corners 76">
            <a:extLst>
              <a:ext uri="{FF2B5EF4-FFF2-40B4-BE49-F238E27FC236}">
                <a16:creationId xmlns:a16="http://schemas.microsoft.com/office/drawing/2014/main" id="{BE42B15B-E73C-A6AD-1DCA-77A6CE6750A4}"/>
              </a:ext>
            </a:extLst>
          </p:cNvPr>
          <p:cNvSpPr/>
          <p:nvPr/>
        </p:nvSpPr>
        <p:spPr>
          <a:xfrm>
            <a:off x="2505541" y="2465623"/>
            <a:ext cx="1284922" cy="486531"/>
          </a:xfrm>
          <a:prstGeom prst="round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C000"/>
                </a:solidFill>
                <a:effectLst/>
                <a:uLnTx/>
                <a:uFillTx/>
                <a:latin typeface="Arial Nova"/>
                <a:ea typeface="+mn-ea"/>
                <a:cs typeface="+mn-cs"/>
              </a:rPr>
              <a:t>Generation expansion plan</a:t>
            </a:r>
          </a:p>
        </p:txBody>
      </p:sp>
      <p:sp>
        <p:nvSpPr>
          <p:cNvPr id="78" name="TextBox 77">
            <a:extLst>
              <a:ext uri="{FF2B5EF4-FFF2-40B4-BE49-F238E27FC236}">
                <a16:creationId xmlns:a16="http://schemas.microsoft.com/office/drawing/2014/main" id="{B47A413F-73E6-6AF1-B1EC-5045CD69256F}"/>
              </a:ext>
            </a:extLst>
          </p:cNvPr>
          <p:cNvSpPr txBox="1"/>
          <p:nvPr/>
        </p:nvSpPr>
        <p:spPr>
          <a:xfrm>
            <a:off x="4678578" y="587450"/>
            <a:ext cx="1565488" cy="920422"/>
          </a:xfrm>
          <a:prstGeom prst="rect">
            <a:avLst/>
          </a:prstGeom>
          <a:noFill/>
        </p:spPr>
        <p:txBody>
          <a:bodyPr wrap="square" tIns="90000" bIns="9000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575D67"/>
                </a:solidFill>
                <a:effectLst/>
                <a:uLnTx/>
                <a:uFillTx/>
                <a:latin typeface="Arial Nova"/>
                <a:ea typeface="+mn-ea"/>
                <a:cs typeface="+mn-cs"/>
              </a:rPr>
              <a:t>Geospatial analysis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575D67"/>
                </a:solidFill>
                <a:effectLst/>
                <a:uLnTx/>
                <a:uFillTx/>
                <a:latin typeface="Arial Nova"/>
                <a:ea typeface="+mn-ea"/>
                <a:cs typeface="+mn-cs"/>
              </a:rPr>
              <a:t>Zones mapped to substations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575D67"/>
                </a:solidFill>
                <a:effectLst/>
                <a:uLnTx/>
                <a:uFillTx/>
                <a:latin typeface="Arial Nova"/>
                <a:ea typeface="+mn-ea"/>
                <a:cs typeface="+mn-cs"/>
              </a:rPr>
              <a:t>Informed by queues, land use, resource quality, etc.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575D67"/>
              </a:solidFill>
              <a:effectLst/>
              <a:uLnTx/>
              <a:uFillTx/>
              <a:latin typeface="Arial Nova"/>
              <a:ea typeface="+mn-ea"/>
              <a:cs typeface="+mn-cs"/>
            </a:endParaRPr>
          </a:p>
        </p:txBody>
      </p:sp>
      <p:sp>
        <p:nvSpPr>
          <p:cNvPr id="79" name="Rectangle: Diagonal Corners Rounded 78">
            <a:extLst>
              <a:ext uri="{FF2B5EF4-FFF2-40B4-BE49-F238E27FC236}">
                <a16:creationId xmlns:a16="http://schemas.microsoft.com/office/drawing/2014/main" id="{6F1219B2-2598-6B16-1AB1-F2A091E783FC}"/>
              </a:ext>
            </a:extLst>
          </p:cNvPr>
          <p:cNvSpPr/>
          <p:nvPr/>
        </p:nvSpPr>
        <p:spPr>
          <a:xfrm>
            <a:off x="9115602" y="2472848"/>
            <a:ext cx="1256967" cy="719089"/>
          </a:xfrm>
          <a:prstGeom prst="round2DiagRect">
            <a:avLst/>
          </a:prstGeom>
          <a:solidFill>
            <a:srgbClr val="575D67"/>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Nova"/>
                <a:ea typeface="+mn-ea"/>
                <a:cs typeface="+mn-cs"/>
              </a:rPr>
              <a:t>Transmission Solutioning</a:t>
            </a:r>
          </a:p>
        </p:txBody>
      </p:sp>
      <p:sp>
        <p:nvSpPr>
          <p:cNvPr id="80" name="Title 4">
            <a:extLst>
              <a:ext uri="{FF2B5EF4-FFF2-40B4-BE49-F238E27FC236}">
                <a16:creationId xmlns:a16="http://schemas.microsoft.com/office/drawing/2014/main" id="{5712F5B1-FCD5-4FF1-15BB-7BD8DADAA2FC}"/>
              </a:ext>
            </a:extLst>
          </p:cNvPr>
          <p:cNvSpPr txBox="1">
            <a:spLocks/>
          </p:cNvSpPr>
          <p:nvPr/>
        </p:nvSpPr>
        <p:spPr>
          <a:xfrm>
            <a:off x="1083863" y="5611268"/>
            <a:ext cx="5074037" cy="569556"/>
          </a:xfrm>
          <a:prstGeom prst="rect">
            <a:avLst/>
          </a:prstGeom>
        </p:spPr>
        <p:txBody>
          <a:bodyPr/>
          <a:lstStyle>
            <a:lvl1pPr algn="l" defTabSz="914400" rtl="0" eaLnBrk="1" latinLnBrk="0" hangingPunct="1">
              <a:lnSpc>
                <a:spcPct val="90000"/>
              </a:lnSpc>
              <a:spcBef>
                <a:spcPct val="0"/>
              </a:spcBef>
              <a:buNone/>
              <a:defRPr lang="en-US" sz="2800" kern="1200" dirty="0">
                <a:solidFill>
                  <a:schemeClr val="accent1"/>
                </a:solidFill>
                <a:latin typeface="Arial Nova" panose="020B0504020202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err="1">
                <a:ln>
                  <a:noFill/>
                </a:ln>
                <a:solidFill>
                  <a:srgbClr val="197EAA"/>
                </a:solidFill>
                <a:effectLst/>
                <a:uLnTx/>
                <a:uFillTx/>
                <a:latin typeface="Arial Nova" panose="020B0504020202020204" pitchFamily="34" charset="0"/>
                <a:ea typeface="Open Sans" panose="020B0606030504020204" pitchFamily="34" charset="0"/>
                <a:cs typeface="Open Sans" panose="020B0606030504020204" pitchFamily="34" charset="0"/>
              </a:rPr>
              <a:t>WestTEC</a:t>
            </a:r>
            <a:r>
              <a:rPr kumimoji="0" lang="en-US" sz="3600" b="1" i="0" u="none" strike="noStrike" kern="1200" cap="none" spc="0" normalizeH="0" baseline="0" noProof="0">
                <a:ln>
                  <a:noFill/>
                </a:ln>
                <a:solidFill>
                  <a:srgbClr val="197EAA"/>
                </a:solidFill>
                <a:effectLst/>
                <a:uLnTx/>
                <a:uFillTx/>
                <a:latin typeface="Arial Nova" panose="020B0504020202020204" pitchFamily="34" charset="0"/>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97EAA"/>
                </a:solidFill>
                <a:effectLst/>
                <a:uLnTx/>
                <a:uFillTx/>
                <a:latin typeface="Arial Nova" panose="020B0504020202020204" pitchFamily="34" charset="0"/>
                <a:ea typeface="Open Sans" panose="020B0606030504020204" pitchFamily="34" charset="0"/>
                <a:cs typeface="Open Sans" panose="020B0606030504020204" pitchFamily="34" charset="0"/>
              </a:rPr>
              <a:t>Study Methodology</a:t>
            </a:r>
          </a:p>
        </p:txBody>
      </p:sp>
      <p:sp>
        <p:nvSpPr>
          <p:cNvPr id="81" name="TextBox 80">
            <a:extLst>
              <a:ext uri="{FF2B5EF4-FFF2-40B4-BE49-F238E27FC236}">
                <a16:creationId xmlns:a16="http://schemas.microsoft.com/office/drawing/2014/main" id="{EDD6E40F-BC2C-36DD-5C2C-852977CDA23E}"/>
              </a:ext>
            </a:extLst>
          </p:cNvPr>
          <p:cNvSpPr txBox="1"/>
          <p:nvPr/>
        </p:nvSpPr>
        <p:spPr>
          <a:xfrm>
            <a:off x="1982398" y="326965"/>
            <a:ext cx="2502819" cy="1289753"/>
          </a:xfrm>
          <a:prstGeom prst="rect">
            <a:avLst/>
          </a:prstGeom>
          <a:noFill/>
        </p:spPr>
        <p:txBody>
          <a:bodyPr wrap="square" tIns="90000" bIns="9000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575D67"/>
                </a:solidFill>
                <a:effectLst/>
                <a:uLnTx/>
                <a:uFillTx/>
                <a:latin typeface="Arial Nova"/>
                <a:ea typeface="+mn-ea"/>
                <a:cs typeface="+mn-cs"/>
              </a:rPr>
              <a:t>Likely needed only for 20-year horizon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575D67"/>
                </a:solidFill>
                <a:effectLst/>
                <a:uLnTx/>
                <a:uFillTx/>
                <a:latin typeface="Arial Nova"/>
                <a:ea typeface="+mn-ea"/>
                <a:cs typeface="+mn-cs"/>
              </a:rPr>
              <a:t>Need to reflect IRPs up to a certain point, then holistic view of West after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575D67"/>
                </a:solidFill>
                <a:effectLst/>
                <a:uLnTx/>
                <a:uFillTx/>
                <a:latin typeface="Arial Nova"/>
                <a:ea typeface="+mn-ea"/>
                <a:cs typeface="+mn-cs"/>
              </a:rPr>
              <a:t>Resource plan meets energy, capacity, policy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575D67"/>
                </a:solidFill>
                <a:effectLst/>
                <a:uLnTx/>
                <a:uFillTx/>
                <a:latin typeface="Arial Nova"/>
                <a:ea typeface="+mn-ea"/>
                <a:cs typeface="+mn-cs"/>
              </a:rPr>
              <a:t>Load forecasts developed at this stage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575D67"/>
                </a:solidFill>
                <a:effectLst/>
                <a:uLnTx/>
                <a:uFillTx/>
                <a:latin typeface="Arial Nova"/>
                <a:ea typeface="+mn-ea"/>
                <a:cs typeface="+mn-cs"/>
              </a:rPr>
              <a:t>Incorporate coarse transmission considerations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575D67"/>
              </a:solidFill>
              <a:effectLst/>
              <a:uLnTx/>
              <a:uFillTx/>
              <a:latin typeface="Arial Nova"/>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575D67"/>
              </a:solidFill>
              <a:effectLst/>
              <a:uLnTx/>
              <a:uFillTx/>
              <a:latin typeface="Arial Nova"/>
              <a:ea typeface="+mn-ea"/>
              <a:cs typeface="+mn-cs"/>
            </a:endParaRPr>
          </a:p>
        </p:txBody>
      </p:sp>
      <p:sp>
        <p:nvSpPr>
          <p:cNvPr id="82" name="Cloud 81">
            <a:extLst>
              <a:ext uri="{FF2B5EF4-FFF2-40B4-BE49-F238E27FC236}">
                <a16:creationId xmlns:a16="http://schemas.microsoft.com/office/drawing/2014/main" id="{C3A496C9-57E1-2685-52EB-B273D5F841F4}"/>
              </a:ext>
            </a:extLst>
          </p:cNvPr>
          <p:cNvSpPr/>
          <p:nvPr/>
        </p:nvSpPr>
        <p:spPr>
          <a:xfrm>
            <a:off x="6819765" y="1354383"/>
            <a:ext cx="1547544" cy="760925"/>
          </a:xfrm>
          <a:prstGeom prst="cloud">
            <a:avLst/>
          </a:prstGeom>
          <a:solidFill>
            <a:srgbClr val="017081"/>
          </a:solidFill>
          <a:ln w="12700" cap="flat" cmpd="sng" algn="ctr">
            <a:solidFill>
              <a:srgbClr val="017081">
                <a:lumMod val="100000"/>
                <a:shade val="50000"/>
                <a:alpha val="0"/>
              </a:srgbClr>
            </a:solidFill>
            <a:prstDash val="solid"/>
            <a:miter lim="800000"/>
            <a:headEnd type="none" w="med" len="med"/>
            <a:tailEnd type="none" w="med" len="med"/>
          </a:ln>
          <a:effectLst/>
        </p:spPr>
        <p:txBody>
          <a:bodyPr wrap="square" tIns="90000" bIns="9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Nova"/>
                <a:ea typeface="+mn-ea"/>
                <a:cs typeface="+mn-cs"/>
              </a:rPr>
              <a:t>Hypothesis Map </a:t>
            </a:r>
          </a:p>
        </p:txBody>
      </p:sp>
      <p:cxnSp>
        <p:nvCxnSpPr>
          <p:cNvPr id="83" name="Connector: Curved 82">
            <a:extLst>
              <a:ext uri="{FF2B5EF4-FFF2-40B4-BE49-F238E27FC236}">
                <a16:creationId xmlns:a16="http://schemas.microsoft.com/office/drawing/2014/main" id="{11ACAB7F-D578-212E-640F-9A72DD6AD3C5}"/>
              </a:ext>
            </a:extLst>
          </p:cNvPr>
          <p:cNvCxnSpPr>
            <a:cxnSpLocks/>
            <a:stCxn id="70" idx="3"/>
            <a:endCxn id="82" idx="2"/>
          </p:cNvCxnSpPr>
          <p:nvPr/>
        </p:nvCxnSpPr>
        <p:spPr>
          <a:xfrm flipV="1">
            <a:off x="6136227" y="1734846"/>
            <a:ext cx="688338" cy="1415"/>
          </a:xfrm>
          <a:prstGeom prst="curvedConnector3">
            <a:avLst>
              <a:gd name="adj1" fmla="val 50000"/>
            </a:avLst>
          </a:prstGeom>
          <a:noFill/>
          <a:ln w="38100" cap="flat" cmpd="sng" algn="ctr">
            <a:solidFill>
              <a:sysClr val="window" lastClr="FFFFFF">
                <a:lumMod val="50000"/>
              </a:sysClr>
            </a:solidFill>
            <a:prstDash val="solid"/>
            <a:miter lim="800000"/>
            <a:tailEnd type="triangle"/>
          </a:ln>
          <a:effectLst/>
        </p:spPr>
      </p:cxnSp>
      <p:sp>
        <p:nvSpPr>
          <p:cNvPr id="84" name="Cloud 83">
            <a:extLst>
              <a:ext uri="{FF2B5EF4-FFF2-40B4-BE49-F238E27FC236}">
                <a16:creationId xmlns:a16="http://schemas.microsoft.com/office/drawing/2014/main" id="{ED402487-9B95-B799-6BB5-D718C14CB91D}"/>
              </a:ext>
            </a:extLst>
          </p:cNvPr>
          <p:cNvSpPr/>
          <p:nvPr/>
        </p:nvSpPr>
        <p:spPr>
          <a:xfrm>
            <a:off x="5183261" y="3511490"/>
            <a:ext cx="1625009" cy="878190"/>
          </a:xfrm>
          <a:prstGeom prst="cloud">
            <a:avLst/>
          </a:prstGeom>
          <a:solidFill>
            <a:srgbClr val="017081"/>
          </a:solidFill>
          <a:ln w="12700" cap="flat" cmpd="sng" algn="ctr">
            <a:solidFill>
              <a:srgbClr val="017081">
                <a:lumMod val="100000"/>
                <a:shade val="50000"/>
                <a:alpha val="0"/>
              </a:srgbClr>
            </a:solidFill>
            <a:prstDash val="solid"/>
            <a:miter lim="800000"/>
            <a:headEnd type="none" w="med" len="med"/>
            <a:tailEnd type="none" w="med" len="med"/>
          </a:ln>
          <a:effectLst/>
        </p:spPr>
        <p:txBody>
          <a:bodyPr wrap="square" tIns="90000" bIns="9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a:ln>
                  <a:noFill/>
                </a:ln>
                <a:solidFill>
                  <a:prstClr val="white"/>
                </a:solidFill>
                <a:effectLst/>
                <a:uLnTx/>
                <a:uFillTx/>
                <a:latin typeface="Arial Nova"/>
                <a:ea typeface="+mn-ea"/>
                <a:cs typeface="+mn-cs"/>
              </a:rPr>
              <a:t>Revised</a:t>
            </a:r>
            <a:r>
              <a:rPr kumimoji="0" lang="en-US" sz="1200" b="0" i="0" u="none" strike="noStrike" kern="0" cap="none" spc="0" normalizeH="0" baseline="0" noProof="0">
                <a:ln>
                  <a:noFill/>
                </a:ln>
                <a:solidFill>
                  <a:prstClr val="white"/>
                </a:solidFill>
                <a:effectLst/>
                <a:uLnTx/>
                <a:uFillTx/>
                <a:latin typeface="Arial Nova"/>
                <a:ea typeface="+mn-ea"/>
                <a:cs typeface="+mn-cs"/>
              </a:rPr>
              <a:t> Hypothesis Map </a:t>
            </a:r>
          </a:p>
        </p:txBody>
      </p:sp>
      <p:cxnSp>
        <p:nvCxnSpPr>
          <p:cNvPr id="85" name="Connector: Curved 84">
            <a:extLst>
              <a:ext uri="{FF2B5EF4-FFF2-40B4-BE49-F238E27FC236}">
                <a16:creationId xmlns:a16="http://schemas.microsoft.com/office/drawing/2014/main" id="{90EEC460-12E1-823C-8BAA-B1CA6D9D78B5}"/>
              </a:ext>
            </a:extLst>
          </p:cNvPr>
          <p:cNvCxnSpPr>
            <a:cxnSpLocks/>
            <a:stCxn id="67" idx="1"/>
            <a:endCxn id="68" idx="1"/>
          </p:cNvCxnSpPr>
          <p:nvPr/>
        </p:nvCxnSpPr>
        <p:spPr>
          <a:xfrm rot="10800000">
            <a:off x="5317795" y="2875196"/>
            <a:ext cx="6138" cy="2198006"/>
          </a:xfrm>
          <a:prstGeom prst="curvedConnector3">
            <a:avLst>
              <a:gd name="adj1" fmla="val 10341935"/>
            </a:avLst>
          </a:prstGeom>
          <a:noFill/>
          <a:ln w="38100" cap="flat" cmpd="sng" algn="ctr">
            <a:solidFill>
              <a:srgbClr val="C00000"/>
            </a:solidFill>
            <a:prstDash val="solid"/>
            <a:miter lim="800000"/>
            <a:tailEnd type="triangle"/>
          </a:ln>
          <a:effectLst/>
        </p:spPr>
      </p:cxnSp>
      <p:sp>
        <p:nvSpPr>
          <p:cNvPr id="86" name="TextBox 85">
            <a:extLst>
              <a:ext uri="{FF2B5EF4-FFF2-40B4-BE49-F238E27FC236}">
                <a16:creationId xmlns:a16="http://schemas.microsoft.com/office/drawing/2014/main" id="{E60B90CD-A001-D1CF-809A-0350122EE8E2}"/>
              </a:ext>
            </a:extLst>
          </p:cNvPr>
          <p:cNvSpPr txBox="1"/>
          <p:nvPr/>
        </p:nvSpPr>
        <p:spPr>
          <a:xfrm>
            <a:off x="3022535" y="3655172"/>
            <a:ext cx="1625009" cy="551090"/>
          </a:xfrm>
          <a:prstGeom prst="rect">
            <a:avLst/>
          </a:prstGeom>
          <a:noFill/>
        </p:spPr>
        <p:txBody>
          <a:bodyPr wrap="square" tIns="90000" bIns="9000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00000"/>
                </a:solidFill>
                <a:effectLst/>
                <a:uLnTx/>
                <a:uFillTx/>
                <a:latin typeface="Arial Nova"/>
                <a:ea typeface="+mn-ea"/>
                <a:cs typeface="+mn-cs"/>
              </a:rPr>
              <a:t>Transmission Portfolio Refinement</a:t>
            </a:r>
          </a:p>
        </p:txBody>
      </p:sp>
      <p:cxnSp>
        <p:nvCxnSpPr>
          <p:cNvPr id="87" name="Connector: Curved 86">
            <a:extLst>
              <a:ext uri="{FF2B5EF4-FFF2-40B4-BE49-F238E27FC236}">
                <a16:creationId xmlns:a16="http://schemas.microsoft.com/office/drawing/2014/main" id="{D31B76DA-7277-E7E7-B651-4D43379570E6}"/>
              </a:ext>
            </a:extLst>
          </p:cNvPr>
          <p:cNvCxnSpPr>
            <a:cxnSpLocks/>
            <a:stCxn id="79" idx="1"/>
          </p:cNvCxnSpPr>
          <p:nvPr/>
        </p:nvCxnSpPr>
        <p:spPr>
          <a:xfrm rot="5400000">
            <a:off x="9598341" y="3333336"/>
            <a:ext cx="287144" cy="4346"/>
          </a:xfrm>
          <a:prstGeom prst="curvedConnector3">
            <a:avLst>
              <a:gd name="adj1" fmla="val 50000"/>
            </a:avLst>
          </a:prstGeom>
          <a:noFill/>
          <a:ln w="38100" cap="flat" cmpd="sng" algn="ctr">
            <a:solidFill>
              <a:sysClr val="window" lastClr="FFFFFF">
                <a:lumMod val="50000"/>
              </a:sysClr>
            </a:solidFill>
            <a:prstDash val="solid"/>
            <a:miter lim="800000"/>
            <a:tailEnd type="triangle"/>
          </a:ln>
          <a:effectLst/>
        </p:spPr>
      </p:cxnSp>
      <p:sp>
        <p:nvSpPr>
          <p:cNvPr id="88" name="Rectangle 87">
            <a:extLst>
              <a:ext uri="{FF2B5EF4-FFF2-40B4-BE49-F238E27FC236}">
                <a16:creationId xmlns:a16="http://schemas.microsoft.com/office/drawing/2014/main" id="{7C0D6BB9-2958-2B57-AF64-8F8FCE0665C1}"/>
              </a:ext>
            </a:extLst>
          </p:cNvPr>
          <p:cNvSpPr/>
          <p:nvPr/>
        </p:nvSpPr>
        <p:spPr>
          <a:xfrm>
            <a:off x="7833280" y="5123529"/>
            <a:ext cx="1677295" cy="204277"/>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900" b="0" i="0" u="none" strike="noStrike" kern="0" cap="none" spc="0" normalizeH="0" baseline="0" noProof="0">
                <a:ln>
                  <a:noFill/>
                </a:ln>
                <a:solidFill>
                  <a:prstClr val="black"/>
                </a:solidFill>
                <a:effectLst/>
                <a:uLnTx/>
                <a:uFillTx/>
                <a:latin typeface="Arial Nova"/>
                <a:ea typeface="+mn-ea"/>
                <a:cs typeface="+mn-cs"/>
              </a:rPr>
              <a:t>Value Proposition Study</a:t>
            </a:r>
          </a:p>
        </p:txBody>
      </p:sp>
      <p:cxnSp>
        <p:nvCxnSpPr>
          <p:cNvPr id="89" name="Connector: Curved 88">
            <a:extLst>
              <a:ext uri="{FF2B5EF4-FFF2-40B4-BE49-F238E27FC236}">
                <a16:creationId xmlns:a16="http://schemas.microsoft.com/office/drawing/2014/main" id="{10D00F05-CE83-2E59-E187-DC7A2E9E0232}"/>
              </a:ext>
            </a:extLst>
          </p:cNvPr>
          <p:cNvCxnSpPr>
            <a:cxnSpLocks/>
            <a:stCxn id="72" idx="1"/>
            <a:endCxn id="62" idx="0"/>
          </p:cNvCxnSpPr>
          <p:nvPr/>
        </p:nvCxnSpPr>
        <p:spPr>
          <a:xfrm rot="5400000">
            <a:off x="8863244" y="4256952"/>
            <a:ext cx="538066" cy="937842"/>
          </a:xfrm>
          <a:prstGeom prst="curvedConnector3">
            <a:avLst>
              <a:gd name="adj1" fmla="val 50000"/>
            </a:avLst>
          </a:prstGeom>
          <a:noFill/>
          <a:ln w="38100" cap="flat" cmpd="sng" algn="ctr">
            <a:solidFill>
              <a:sysClr val="window" lastClr="FFFFFF">
                <a:lumMod val="50000"/>
              </a:sysClr>
            </a:solidFill>
            <a:prstDash val="solid"/>
            <a:miter lim="800000"/>
            <a:tailEnd type="triangle"/>
          </a:ln>
          <a:effectLst/>
        </p:spPr>
      </p:cxnSp>
      <p:sp>
        <p:nvSpPr>
          <p:cNvPr id="90" name="TextBox 89">
            <a:extLst>
              <a:ext uri="{FF2B5EF4-FFF2-40B4-BE49-F238E27FC236}">
                <a16:creationId xmlns:a16="http://schemas.microsoft.com/office/drawing/2014/main" id="{5285968B-2C43-0D19-42F5-8B6356B2BDB3}"/>
              </a:ext>
            </a:extLst>
          </p:cNvPr>
          <p:cNvSpPr txBox="1"/>
          <p:nvPr/>
        </p:nvSpPr>
        <p:spPr>
          <a:xfrm>
            <a:off x="2451838" y="2932574"/>
            <a:ext cx="1338626" cy="551090"/>
          </a:xfrm>
          <a:prstGeom prst="rect">
            <a:avLst/>
          </a:prstGeom>
          <a:noFill/>
        </p:spPr>
        <p:txBody>
          <a:bodyPr wrap="square" tIns="90000" bIns="9000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575D67"/>
                </a:solidFill>
                <a:effectLst/>
                <a:uLnTx/>
                <a:uFillTx/>
                <a:latin typeface="Arial Nova"/>
                <a:ea typeface="+mn-ea"/>
                <a:cs typeface="+mn-cs"/>
              </a:rPr>
              <a:t>MWs of capacity added by type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575D67"/>
              </a:solidFill>
              <a:effectLst/>
              <a:uLnTx/>
              <a:uFillTx/>
              <a:latin typeface="Arial Nova"/>
              <a:ea typeface="+mn-ea"/>
              <a:cs typeface="+mn-cs"/>
            </a:endParaRPr>
          </a:p>
        </p:txBody>
      </p:sp>
      <p:sp>
        <p:nvSpPr>
          <p:cNvPr id="91" name="TextBox 90">
            <a:extLst>
              <a:ext uri="{FF2B5EF4-FFF2-40B4-BE49-F238E27FC236}">
                <a16:creationId xmlns:a16="http://schemas.microsoft.com/office/drawing/2014/main" id="{09A449D2-DDDD-7132-DB12-B3659B06DE9B}"/>
              </a:ext>
            </a:extLst>
          </p:cNvPr>
          <p:cNvSpPr txBox="1"/>
          <p:nvPr/>
        </p:nvSpPr>
        <p:spPr>
          <a:xfrm>
            <a:off x="6704035" y="521219"/>
            <a:ext cx="2092531" cy="920422"/>
          </a:xfrm>
          <a:prstGeom prst="rect">
            <a:avLst/>
          </a:prstGeom>
          <a:noFill/>
        </p:spPr>
        <p:txBody>
          <a:bodyPr wrap="square" tIns="90000" bIns="9000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575D67"/>
                </a:solidFill>
                <a:effectLst/>
                <a:uLnTx/>
                <a:uFillTx/>
                <a:latin typeface="Arial Nova"/>
                <a:ea typeface="+mn-ea"/>
                <a:cs typeface="+mn-cs"/>
              </a:rPr>
              <a:t>Conceptual transmission portfolio serving as a starting point for assessment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575D67"/>
                </a:solidFill>
                <a:effectLst/>
                <a:uLnTx/>
                <a:uFillTx/>
                <a:latin typeface="Arial Nova"/>
                <a:ea typeface="+mn-ea"/>
                <a:cs typeface="+mn-cs"/>
              </a:rPr>
              <a:t>Does not represent final portfolio and will be subject to change and iteration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575D67"/>
              </a:solidFill>
              <a:effectLst/>
              <a:uLnTx/>
              <a:uFillTx/>
              <a:latin typeface="Arial Nova"/>
              <a:ea typeface="+mn-ea"/>
              <a:cs typeface="+mn-cs"/>
            </a:endParaRPr>
          </a:p>
        </p:txBody>
      </p:sp>
      <p:sp>
        <p:nvSpPr>
          <p:cNvPr id="92" name="TextBox 91">
            <a:extLst>
              <a:ext uri="{FF2B5EF4-FFF2-40B4-BE49-F238E27FC236}">
                <a16:creationId xmlns:a16="http://schemas.microsoft.com/office/drawing/2014/main" id="{56666ADE-999D-6745-3C4C-A0B1A65AB987}"/>
              </a:ext>
            </a:extLst>
          </p:cNvPr>
          <p:cNvSpPr txBox="1"/>
          <p:nvPr/>
        </p:nvSpPr>
        <p:spPr>
          <a:xfrm>
            <a:off x="10372569" y="2410808"/>
            <a:ext cx="1641756" cy="1166643"/>
          </a:xfrm>
          <a:prstGeom prst="rect">
            <a:avLst/>
          </a:prstGeom>
          <a:noFill/>
        </p:spPr>
        <p:txBody>
          <a:bodyPr wrap="square" tIns="90000" bIns="9000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575D67"/>
                </a:solidFill>
                <a:effectLst/>
                <a:uLnTx/>
                <a:uFillTx/>
                <a:latin typeface="Arial Nova"/>
                <a:ea typeface="+mn-ea"/>
                <a:cs typeface="+mn-cs"/>
              </a:rPr>
              <a:t>Alternative assessment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575D67"/>
                </a:solidFill>
                <a:effectLst/>
                <a:uLnTx/>
                <a:uFillTx/>
                <a:latin typeface="Arial Nova"/>
                <a:ea typeface="+mn-ea"/>
                <a:cs typeface="+mn-cs"/>
              </a:rPr>
              <a:t>Finalize technical scope of solutions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575D67"/>
                </a:solidFill>
                <a:effectLst/>
                <a:uLnTx/>
                <a:uFillTx/>
                <a:latin typeface="Arial Nova"/>
                <a:ea typeface="+mn-ea"/>
                <a:cs typeface="+mn-cs"/>
              </a:rPr>
              <a:t>Develop portfolio of best fit and lowest cost options that meets needs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575D67"/>
              </a:solidFill>
              <a:effectLst/>
              <a:uLnTx/>
              <a:uFillTx/>
              <a:latin typeface="Arial Nova"/>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575D67"/>
              </a:solidFill>
              <a:effectLst/>
              <a:uLnTx/>
              <a:uFillTx/>
              <a:latin typeface="Arial Nova"/>
              <a:ea typeface="+mn-ea"/>
              <a:cs typeface="+mn-cs"/>
            </a:endParaRPr>
          </a:p>
        </p:txBody>
      </p:sp>
      <p:sp>
        <p:nvSpPr>
          <p:cNvPr id="93" name="Cloud 92">
            <a:extLst>
              <a:ext uri="{FF2B5EF4-FFF2-40B4-BE49-F238E27FC236}">
                <a16:creationId xmlns:a16="http://schemas.microsoft.com/office/drawing/2014/main" id="{209CC8B2-4C31-6A8C-A3DB-5958A7135A46}"/>
              </a:ext>
            </a:extLst>
          </p:cNvPr>
          <p:cNvSpPr/>
          <p:nvPr/>
        </p:nvSpPr>
        <p:spPr>
          <a:xfrm>
            <a:off x="6937797" y="3432617"/>
            <a:ext cx="1625009" cy="878190"/>
          </a:xfrm>
          <a:prstGeom prst="cloud">
            <a:avLst/>
          </a:prstGeom>
          <a:solidFill>
            <a:srgbClr val="017081"/>
          </a:solidFill>
          <a:ln w="12700" cap="flat" cmpd="sng" algn="ctr">
            <a:solidFill>
              <a:srgbClr val="017081">
                <a:lumMod val="100000"/>
                <a:shade val="50000"/>
                <a:alpha val="0"/>
              </a:srgbClr>
            </a:solidFill>
            <a:prstDash val="solid"/>
            <a:miter lim="800000"/>
            <a:headEnd type="none" w="med" len="med"/>
            <a:tailEnd type="none" w="med" len="med"/>
          </a:ln>
          <a:effectLst/>
        </p:spPr>
        <p:txBody>
          <a:bodyPr wrap="square" tIns="90000" bIns="9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a:ln>
                  <a:noFill/>
                </a:ln>
                <a:solidFill>
                  <a:prstClr val="white"/>
                </a:solidFill>
                <a:effectLst/>
                <a:uLnTx/>
                <a:uFillTx/>
                <a:latin typeface="Arial Nova"/>
                <a:ea typeface="+mn-ea"/>
                <a:cs typeface="+mn-cs"/>
              </a:rPr>
              <a:t>Final</a:t>
            </a:r>
            <a:r>
              <a:rPr kumimoji="0" lang="en-US" sz="1200" b="0" i="0" u="none" strike="noStrike" kern="0" cap="none" spc="0" normalizeH="0" baseline="0" noProof="0">
                <a:ln>
                  <a:noFill/>
                </a:ln>
                <a:solidFill>
                  <a:prstClr val="white"/>
                </a:solidFill>
                <a:effectLst/>
                <a:uLnTx/>
                <a:uFillTx/>
                <a:latin typeface="Arial Nova"/>
                <a:ea typeface="+mn-ea"/>
                <a:cs typeface="+mn-cs"/>
              </a:rPr>
              <a:t> Hypothesis Map</a:t>
            </a:r>
          </a:p>
        </p:txBody>
      </p:sp>
      <p:sp>
        <p:nvSpPr>
          <p:cNvPr id="94" name="TextBox 93">
            <a:extLst>
              <a:ext uri="{FF2B5EF4-FFF2-40B4-BE49-F238E27FC236}">
                <a16:creationId xmlns:a16="http://schemas.microsoft.com/office/drawing/2014/main" id="{406869C6-8343-31D9-3405-95ED876DB980}"/>
              </a:ext>
            </a:extLst>
          </p:cNvPr>
          <p:cNvSpPr txBox="1"/>
          <p:nvPr/>
        </p:nvSpPr>
        <p:spPr>
          <a:xfrm>
            <a:off x="5317794" y="5369404"/>
            <a:ext cx="1374583" cy="1043532"/>
          </a:xfrm>
          <a:prstGeom prst="rect">
            <a:avLst/>
          </a:prstGeom>
          <a:noFill/>
        </p:spPr>
        <p:txBody>
          <a:bodyPr wrap="square" tIns="90000" bIns="9000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575D67"/>
                </a:solidFill>
                <a:effectLst/>
                <a:uLnTx/>
                <a:uFillTx/>
                <a:latin typeface="Arial Nova"/>
                <a:ea typeface="+mn-ea"/>
                <a:cs typeface="+mn-cs"/>
              </a:rPr>
              <a:t>Analysis of congestion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575D67"/>
                </a:solidFill>
                <a:effectLst/>
                <a:uLnTx/>
                <a:uFillTx/>
                <a:latin typeface="Arial Nova"/>
                <a:ea typeface="+mn-ea"/>
                <a:cs typeface="+mn-cs"/>
              </a:rPr>
              <a:t>Opportunity to add to or amend hypothesis map based on congestion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575D67"/>
              </a:solidFill>
              <a:effectLst/>
              <a:uLnTx/>
              <a:uFillTx/>
              <a:latin typeface="Arial Nova"/>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575D67"/>
              </a:solidFill>
              <a:effectLst/>
              <a:uLnTx/>
              <a:uFillTx/>
              <a:latin typeface="Arial Nova"/>
              <a:ea typeface="+mn-ea"/>
              <a:cs typeface="+mn-cs"/>
            </a:endParaRPr>
          </a:p>
        </p:txBody>
      </p:sp>
      <p:sp>
        <p:nvSpPr>
          <p:cNvPr id="95" name="TextBox 94">
            <a:extLst>
              <a:ext uri="{FF2B5EF4-FFF2-40B4-BE49-F238E27FC236}">
                <a16:creationId xmlns:a16="http://schemas.microsoft.com/office/drawing/2014/main" id="{F35BFB3D-73F4-BE49-A782-058008724E21}"/>
              </a:ext>
            </a:extLst>
          </p:cNvPr>
          <p:cNvSpPr txBox="1"/>
          <p:nvPr/>
        </p:nvSpPr>
        <p:spPr>
          <a:xfrm>
            <a:off x="3136169" y="4091362"/>
            <a:ext cx="1543291" cy="797311"/>
          </a:xfrm>
          <a:prstGeom prst="rect">
            <a:avLst/>
          </a:prstGeom>
          <a:noFill/>
        </p:spPr>
        <p:txBody>
          <a:bodyPr wrap="square" tIns="90000" bIns="9000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575D67"/>
                </a:solidFill>
                <a:effectLst/>
                <a:uLnTx/>
                <a:uFillTx/>
                <a:latin typeface="Arial Nova"/>
                <a:ea typeface="+mn-ea"/>
                <a:cs typeface="+mn-cs"/>
              </a:rPr>
              <a:t>May need to re-evaluate reliability issues based on economic-driven projects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575D67"/>
              </a:solidFill>
              <a:effectLst/>
              <a:uLnTx/>
              <a:uFillTx/>
              <a:latin typeface="Arial Nova"/>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575D67"/>
              </a:solidFill>
              <a:effectLst/>
              <a:uLnTx/>
              <a:uFillTx/>
              <a:latin typeface="Arial Nova"/>
              <a:ea typeface="+mn-ea"/>
              <a:cs typeface="+mn-cs"/>
            </a:endParaRPr>
          </a:p>
        </p:txBody>
      </p:sp>
      <p:sp>
        <p:nvSpPr>
          <p:cNvPr id="96" name="Flowchart: Document 95">
            <a:extLst>
              <a:ext uri="{FF2B5EF4-FFF2-40B4-BE49-F238E27FC236}">
                <a16:creationId xmlns:a16="http://schemas.microsoft.com/office/drawing/2014/main" id="{CB7945B3-71F3-7488-F1BF-2503B887541B}"/>
              </a:ext>
            </a:extLst>
          </p:cNvPr>
          <p:cNvSpPr/>
          <p:nvPr/>
        </p:nvSpPr>
        <p:spPr>
          <a:xfrm>
            <a:off x="639695" y="1102405"/>
            <a:ext cx="933101" cy="705952"/>
          </a:xfrm>
          <a:prstGeom prst="flowChartDocument">
            <a:avLst/>
          </a:prstGeom>
          <a:solidFill>
            <a:sysClr val="window" lastClr="FFFFFF"/>
          </a:solidFill>
          <a:ln w="12700" cap="flat" cmpd="sng" algn="ctr">
            <a:solidFill>
              <a:srgbClr val="017081"/>
            </a:solidFill>
            <a:prstDash val="solid"/>
            <a:miter lim="800000"/>
            <a:headEnd type="none" w="med" len="med"/>
            <a:tailEnd type="none" w="med" len="med"/>
          </a:ln>
          <a:effectLst/>
        </p:spPr>
        <p:txBody>
          <a:bodyPr wrap="square" tIns="90000" bIns="9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Arial Nova"/>
                <a:ea typeface="+mn-ea"/>
                <a:cs typeface="+mn-cs"/>
              </a:rPr>
              <a:t>Reference Case</a:t>
            </a:r>
          </a:p>
        </p:txBody>
      </p:sp>
      <p:sp>
        <p:nvSpPr>
          <p:cNvPr id="97" name="Rectangle 96">
            <a:extLst>
              <a:ext uri="{FF2B5EF4-FFF2-40B4-BE49-F238E27FC236}">
                <a16:creationId xmlns:a16="http://schemas.microsoft.com/office/drawing/2014/main" id="{23CF91B0-07C2-BAF6-2749-CEA18B8A483F}"/>
              </a:ext>
            </a:extLst>
          </p:cNvPr>
          <p:cNvSpPr/>
          <p:nvPr/>
        </p:nvSpPr>
        <p:spPr>
          <a:xfrm>
            <a:off x="7833280" y="5361941"/>
            <a:ext cx="1677295" cy="204277"/>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900" b="0" i="0" u="none" strike="noStrike" kern="0" cap="none" spc="0" normalizeH="0" baseline="0" noProof="0" err="1">
                <a:ln>
                  <a:noFill/>
                </a:ln>
                <a:solidFill>
                  <a:prstClr val="black"/>
                </a:solidFill>
                <a:effectLst/>
                <a:uLnTx/>
                <a:uFillTx/>
                <a:latin typeface="Arial Nova"/>
                <a:ea typeface="+mn-ea"/>
                <a:cs typeface="+mn-cs"/>
              </a:rPr>
              <a:t>Powerflow</a:t>
            </a:r>
            <a:r>
              <a:rPr kumimoji="0" lang="en-US" sz="900" b="0" i="0" u="none" strike="noStrike" kern="0" cap="none" spc="0" normalizeH="0" baseline="0" noProof="0">
                <a:ln>
                  <a:noFill/>
                </a:ln>
                <a:solidFill>
                  <a:prstClr val="black"/>
                </a:solidFill>
                <a:effectLst/>
                <a:uLnTx/>
                <a:uFillTx/>
                <a:latin typeface="Arial Nova"/>
                <a:ea typeface="+mn-ea"/>
                <a:cs typeface="+mn-cs"/>
              </a:rPr>
              <a:t> Sensitivities  </a:t>
            </a:r>
          </a:p>
        </p:txBody>
      </p:sp>
      <p:sp>
        <p:nvSpPr>
          <p:cNvPr id="98" name="Rectangle 97">
            <a:extLst>
              <a:ext uri="{FF2B5EF4-FFF2-40B4-BE49-F238E27FC236}">
                <a16:creationId xmlns:a16="http://schemas.microsoft.com/office/drawing/2014/main" id="{F8D9CF7F-12B6-F702-EB9F-AC01C086B2CF}"/>
              </a:ext>
            </a:extLst>
          </p:cNvPr>
          <p:cNvSpPr/>
          <p:nvPr/>
        </p:nvSpPr>
        <p:spPr>
          <a:xfrm>
            <a:off x="7835352" y="5611268"/>
            <a:ext cx="1677295" cy="204277"/>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900" b="0" i="0" u="none" strike="noStrike" kern="0" cap="none" spc="0" normalizeH="0" baseline="0" noProof="0">
                <a:ln>
                  <a:noFill/>
                </a:ln>
                <a:solidFill>
                  <a:prstClr val="black"/>
                </a:solidFill>
                <a:effectLst/>
                <a:uLnTx/>
                <a:uFillTx/>
                <a:latin typeface="Arial Nova"/>
                <a:ea typeface="+mn-ea"/>
                <a:cs typeface="+mn-cs"/>
              </a:rPr>
              <a:t>Extreme Event Scenarios</a:t>
            </a:r>
          </a:p>
        </p:txBody>
      </p:sp>
      <p:cxnSp>
        <p:nvCxnSpPr>
          <p:cNvPr id="99" name="Connector: Curved 98">
            <a:extLst>
              <a:ext uri="{FF2B5EF4-FFF2-40B4-BE49-F238E27FC236}">
                <a16:creationId xmlns:a16="http://schemas.microsoft.com/office/drawing/2014/main" id="{B657794B-18A4-92EF-C3F5-73382FFF25A6}"/>
              </a:ext>
            </a:extLst>
          </p:cNvPr>
          <p:cNvCxnSpPr>
            <a:cxnSpLocks/>
            <a:stCxn id="96" idx="3"/>
            <a:endCxn id="66" idx="1"/>
          </p:cNvCxnSpPr>
          <p:nvPr/>
        </p:nvCxnSpPr>
        <p:spPr>
          <a:xfrm>
            <a:off x="1572796" y="1455381"/>
            <a:ext cx="800995" cy="295065"/>
          </a:xfrm>
          <a:prstGeom prst="curvedConnector3">
            <a:avLst>
              <a:gd name="adj1" fmla="val 50000"/>
            </a:avLst>
          </a:prstGeom>
          <a:noFill/>
          <a:ln w="38100" cap="flat" cmpd="sng" algn="ctr">
            <a:solidFill>
              <a:sysClr val="window" lastClr="FFFFFF">
                <a:lumMod val="50000"/>
              </a:sysClr>
            </a:solidFill>
            <a:prstDash val="solid"/>
            <a:miter lim="800000"/>
            <a:tailEnd type="triangle"/>
          </a:ln>
          <a:effectLst/>
        </p:spPr>
      </p:cxnSp>
      <p:cxnSp>
        <p:nvCxnSpPr>
          <p:cNvPr id="100" name="Connector: Curved 99">
            <a:extLst>
              <a:ext uri="{FF2B5EF4-FFF2-40B4-BE49-F238E27FC236}">
                <a16:creationId xmlns:a16="http://schemas.microsoft.com/office/drawing/2014/main" id="{B199DAB7-1D58-5B87-F886-C6575E1A71AC}"/>
              </a:ext>
            </a:extLst>
          </p:cNvPr>
          <p:cNvCxnSpPr>
            <a:cxnSpLocks/>
            <a:stCxn id="65" idx="3"/>
            <a:endCxn id="66" idx="1"/>
          </p:cNvCxnSpPr>
          <p:nvPr/>
        </p:nvCxnSpPr>
        <p:spPr>
          <a:xfrm flipV="1">
            <a:off x="1336230" y="1750446"/>
            <a:ext cx="1037561" cy="324707"/>
          </a:xfrm>
          <a:prstGeom prst="curvedConnector3">
            <a:avLst>
              <a:gd name="adj1" fmla="val 50000"/>
            </a:avLst>
          </a:prstGeom>
          <a:noFill/>
          <a:ln w="38100" cap="flat" cmpd="sng" algn="ctr">
            <a:solidFill>
              <a:sysClr val="window" lastClr="FFFFFF">
                <a:lumMod val="50000"/>
              </a:sysClr>
            </a:solidFill>
            <a:prstDash val="solid"/>
            <a:miter lim="800000"/>
            <a:tailEnd type="triangle"/>
          </a:ln>
          <a:effectLst/>
        </p:spPr>
      </p:cxnSp>
      <p:sp>
        <p:nvSpPr>
          <p:cNvPr id="101" name="TextBox 100">
            <a:extLst>
              <a:ext uri="{FF2B5EF4-FFF2-40B4-BE49-F238E27FC236}">
                <a16:creationId xmlns:a16="http://schemas.microsoft.com/office/drawing/2014/main" id="{3E1EC154-42F6-7236-9F1D-031AD014A7D3}"/>
              </a:ext>
            </a:extLst>
          </p:cNvPr>
          <p:cNvSpPr txBox="1"/>
          <p:nvPr/>
        </p:nvSpPr>
        <p:spPr>
          <a:xfrm>
            <a:off x="6600585" y="2552648"/>
            <a:ext cx="1541406" cy="674200"/>
          </a:xfrm>
          <a:prstGeom prst="rect">
            <a:avLst/>
          </a:prstGeom>
          <a:noFill/>
        </p:spPr>
        <p:txBody>
          <a:bodyPr wrap="square" tIns="90000" bIns="9000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575D67"/>
                </a:solidFill>
                <a:effectLst/>
                <a:uLnTx/>
                <a:uFillTx/>
                <a:latin typeface="Arial Nova"/>
                <a:ea typeface="+mn-ea"/>
                <a:cs typeface="+mn-cs"/>
              </a:rPr>
              <a:t>Amend hypothesis map to arrive at the most efficient solution to the issues identified</a:t>
            </a:r>
          </a:p>
        </p:txBody>
      </p:sp>
      <p:cxnSp>
        <p:nvCxnSpPr>
          <p:cNvPr id="102" name="Connector: Curved 101">
            <a:extLst>
              <a:ext uri="{FF2B5EF4-FFF2-40B4-BE49-F238E27FC236}">
                <a16:creationId xmlns:a16="http://schemas.microsoft.com/office/drawing/2014/main" id="{106D8D40-685F-03DF-FB61-1F966E6F10AC}"/>
              </a:ext>
            </a:extLst>
          </p:cNvPr>
          <p:cNvCxnSpPr>
            <a:cxnSpLocks/>
            <a:stCxn id="84" idx="2"/>
            <a:endCxn id="68" idx="1"/>
          </p:cNvCxnSpPr>
          <p:nvPr/>
        </p:nvCxnSpPr>
        <p:spPr>
          <a:xfrm rot="10800000" flipH="1">
            <a:off x="5188301" y="2875197"/>
            <a:ext cx="129493" cy="1075389"/>
          </a:xfrm>
          <a:prstGeom prst="curvedConnector3">
            <a:avLst>
              <a:gd name="adj1" fmla="val -180428"/>
            </a:avLst>
          </a:prstGeom>
          <a:noFill/>
          <a:ln w="38100" cap="flat" cmpd="sng" algn="ctr">
            <a:solidFill>
              <a:srgbClr val="C00000"/>
            </a:solidFill>
            <a:prstDash val="solid"/>
            <a:miter lim="800000"/>
            <a:tailEnd type="triangle"/>
          </a:ln>
          <a:effectLst/>
        </p:spPr>
      </p:cxnSp>
      <p:sp>
        <p:nvSpPr>
          <p:cNvPr id="103" name="TextBox 102">
            <a:extLst>
              <a:ext uri="{FF2B5EF4-FFF2-40B4-BE49-F238E27FC236}">
                <a16:creationId xmlns:a16="http://schemas.microsoft.com/office/drawing/2014/main" id="{13E26947-A05D-0CD8-879A-966D852B3E9F}"/>
              </a:ext>
            </a:extLst>
          </p:cNvPr>
          <p:cNvSpPr txBox="1"/>
          <p:nvPr/>
        </p:nvSpPr>
        <p:spPr>
          <a:xfrm>
            <a:off x="240923" y="2510860"/>
            <a:ext cx="1616640" cy="1412864"/>
          </a:xfrm>
          <a:prstGeom prst="rect">
            <a:avLst/>
          </a:prstGeom>
          <a:noFill/>
        </p:spPr>
        <p:txBody>
          <a:bodyPr wrap="square" tIns="90000" bIns="9000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575D67"/>
                </a:solidFill>
                <a:effectLst/>
                <a:uLnTx/>
                <a:uFillTx/>
                <a:latin typeface="Arial Nova"/>
                <a:ea typeface="+mn-ea"/>
                <a:cs typeface="+mn-cs"/>
              </a:rPr>
              <a:t>Reference Case will result in transmission portfolio serving as baseline for </a:t>
            </a:r>
            <a:r>
              <a:rPr kumimoji="0" lang="en-US" sz="800" b="0" i="0" u="none" strike="noStrike" kern="1200" cap="none" spc="0" normalizeH="0" baseline="0" noProof="0" err="1">
                <a:ln>
                  <a:noFill/>
                </a:ln>
                <a:solidFill>
                  <a:srgbClr val="575D67"/>
                </a:solidFill>
                <a:effectLst/>
                <a:uLnTx/>
                <a:uFillTx/>
                <a:latin typeface="Arial Nova"/>
                <a:ea typeface="+mn-ea"/>
                <a:cs typeface="+mn-cs"/>
              </a:rPr>
              <a:t>WestTEC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575D67"/>
                </a:solidFill>
                <a:effectLst/>
                <a:uLnTx/>
                <a:uFillTx/>
                <a:latin typeface="Arial Nova"/>
                <a:ea typeface="+mn-ea"/>
                <a:cs typeface="+mn-cs"/>
              </a:rPr>
              <a:t>Series of planning scenarios will be developed to identify transmission portfolios needed for alternative but plausible futures</a:t>
            </a:r>
          </a:p>
        </p:txBody>
      </p:sp>
      <p:sp>
        <p:nvSpPr>
          <p:cNvPr id="104" name="Rectangle 103">
            <a:extLst>
              <a:ext uri="{FF2B5EF4-FFF2-40B4-BE49-F238E27FC236}">
                <a16:creationId xmlns:a16="http://schemas.microsoft.com/office/drawing/2014/main" id="{368299CD-ED72-02A1-F567-B9FC3622CFB5}"/>
              </a:ext>
            </a:extLst>
          </p:cNvPr>
          <p:cNvSpPr/>
          <p:nvPr/>
        </p:nvSpPr>
        <p:spPr>
          <a:xfrm>
            <a:off x="8001645" y="1797959"/>
            <a:ext cx="102891" cy="54515"/>
          </a:xfrm>
          <a:prstGeom prst="rect">
            <a:avLst/>
          </a:prstGeom>
          <a:solidFill>
            <a:srgbClr val="017081">
              <a:lumMod val="40000"/>
              <a:lumOff val="60000"/>
            </a:srgbClr>
          </a:solidFill>
          <a:ln w="12700" cap="flat" cmpd="sng" algn="ctr">
            <a:noFill/>
            <a:prstDash val="solid"/>
            <a:miter lim="800000"/>
            <a:headEnd type="none" w="med" len="med"/>
            <a:tailEnd type="none" w="med" len="med"/>
          </a:ln>
          <a:effectLst/>
        </p:spPr>
        <p:txBody>
          <a:bodyPr wrap="square" tIns="90000" bIns="9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err="1">
              <a:ln>
                <a:noFill/>
              </a:ln>
              <a:solidFill>
                <a:prstClr val="white"/>
              </a:solidFill>
              <a:effectLst/>
              <a:uLnTx/>
              <a:uFillTx/>
              <a:latin typeface="Arial Nova"/>
              <a:ea typeface="+mn-ea"/>
              <a:cs typeface="+mn-cs"/>
            </a:endParaRPr>
          </a:p>
        </p:txBody>
      </p:sp>
      <p:sp>
        <p:nvSpPr>
          <p:cNvPr id="105" name="Rectangle 104">
            <a:extLst>
              <a:ext uri="{FF2B5EF4-FFF2-40B4-BE49-F238E27FC236}">
                <a16:creationId xmlns:a16="http://schemas.microsoft.com/office/drawing/2014/main" id="{49DAB1A2-65C6-44AC-23B6-EB728BFB3022}"/>
              </a:ext>
            </a:extLst>
          </p:cNvPr>
          <p:cNvSpPr/>
          <p:nvPr/>
        </p:nvSpPr>
        <p:spPr>
          <a:xfrm>
            <a:off x="8001645" y="1568798"/>
            <a:ext cx="102891" cy="283676"/>
          </a:xfrm>
          <a:prstGeom prst="rect">
            <a:avLst/>
          </a:prstGeom>
          <a:noFill/>
          <a:ln w="12700" cap="flat" cmpd="sng" algn="ctr">
            <a:solidFill>
              <a:sysClr val="windowText" lastClr="000000"/>
            </a:solidFill>
            <a:prstDash val="solid"/>
            <a:miter lim="800000"/>
            <a:headEnd type="none" w="med" len="med"/>
            <a:tailEnd type="none" w="med" len="med"/>
          </a:ln>
          <a:effectLst/>
        </p:spPr>
        <p:txBody>
          <a:bodyPr wrap="square" tIns="90000" bIns="9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err="1">
              <a:ln>
                <a:noFill/>
              </a:ln>
              <a:solidFill>
                <a:prstClr val="black"/>
              </a:solidFill>
              <a:effectLst/>
              <a:uLnTx/>
              <a:uFillTx/>
              <a:latin typeface="Arial Nova"/>
              <a:ea typeface="+mn-ea"/>
              <a:cs typeface="+mn-cs"/>
            </a:endParaRPr>
          </a:p>
        </p:txBody>
      </p:sp>
      <p:sp>
        <p:nvSpPr>
          <p:cNvPr id="106" name="Rectangle 105">
            <a:extLst>
              <a:ext uri="{FF2B5EF4-FFF2-40B4-BE49-F238E27FC236}">
                <a16:creationId xmlns:a16="http://schemas.microsoft.com/office/drawing/2014/main" id="{94432A8D-94DC-6274-8671-7F6CCD27B68E}"/>
              </a:ext>
            </a:extLst>
          </p:cNvPr>
          <p:cNvSpPr/>
          <p:nvPr/>
        </p:nvSpPr>
        <p:spPr>
          <a:xfrm>
            <a:off x="6446521" y="3853250"/>
            <a:ext cx="102891" cy="196647"/>
          </a:xfrm>
          <a:prstGeom prst="rect">
            <a:avLst/>
          </a:prstGeom>
          <a:solidFill>
            <a:srgbClr val="017081">
              <a:lumMod val="40000"/>
              <a:lumOff val="60000"/>
            </a:srgbClr>
          </a:solidFill>
          <a:ln w="12700" cap="flat" cmpd="sng" algn="ctr">
            <a:noFill/>
            <a:prstDash val="solid"/>
            <a:miter lim="800000"/>
            <a:headEnd type="none" w="med" len="med"/>
            <a:tailEnd type="none" w="med" len="med"/>
          </a:ln>
          <a:effectLst/>
        </p:spPr>
        <p:txBody>
          <a:bodyPr wrap="square" tIns="90000" bIns="9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err="1">
              <a:ln>
                <a:noFill/>
              </a:ln>
              <a:solidFill>
                <a:prstClr val="white"/>
              </a:solidFill>
              <a:effectLst/>
              <a:uLnTx/>
              <a:uFillTx/>
              <a:latin typeface="Arial Nova"/>
              <a:ea typeface="+mn-ea"/>
              <a:cs typeface="+mn-cs"/>
            </a:endParaRPr>
          </a:p>
        </p:txBody>
      </p:sp>
      <p:sp>
        <p:nvSpPr>
          <p:cNvPr id="107" name="Rectangle 106">
            <a:extLst>
              <a:ext uri="{FF2B5EF4-FFF2-40B4-BE49-F238E27FC236}">
                <a16:creationId xmlns:a16="http://schemas.microsoft.com/office/drawing/2014/main" id="{24718AB2-E28D-FCB0-9B13-EF6181B01916}"/>
              </a:ext>
            </a:extLst>
          </p:cNvPr>
          <p:cNvSpPr/>
          <p:nvPr/>
        </p:nvSpPr>
        <p:spPr>
          <a:xfrm>
            <a:off x="6446521" y="3766221"/>
            <a:ext cx="102891" cy="283676"/>
          </a:xfrm>
          <a:prstGeom prst="rect">
            <a:avLst/>
          </a:prstGeom>
          <a:noFill/>
          <a:ln w="12700" cap="flat" cmpd="sng" algn="ctr">
            <a:solidFill>
              <a:sysClr val="windowText" lastClr="000000"/>
            </a:solidFill>
            <a:prstDash val="solid"/>
            <a:miter lim="800000"/>
            <a:headEnd type="none" w="med" len="med"/>
            <a:tailEnd type="none" w="med" len="med"/>
          </a:ln>
          <a:effectLst/>
        </p:spPr>
        <p:txBody>
          <a:bodyPr wrap="square" tIns="90000" bIns="9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err="1">
              <a:ln>
                <a:noFill/>
              </a:ln>
              <a:solidFill>
                <a:prstClr val="black"/>
              </a:solidFill>
              <a:effectLst/>
              <a:uLnTx/>
              <a:uFillTx/>
              <a:latin typeface="Arial Nova"/>
              <a:ea typeface="+mn-ea"/>
              <a:cs typeface="+mn-cs"/>
            </a:endParaRPr>
          </a:p>
        </p:txBody>
      </p:sp>
      <p:sp>
        <p:nvSpPr>
          <p:cNvPr id="108" name="Rectangle 107">
            <a:extLst>
              <a:ext uri="{FF2B5EF4-FFF2-40B4-BE49-F238E27FC236}">
                <a16:creationId xmlns:a16="http://schemas.microsoft.com/office/drawing/2014/main" id="{EAAFCA43-E296-2D67-5A3B-C47A6D6C7198}"/>
              </a:ext>
            </a:extLst>
          </p:cNvPr>
          <p:cNvSpPr/>
          <p:nvPr/>
        </p:nvSpPr>
        <p:spPr>
          <a:xfrm>
            <a:off x="8206106" y="3667898"/>
            <a:ext cx="102891" cy="283676"/>
          </a:xfrm>
          <a:prstGeom prst="rect">
            <a:avLst/>
          </a:prstGeom>
          <a:solidFill>
            <a:srgbClr val="017081">
              <a:lumMod val="40000"/>
              <a:lumOff val="60000"/>
            </a:srgbClr>
          </a:solidFill>
          <a:ln w="12700" cap="flat" cmpd="sng" algn="ctr">
            <a:noFill/>
            <a:prstDash val="solid"/>
            <a:miter lim="800000"/>
            <a:headEnd type="none" w="med" len="med"/>
            <a:tailEnd type="none" w="med" len="med"/>
          </a:ln>
          <a:effectLst/>
        </p:spPr>
        <p:txBody>
          <a:bodyPr wrap="square" tIns="90000" bIns="9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err="1">
              <a:ln>
                <a:noFill/>
              </a:ln>
              <a:solidFill>
                <a:prstClr val="white"/>
              </a:solidFill>
              <a:effectLst/>
              <a:uLnTx/>
              <a:uFillTx/>
              <a:latin typeface="Arial Nova"/>
              <a:ea typeface="+mn-ea"/>
              <a:cs typeface="+mn-cs"/>
            </a:endParaRPr>
          </a:p>
        </p:txBody>
      </p:sp>
      <p:sp>
        <p:nvSpPr>
          <p:cNvPr id="109" name="Rectangle 108">
            <a:extLst>
              <a:ext uri="{FF2B5EF4-FFF2-40B4-BE49-F238E27FC236}">
                <a16:creationId xmlns:a16="http://schemas.microsoft.com/office/drawing/2014/main" id="{5A71B009-4700-A7D8-7664-76C2B04AC079}"/>
              </a:ext>
            </a:extLst>
          </p:cNvPr>
          <p:cNvSpPr/>
          <p:nvPr/>
        </p:nvSpPr>
        <p:spPr>
          <a:xfrm>
            <a:off x="8206106" y="3667897"/>
            <a:ext cx="102891" cy="283676"/>
          </a:xfrm>
          <a:prstGeom prst="rect">
            <a:avLst/>
          </a:prstGeom>
          <a:noFill/>
          <a:ln w="12700" cap="flat" cmpd="sng" algn="ctr">
            <a:solidFill>
              <a:sysClr val="windowText" lastClr="000000"/>
            </a:solidFill>
            <a:prstDash val="solid"/>
            <a:miter lim="800000"/>
            <a:headEnd type="none" w="med" len="med"/>
            <a:tailEnd type="none" w="med" len="med"/>
          </a:ln>
          <a:effectLst/>
        </p:spPr>
        <p:txBody>
          <a:bodyPr wrap="square" tIns="90000" bIns="9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err="1">
              <a:ln>
                <a:noFill/>
              </a:ln>
              <a:solidFill>
                <a:prstClr val="black"/>
              </a:solidFill>
              <a:effectLst/>
              <a:uLnTx/>
              <a:uFillTx/>
              <a:latin typeface="Arial Nova"/>
              <a:ea typeface="+mn-ea"/>
              <a:cs typeface="+mn-cs"/>
            </a:endParaRPr>
          </a:p>
        </p:txBody>
      </p:sp>
      <p:sp>
        <p:nvSpPr>
          <p:cNvPr id="110" name="TextBox 109">
            <a:extLst>
              <a:ext uri="{FF2B5EF4-FFF2-40B4-BE49-F238E27FC236}">
                <a16:creationId xmlns:a16="http://schemas.microsoft.com/office/drawing/2014/main" id="{0026EE55-2F89-60BD-8CD8-4B10255703BC}"/>
              </a:ext>
            </a:extLst>
          </p:cNvPr>
          <p:cNvSpPr txBox="1"/>
          <p:nvPr/>
        </p:nvSpPr>
        <p:spPr>
          <a:xfrm>
            <a:off x="7806082" y="2010976"/>
            <a:ext cx="726986" cy="458757"/>
          </a:xfrm>
          <a:prstGeom prst="rect">
            <a:avLst/>
          </a:prstGeom>
          <a:noFill/>
        </p:spPr>
        <p:txBody>
          <a:bodyPr wrap="square" tIns="90000" bIns="9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ova"/>
                <a:ea typeface="+mn-ea"/>
                <a:cs typeface="+mn-cs"/>
              </a:rPr>
              <a:t>Ability of Tx to meet needs efficiently</a:t>
            </a:r>
          </a:p>
        </p:txBody>
      </p:sp>
      <p:cxnSp>
        <p:nvCxnSpPr>
          <p:cNvPr id="111" name="Straight Arrow Connector 110">
            <a:extLst>
              <a:ext uri="{FF2B5EF4-FFF2-40B4-BE49-F238E27FC236}">
                <a16:creationId xmlns:a16="http://schemas.microsoft.com/office/drawing/2014/main" id="{2674FBE9-FB0B-8E23-BDE0-AD43062A015A}"/>
              </a:ext>
            </a:extLst>
          </p:cNvPr>
          <p:cNvCxnSpPr>
            <a:cxnSpLocks/>
            <a:stCxn id="110" idx="0"/>
          </p:cNvCxnSpPr>
          <p:nvPr/>
        </p:nvCxnSpPr>
        <p:spPr>
          <a:xfrm flipH="1" flipV="1">
            <a:off x="8097527" y="1866122"/>
            <a:ext cx="72048" cy="208628"/>
          </a:xfrm>
          <a:prstGeom prst="straightConnector1">
            <a:avLst/>
          </a:prstGeom>
          <a:noFill/>
          <a:ln w="6350" cap="flat" cmpd="sng" algn="ctr">
            <a:solidFill>
              <a:sysClr val="windowText" lastClr="000000"/>
            </a:solidFill>
            <a:prstDash val="solid"/>
            <a:miter lim="800000"/>
            <a:tailEnd type="triangle"/>
          </a:ln>
          <a:effectLst/>
        </p:spPr>
      </p:cxnSp>
      <p:sp>
        <p:nvSpPr>
          <p:cNvPr id="112" name="Rectangle 111">
            <a:extLst>
              <a:ext uri="{FF2B5EF4-FFF2-40B4-BE49-F238E27FC236}">
                <a16:creationId xmlns:a16="http://schemas.microsoft.com/office/drawing/2014/main" id="{1C598179-D881-F18B-2C6C-B34C7C1BFB59}"/>
              </a:ext>
            </a:extLst>
          </p:cNvPr>
          <p:cNvSpPr/>
          <p:nvPr/>
        </p:nvSpPr>
        <p:spPr>
          <a:xfrm>
            <a:off x="9945740" y="4989720"/>
            <a:ext cx="1955168" cy="859238"/>
          </a:xfrm>
          <a:prstGeom prst="rect">
            <a:avLst/>
          </a:prstGeom>
          <a:solidFill>
            <a:srgbClr val="017081"/>
          </a:solidFill>
          <a:ln w="12700" cap="flat" cmpd="sng" algn="ctr">
            <a:solidFill>
              <a:srgbClr val="017081">
                <a:lumMod val="100000"/>
                <a:shade val="50000"/>
                <a:alpha val="0"/>
              </a:srgbClr>
            </a:solidFill>
            <a:prstDash val="solid"/>
            <a:miter lim="800000"/>
            <a:headEnd type="none" w="med" len="med"/>
            <a:tailEnd type="none" w="med" len="med"/>
          </a:ln>
          <a:effectLst/>
        </p:spPr>
        <p:txBody>
          <a:bodyPr wrap="square" tIns="90000" bIns="9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err="1">
              <a:ln>
                <a:noFill/>
              </a:ln>
              <a:solidFill>
                <a:prstClr val="white"/>
              </a:solidFill>
              <a:effectLst/>
              <a:uLnTx/>
              <a:uFillTx/>
              <a:latin typeface="Arial Nova"/>
              <a:ea typeface="+mn-ea"/>
              <a:cs typeface="+mn-cs"/>
            </a:endParaRPr>
          </a:p>
        </p:txBody>
      </p:sp>
      <p:cxnSp>
        <p:nvCxnSpPr>
          <p:cNvPr id="113" name="Connector: Curved 112">
            <a:extLst>
              <a:ext uri="{FF2B5EF4-FFF2-40B4-BE49-F238E27FC236}">
                <a16:creationId xmlns:a16="http://schemas.microsoft.com/office/drawing/2014/main" id="{D1BEC636-B877-A7F8-FD09-50668CFAD41A}"/>
              </a:ext>
            </a:extLst>
          </p:cNvPr>
          <p:cNvCxnSpPr>
            <a:cxnSpLocks/>
            <a:stCxn id="72" idx="1"/>
            <a:endCxn id="112" idx="0"/>
          </p:cNvCxnSpPr>
          <p:nvPr/>
        </p:nvCxnSpPr>
        <p:spPr>
          <a:xfrm rot="16200000" flipH="1">
            <a:off x="9995821" y="4062217"/>
            <a:ext cx="532880" cy="1322126"/>
          </a:xfrm>
          <a:prstGeom prst="curvedConnector3">
            <a:avLst>
              <a:gd name="adj1" fmla="val 50000"/>
            </a:avLst>
          </a:prstGeom>
          <a:noFill/>
          <a:ln w="38100" cap="flat" cmpd="sng" algn="ctr">
            <a:solidFill>
              <a:sysClr val="window" lastClr="FFFFFF">
                <a:lumMod val="50000"/>
              </a:sysClr>
            </a:solidFill>
            <a:prstDash val="solid"/>
            <a:miter lim="800000"/>
            <a:tailEnd type="triangle"/>
          </a:ln>
          <a:effectLst/>
        </p:spPr>
      </p:cxnSp>
      <p:pic>
        <p:nvPicPr>
          <p:cNvPr id="114" name="Graphic 113" descr="Binoculars with solid fill">
            <a:extLst>
              <a:ext uri="{FF2B5EF4-FFF2-40B4-BE49-F238E27FC236}">
                <a16:creationId xmlns:a16="http://schemas.microsoft.com/office/drawing/2014/main" id="{6703569E-7FD3-0413-18C0-AF042E79F9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10091" y="5158311"/>
            <a:ext cx="513303" cy="513303"/>
          </a:xfrm>
          <a:prstGeom prst="rect">
            <a:avLst/>
          </a:prstGeom>
        </p:spPr>
      </p:pic>
      <p:sp>
        <p:nvSpPr>
          <p:cNvPr id="115" name="TextBox 114">
            <a:extLst>
              <a:ext uri="{FF2B5EF4-FFF2-40B4-BE49-F238E27FC236}">
                <a16:creationId xmlns:a16="http://schemas.microsoft.com/office/drawing/2014/main" id="{F7560DFA-7ACE-2B98-87FE-84B32937CFD1}"/>
              </a:ext>
            </a:extLst>
          </p:cNvPr>
          <p:cNvSpPr txBox="1"/>
          <p:nvPr/>
        </p:nvSpPr>
        <p:spPr>
          <a:xfrm>
            <a:off x="7833280" y="5848958"/>
            <a:ext cx="167729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Nova"/>
                <a:ea typeface="+mn-ea"/>
                <a:cs typeface="+mn-cs"/>
              </a:rPr>
              <a:t>Deep exploration of benefits and additional need for transmission portfolios</a:t>
            </a:r>
          </a:p>
        </p:txBody>
      </p:sp>
      <p:sp>
        <p:nvSpPr>
          <p:cNvPr id="116" name="TextBox 115">
            <a:extLst>
              <a:ext uri="{FF2B5EF4-FFF2-40B4-BE49-F238E27FC236}">
                <a16:creationId xmlns:a16="http://schemas.microsoft.com/office/drawing/2014/main" id="{45158DF1-6FE8-BB97-B8A1-847CDF5B18F7}"/>
              </a:ext>
            </a:extLst>
          </p:cNvPr>
          <p:cNvSpPr txBox="1"/>
          <p:nvPr/>
        </p:nvSpPr>
        <p:spPr>
          <a:xfrm>
            <a:off x="10492261" y="5082464"/>
            <a:ext cx="147299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Nova"/>
                <a:ea typeface="+mn-ea"/>
                <a:cs typeface="+mn-cs"/>
              </a:rPr>
              <a:t>Analysis of transmission commonality across portfolios used to identify high-confidence transmission projects</a:t>
            </a:r>
          </a:p>
        </p:txBody>
      </p:sp>
      <p:pic>
        <p:nvPicPr>
          <p:cNvPr id="117" name="Graphic 116" descr="Open book outline">
            <a:extLst>
              <a:ext uri="{FF2B5EF4-FFF2-40B4-BE49-F238E27FC236}">
                <a16:creationId xmlns:a16="http://schemas.microsoft.com/office/drawing/2014/main" id="{443FBE2B-8E97-7C1F-9974-C20BE36348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08771" y="1527867"/>
            <a:ext cx="628553" cy="628553"/>
          </a:xfrm>
          <a:prstGeom prst="rect">
            <a:avLst/>
          </a:prstGeom>
        </p:spPr>
      </p:pic>
      <p:cxnSp>
        <p:nvCxnSpPr>
          <p:cNvPr id="118" name="Connector: Curved 117">
            <a:extLst>
              <a:ext uri="{FF2B5EF4-FFF2-40B4-BE49-F238E27FC236}">
                <a16:creationId xmlns:a16="http://schemas.microsoft.com/office/drawing/2014/main" id="{8B78AD38-F3CD-F2B2-9EB5-221E5476CB41}"/>
              </a:ext>
            </a:extLst>
          </p:cNvPr>
          <p:cNvCxnSpPr>
            <a:cxnSpLocks/>
            <a:stCxn id="117" idx="2"/>
            <a:endCxn id="79" idx="3"/>
          </p:cNvCxnSpPr>
          <p:nvPr/>
        </p:nvCxnSpPr>
        <p:spPr>
          <a:xfrm rot="5400000">
            <a:off x="9925353" y="1975153"/>
            <a:ext cx="316428" cy="678962"/>
          </a:xfrm>
          <a:prstGeom prst="curvedConnector3">
            <a:avLst>
              <a:gd name="adj1" fmla="val 50000"/>
            </a:avLst>
          </a:prstGeom>
          <a:noFill/>
          <a:ln w="38100" cap="flat" cmpd="sng" algn="ctr">
            <a:solidFill>
              <a:sysClr val="window" lastClr="FFFFFF">
                <a:lumMod val="50000"/>
              </a:sysClr>
            </a:solidFill>
            <a:prstDash val="solid"/>
            <a:miter lim="800000"/>
            <a:tailEnd type="triangle"/>
          </a:ln>
          <a:effectLst/>
        </p:spPr>
      </p:cxnSp>
      <p:sp>
        <p:nvSpPr>
          <p:cNvPr id="119" name="TextBox 118">
            <a:extLst>
              <a:ext uri="{FF2B5EF4-FFF2-40B4-BE49-F238E27FC236}">
                <a16:creationId xmlns:a16="http://schemas.microsoft.com/office/drawing/2014/main" id="{351CC2BE-B75C-8B4E-1E78-FE900F6C2730}"/>
              </a:ext>
            </a:extLst>
          </p:cNvPr>
          <p:cNvSpPr txBox="1"/>
          <p:nvPr/>
        </p:nvSpPr>
        <p:spPr>
          <a:xfrm>
            <a:off x="10759233" y="1474998"/>
            <a:ext cx="1374583" cy="1043532"/>
          </a:xfrm>
          <a:prstGeom prst="rect">
            <a:avLst/>
          </a:prstGeom>
          <a:noFill/>
        </p:spPr>
        <p:txBody>
          <a:bodyPr wrap="square" tIns="90000" bIns="9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75D67"/>
                </a:solidFill>
                <a:effectLst/>
                <a:uLnTx/>
                <a:uFillTx/>
                <a:latin typeface="Arial Nova"/>
                <a:ea typeface="+mn-ea"/>
                <a:cs typeface="+mn-cs"/>
              </a:rPr>
              <a:t>Playbook of transmission alternatives, including costs, various technologies, technical performance descriptions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575D67"/>
              </a:solidFill>
              <a:effectLst/>
              <a:uLnTx/>
              <a:uFillTx/>
              <a:latin typeface="Arial Nova"/>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575D67"/>
              </a:solidFill>
              <a:effectLst/>
              <a:uLnTx/>
              <a:uFillTx/>
              <a:latin typeface="Arial Nova"/>
              <a:ea typeface="+mn-ea"/>
              <a:cs typeface="+mn-cs"/>
            </a:endParaRPr>
          </a:p>
        </p:txBody>
      </p:sp>
      <p:sp>
        <p:nvSpPr>
          <p:cNvPr id="2" name="Freeform: Shape 1">
            <a:extLst>
              <a:ext uri="{FF2B5EF4-FFF2-40B4-BE49-F238E27FC236}">
                <a16:creationId xmlns:a16="http://schemas.microsoft.com/office/drawing/2014/main" id="{C8ED94A8-0F94-3A0F-31F2-9FE3C8ED52AB}"/>
              </a:ext>
            </a:extLst>
          </p:cNvPr>
          <p:cNvSpPr/>
          <p:nvPr/>
        </p:nvSpPr>
        <p:spPr>
          <a:xfrm>
            <a:off x="4835334" y="2330396"/>
            <a:ext cx="2085975" cy="3997325"/>
          </a:xfrm>
          <a:custGeom>
            <a:avLst/>
            <a:gdLst>
              <a:gd name="connsiteX0" fmla="*/ 1800225 w 4324350"/>
              <a:gd name="connsiteY0" fmla="*/ 209550 h 2943225"/>
              <a:gd name="connsiteX1" fmla="*/ 1733550 w 4324350"/>
              <a:gd name="connsiteY1" fmla="*/ 1657350 h 2943225"/>
              <a:gd name="connsiteX2" fmla="*/ 66675 w 4324350"/>
              <a:gd name="connsiteY2" fmla="*/ 2171700 h 2943225"/>
              <a:gd name="connsiteX3" fmla="*/ 0 w 4324350"/>
              <a:gd name="connsiteY3" fmla="*/ 2905125 h 2943225"/>
              <a:gd name="connsiteX4" fmla="*/ 885825 w 4324350"/>
              <a:gd name="connsiteY4" fmla="*/ 2943225 h 2943225"/>
              <a:gd name="connsiteX5" fmla="*/ 2895600 w 4324350"/>
              <a:gd name="connsiteY5" fmla="*/ 2867025 h 2943225"/>
              <a:gd name="connsiteX6" fmla="*/ 4324350 w 4324350"/>
              <a:gd name="connsiteY6" fmla="*/ 1847850 h 2943225"/>
              <a:gd name="connsiteX7" fmla="*/ 4314825 w 4324350"/>
              <a:gd name="connsiteY7" fmla="*/ 9525 h 2943225"/>
              <a:gd name="connsiteX8" fmla="*/ 1819275 w 4324350"/>
              <a:gd name="connsiteY8" fmla="*/ 0 h 2943225"/>
              <a:gd name="connsiteX9" fmla="*/ 1800225 w 4324350"/>
              <a:gd name="connsiteY9" fmla="*/ 209550 h 2943225"/>
              <a:gd name="connsiteX0" fmla="*/ 1800225 w 4324350"/>
              <a:gd name="connsiteY0" fmla="*/ 209550 h 2943225"/>
              <a:gd name="connsiteX1" fmla="*/ 1733550 w 4324350"/>
              <a:gd name="connsiteY1" fmla="*/ 1657350 h 2943225"/>
              <a:gd name="connsiteX2" fmla="*/ 66675 w 4324350"/>
              <a:gd name="connsiteY2" fmla="*/ 2171700 h 2943225"/>
              <a:gd name="connsiteX3" fmla="*/ 0 w 4324350"/>
              <a:gd name="connsiteY3" fmla="*/ 2905125 h 2943225"/>
              <a:gd name="connsiteX4" fmla="*/ 885825 w 4324350"/>
              <a:gd name="connsiteY4" fmla="*/ 2943225 h 2943225"/>
              <a:gd name="connsiteX5" fmla="*/ 2895600 w 4324350"/>
              <a:gd name="connsiteY5" fmla="*/ 2867025 h 2943225"/>
              <a:gd name="connsiteX6" fmla="*/ 4324350 w 4324350"/>
              <a:gd name="connsiteY6" fmla="*/ 1847850 h 2943225"/>
              <a:gd name="connsiteX7" fmla="*/ 3997325 w 4324350"/>
              <a:gd name="connsiteY7" fmla="*/ 111125 h 2943225"/>
              <a:gd name="connsiteX8" fmla="*/ 1819275 w 4324350"/>
              <a:gd name="connsiteY8" fmla="*/ 0 h 2943225"/>
              <a:gd name="connsiteX9" fmla="*/ 1800225 w 4324350"/>
              <a:gd name="connsiteY9" fmla="*/ 209550 h 2943225"/>
              <a:gd name="connsiteX0" fmla="*/ 1800225 w 4070350"/>
              <a:gd name="connsiteY0" fmla="*/ 209550 h 2943225"/>
              <a:gd name="connsiteX1" fmla="*/ 1733550 w 4070350"/>
              <a:gd name="connsiteY1" fmla="*/ 1657350 h 2943225"/>
              <a:gd name="connsiteX2" fmla="*/ 66675 w 4070350"/>
              <a:gd name="connsiteY2" fmla="*/ 2171700 h 2943225"/>
              <a:gd name="connsiteX3" fmla="*/ 0 w 4070350"/>
              <a:gd name="connsiteY3" fmla="*/ 2905125 h 2943225"/>
              <a:gd name="connsiteX4" fmla="*/ 885825 w 4070350"/>
              <a:gd name="connsiteY4" fmla="*/ 2943225 h 2943225"/>
              <a:gd name="connsiteX5" fmla="*/ 2895600 w 4070350"/>
              <a:gd name="connsiteY5" fmla="*/ 2867025 h 2943225"/>
              <a:gd name="connsiteX6" fmla="*/ 4070350 w 4070350"/>
              <a:gd name="connsiteY6" fmla="*/ 2139950 h 2943225"/>
              <a:gd name="connsiteX7" fmla="*/ 3997325 w 4070350"/>
              <a:gd name="connsiteY7" fmla="*/ 111125 h 2943225"/>
              <a:gd name="connsiteX8" fmla="*/ 1819275 w 4070350"/>
              <a:gd name="connsiteY8" fmla="*/ 0 h 2943225"/>
              <a:gd name="connsiteX9" fmla="*/ 1800225 w 4070350"/>
              <a:gd name="connsiteY9" fmla="*/ 209550 h 2943225"/>
              <a:gd name="connsiteX0" fmla="*/ 1800225 w 4070350"/>
              <a:gd name="connsiteY0" fmla="*/ 209550 h 2943225"/>
              <a:gd name="connsiteX1" fmla="*/ 1733550 w 4070350"/>
              <a:gd name="connsiteY1" fmla="*/ 1657350 h 2943225"/>
              <a:gd name="connsiteX2" fmla="*/ 66675 w 4070350"/>
              <a:gd name="connsiteY2" fmla="*/ 2171700 h 2943225"/>
              <a:gd name="connsiteX3" fmla="*/ 0 w 4070350"/>
              <a:gd name="connsiteY3" fmla="*/ 2905125 h 2943225"/>
              <a:gd name="connsiteX4" fmla="*/ 885825 w 4070350"/>
              <a:gd name="connsiteY4" fmla="*/ 2943225 h 2943225"/>
              <a:gd name="connsiteX5" fmla="*/ 2895600 w 4070350"/>
              <a:gd name="connsiteY5" fmla="*/ 2867025 h 2943225"/>
              <a:gd name="connsiteX6" fmla="*/ 4070350 w 4070350"/>
              <a:gd name="connsiteY6" fmla="*/ 2139950 h 2943225"/>
              <a:gd name="connsiteX7" fmla="*/ 3997325 w 4070350"/>
              <a:gd name="connsiteY7" fmla="*/ 111125 h 2943225"/>
              <a:gd name="connsiteX8" fmla="*/ 1819275 w 4070350"/>
              <a:gd name="connsiteY8" fmla="*/ 0 h 2943225"/>
              <a:gd name="connsiteX9" fmla="*/ 1800225 w 4070350"/>
              <a:gd name="connsiteY9" fmla="*/ 209550 h 2943225"/>
              <a:gd name="connsiteX0" fmla="*/ 1800225 w 4070350"/>
              <a:gd name="connsiteY0" fmla="*/ 209550 h 3997325"/>
              <a:gd name="connsiteX1" fmla="*/ 1733550 w 4070350"/>
              <a:gd name="connsiteY1" fmla="*/ 1657350 h 3997325"/>
              <a:gd name="connsiteX2" fmla="*/ 66675 w 4070350"/>
              <a:gd name="connsiteY2" fmla="*/ 2171700 h 3997325"/>
              <a:gd name="connsiteX3" fmla="*/ 0 w 4070350"/>
              <a:gd name="connsiteY3" fmla="*/ 2905125 h 3997325"/>
              <a:gd name="connsiteX4" fmla="*/ 885825 w 4070350"/>
              <a:gd name="connsiteY4" fmla="*/ 2943225 h 3997325"/>
              <a:gd name="connsiteX5" fmla="*/ 3644900 w 4070350"/>
              <a:gd name="connsiteY5" fmla="*/ 3997325 h 3997325"/>
              <a:gd name="connsiteX6" fmla="*/ 4070350 w 4070350"/>
              <a:gd name="connsiteY6" fmla="*/ 2139950 h 3997325"/>
              <a:gd name="connsiteX7" fmla="*/ 3997325 w 4070350"/>
              <a:gd name="connsiteY7" fmla="*/ 111125 h 3997325"/>
              <a:gd name="connsiteX8" fmla="*/ 1819275 w 4070350"/>
              <a:gd name="connsiteY8" fmla="*/ 0 h 3997325"/>
              <a:gd name="connsiteX9" fmla="*/ 1800225 w 4070350"/>
              <a:gd name="connsiteY9" fmla="*/ 209550 h 3997325"/>
              <a:gd name="connsiteX0" fmla="*/ 1800225 w 4070350"/>
              <a:gd name="connsiteY0" fmla="*/ 209550 h 3997325"/>
              <a:gd name="connsiteX1" fmla="*/ 1733550 w 4070350"/>
              <a:gd name="connsiteY1" fmla="*/ 1657350 h 3997325"/>
              <a:gd name="connsiteX2" fmla="*/ 66675 w 4070350"/>
              <a:gd name="connsiteY2" fmla="*/ 2171700 h 3997325"/>
              <a:gd name="connsiteX3" fmla="*/ 0 w 4070350"/>
              <a:gd name="connsiteY3" fmla="*/ 2905125 h 3997325"/>
              <a:gd name="connsiteX4" fmla="*/ 2384425 w 4070350"/>
              <a:gd name="connsiteY4" fmla="*/ 3794125 h 3997325"/>
              <a:gd name="connsiteX5" fmla="*/ 3644900 w 4070350"/>
              <a:gd name="connsiteY5" fmla="*/ 3997325 h 3997325"/>
              <a:gd name="connsiteX6" fmla="*/ 4070350 w 4070350"/>
              <a:gd name="connsiteY6" fmla="*/ 2139950 h 3997325"/>
              <a:gd name="connsiteX7" fmla="*/ 3997325 w 4070350"/>
              <a:gd name="connsiteY7" fmla="*/ 111125 h 3997325"/>
              <a:gd name="connsiteX8" fmla="*/ 1819275 w 4070350"/>
              <a:gd name="connsiteY8" fmla="*/ 0 h 3997325"/>
              <a:gd name="connsiteX9" fmla="*/ 1800225 w 4070350"/>
              <a:gd name="connsiteY9" fmla="*/ 209550 h 3997325"/>
              <a:gd name="connsiteX0" fmla="*/ 1733550 w 4003675"/>
              <a:gd name="connsiteY0" fmla="*/ 209550 h 3997325"/>
              <a:gd name="connsiteX1" fmla="*/ 1666875 w 4003675"/>
              <a:gd name="connsiteY1" fmla="*/ 1657350 h 3997325"/>
              <a:gd name="connsiteX2" fmla="*/ 0 w 4003675"/>
              <a:gd name="connsiteY2" fmla="*/ 2171700 h 3997325"/>
              <a:gd name="connsiteX3" fmla="*/ 1965325 w 4003675"/>
              <a:gd name="connsiteY3" fmla="*/ 3095625 h 3997325"/>
              <a:gd name="connsiteX4" fmla="*/ 2317750 w 4003675"/>
              <a:gd name="connsiteY4" fmla="*/ 3794125 h 3997325"/>
              <a:gd name="connsiteX5" fmla="*/ 3578225 w 4003675"/>
              <a:gd name="connsiteY5" fmla="*/ 3997325 h 3997325"/>
              <a:gd name="connsiteX6" fmla="*/ 4003675 w 4003675"/>
              <a:gd name="connsiteY6" fmla="*/ 2139950 h 3997325"/>
              <a:gd name="connsiteX7" fmla="*/ 3930650 w 4003675"/>
              <a:gd name="connsiteY7" fmla="*/ 111125 h 3997325"/>
              <a:gd name="connsiteX8" fmla="*/ 1752600 w 4003675"/>
              <a:gd name="connsiteY8" fmla="*/ 0 h 3997325"/>
              <a:gd name="connsiteX9" fmla="*/ 1733550 w 4003675"/>
              <a:gd name="connsiteY9" fmla="*/ 209550 h 3997325"/>
              <a:gd name="connsiteX0" fmla="*/ 66675 w 2336800"/>
              <a:gd name="connsiteY0" fmla="*/ 209550 h 3997325"/>
              <a:gd name="connsiteX1" fmla="*/ 0 w 2336800"/>
              <a:gd name="connsiteY1" fmla="*/ 1657350 h 3997325"/>
              <a:gd name="connsiteX2" fmla="*/ 250825 w 2336800"/>
              <a:gd name="connsiteY2" fmla="*/ 1955800 h 3997325"/>
              <a:gd name="connsiteX3" fmla="*/ 298450 w 2336800"/>
              <a:gd name="connsiteY3" fmla="*/ 3095625 h 3997325"/>
              <a:gd name="connsiteX4" fmla="*/ 650875 w 2336800"/>
              <a:gd name="connsiteY4" fmla="*/ 3794125 h 3997325"/>
              <a:gd name="connsiteX5" fmla="*/ 1911350 w 2336800"/>
              <a:gd name="connsiteY5" fmla="*/ 3997325 h 3997325"/>
              <a:gd name="connsiteX6" fmla="*/ 2336800 w 2336800"/>
              <a:gd name="connsiteY6" fmla="*/ 2139950 h 3997325"/>
              <a:gd name="connsiteX7" fmla="*/ 2263775 w 2336800"/>
              <a:gd name="connsiteY7" fmla="*/ 111125 h 3997325"/>
              <a:gd name="connsiteX8" fmla="*/ 85725 w 2336800"/>
              <a:gd name="connsiteY8" fmla="*/ 0 h 3997325"/>
              <a:gd name="connsiteX9" fmla="*/ 66675 w 2336800"/>
              <a:gd name="connsiteY9" fmla="*/ 209550 h 3997325"/>
              <a:gd name="connsiteX0" fmla="*/ 0 w 2270125"/>
              <a:gd name="connsiteY0" fmla="*/ 209550 h 3997325"/>
              <a:gd name="connsiteX1" fmla="*/ 441325 w 2270125"/>
              <a:gd name="connsiteY1" fmla="*/ 1009650 h 3997325"/>
              <a:gd name="connsiteX2" fmla="*/ 184150 w 2270125"/>
              <a:gd name="connsiteY2" fmla="*/ 1955800 h 3997325"/>
              <a:gd name="connsiteX3" fmla="*/ 231775 w 2270125"/>
              <a:gd name="connsiteY3" fmla="*/ 3095625 h 3997325"/>
              <a:gd name="connsiteX4" fmla="*/ 584200 w 2270125"/>
              <a:gd name="connsiteY4" fmla="*/ 3794125 h 3997325"/>
              <a:gd name="connsiteX5" fmla="*/ 1844675 w 2270125"/>
              <a:gd name="connsiteY5" fmla="*/ 3997325 h 3997325"/>
              <a:gd name="connsiteX6" fmla="*/ 2270125 w 2270125"/>
              <a:gd name="connsiteY6" fmla="*/ 2139950 h 3997325"/>
              <a:gd name="connsiteX7" fmla="*/ 2197100 w 2270125"/>
              <a:gd name="connsiteY7" fmla="*/ 111125 h 3997325"/>
              <a:gd name="connsiteX8" fmla="*/ 19050 w 2270125"/>
              <a:gd name="connsiteY8" fmla="*/ 0 h 3997325"/>
              <a:gd name="connsiteX9" fmla="*/ 0 w 2270125"/>
              <a:gd name="connsiteY9" fmla="*/ 209550 h 3997325"/>
              <a:gd name="connsiteX0" fmla="*/ 0 w 2270125"/>
              <a:gd name="connsiteY0" fmla="*/ 209550 h 3997325"/>
              <a:gd name="connsiteX1" fmla="*/ 441325 w 2270125"/>
              <a:gd name="connsiteY1" fmla="*/ 1009650 h 3997325"/>
              <a:gd name="connsiteX2" fmla="*/ 184150 w 2270125"/>
              <a:gd name="connsiteY2" fmla="*/ 1955800 h 3997325"/>
              <a:gd name="connsiteX3" fmla="*/ 231775 w 2270125"/>
              <a:gd name="connsiteY3" fmla="*/ 3095625 h 3997325"/>
              <a:gd name="connsiteX4" fmla="*/ 584200 w 2270125"/>
              <a:gd name="connsiteY4" fmla="*/ 3794125 h 3997325"/>
              <a:gd name="connsiteX5" fmla="*/ 1844675 w 2270125"/>
              <a:gd name="connsiteY5" fmla="*/ 3997325 h 3997325"/>
              <a:gd name="connsiteX6" fmla="*/ 2270125 w 2270125"/>
              <a:gd name="connsiteY6" fmla="*/ 2139950 h 3997325"/>
              <a:gd name="connsiteX7" fmla="*/ 2197100 w 2270125"/>
              <a:gd name="connsiteY7" fmla="*/ 111125 h 3997325"/>
              <a:gd name="connsiteX8" fmla="*/ 565150 w 2270125"/>
              <a:gd name="connsiteY8" fmla="*/ 0 h 3997325"/>
              <a:gd name="connsiteX9" fmla="*/ 0 w 2270125"/>
              <a:gd name="connsiteY9" fmla="*/ 209550 h 3997325"/>
              <a:gd name="connsiteX0" fmla="*/ 298450 w 2085975"/>
              <a:gd name="connsiteY0" fmla="*/ 311150 h 3997325"/>
              <a:gd name="connsiteX1" fmla="*/ 257175 w 2085975"/>
              <a:gd name="connsiteY1" fmla="*/ 1009650 h 3997325"/>
              <a:gd name="connsiteX2" fmla="*/ 0 w 2085975"/>
              <a:gd name="connsiteY2" fmla="*/ 1955800 h 3997325"/>
              <a:gd name="connsiteX3" fmla="*/ 47625 w 2085975"/>
              <a:gd name="connsiteY3" fmla="*/ 3095625 h 3997325"/>
              <a:gd name="connsiteX4" fmla="*/ 400050 w 2085975"/>
              <a:gd name="connsiteY4" fmla="*/ 3794125 h 3997325"/>
              <a:gd name="connsiteX5" fmla="*/ 1660525 w 2085975"/>
              <a:gd name="connsiteY5" fmla="*/ 3997325 h 3997325"/>
              <a:gd name="connsiteX6" fmla="*/ 2085975 w 2085975"/>
              <a:gd name="connsiteY6" fmla="*/ 2139950 h 3997325"/>
              <a:gd name="connsiteX7" fmla="*/ 2012950 w 2085975"/>
              <a:gd name="connsiteY7" fmla="*/ 111125 h 3997325"/>
              <a:gd name="connsiteX8" fmla="*/ 381000 w 2085975"/>
              <a:gd name="connsiteY8" fmla="*/ 0 h 3997325"/>
              <a:gd name="connsiteX9" fmla="*/ 298450 w 2085975"/>
              <a:gd name="connsiteY9" fmla="*/ 311150 h 399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85975" h="3997325">
                <a:moveTo>
                  <a:pt x="298450" y="311150"/>
                </a:moveTo>
                <a:lnTo>
                  <a:pt x="257175" y="1009650"/>
                </a:lnTo>
                <a:lnTo>
                  <a:pt x="0" y="1955800"/>
                </a:lnTo>
                <a:lnTo>
                  <a:pt x="47625" y="3095625"/>
                </a:lnTo>
                <a:lnTo>
                  <a:pt x="400050" y="3794125"/>
                </a:lnTo>
                <a:lnTo>
                  <a:pt x="1660525" y="3997325"/>
                </a:lnTo>
                <a:cubicBezTo>
                  <a:pt x="2052108" y="3754967"/>
                  <a:pt x="2062692" y="3474508"/>
                  <a:pt x="2085975" y="2139950"/>
                </a:cubicBezTo>
                <a:lnTo>
                  <a:pt x="2012950" y="111125"/>
                </a:lnTo>
                <a:lnTo>
                  <a:pt x="381000" y="0"/>
                </a:lnTo>
                <a:lnTo>
                  <a:pt x="298450" y="311150"/>
                </a:lnTo>
                <a:close/>
              </a:path>
            </a:pathLst>
          </a:custGeom>
          <a:noFill/>
          <a:ln w="28575">
            <a:solidFill>
              <a:srgbClr val="FF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ova"/>
              <a:ea typeface="+mn-ea"/>
              <a:cs typeface="+mn-cs"/>
            </a:endParaRPr>
          </a:p>
        </p:txBody>
      </p:sp>
      <p:sp>
        <p:nvSpPr>
          <p:cNvPr id="3" name="TextBox 2">
            <a:extLst>
              <a:ext uri="{FF2B5EF4-FFF2-40B4-BE49-F238E27FC236}">
                <a16:creationId xmlns:a16="http://schemas.microsoft.com/office/drawing/2014/main" id="{59893EBA-BA9E-52A4-2C82-937166BF2928}"/>
              </a:ext>
            </a:extLst>
          </p:cNvPr>
          <p:cNvSpPr txBox="1"/>
          <p:nvPr/>
        </p:nvSpPr>
        <p:spPr>
          <a:xfrm>
            <a:off x="3688303" y="4627211"/>
            <a:ext cx="124447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0000"/>
                </a:solidFill>
                <a:effectLst/>
                <a:uLnTx/>
                <a:uFillTx/>
                <a:latin typeface="Arial Nova"/>
                <a:ea typeface="+mn-ea"/>
                <a:cs typeface="+mn-cs"/>
              </a:rPr>
              <a:t>10-year assessment is here</a:t>
            </a:r>
          </a:p>
        </p:txBody>
      </p:sp>
    </p:spTree>
    <p:extLst>
      <p:ext uri="{BB962C8B-B14F-4D97-AF65-F5344CB8AC3E}">
        <p14:creationId xmlns:p14="http://schemas.microsoft.com/office/powerpoint/2010/main" val="35716189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FC6318D-2263-A17C-2818-20441692079A}"/>
              </a:ext>
            </a:extLst>
          </p:cNvPr>
          <p:cNvSpPr/>
          <p:nvPr/>
        </p:nvSpPr>
        <p:spPr>
          <a:xfrm>
            <a:off x="10283084" y="2449804"/>
            <a:ext cx="1522114" cy="865214"/>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8" name="Title 7">
            <a:extLst>
              <a:ext uri="{FF2B5EF4-FFF2-40B4-BE49-F238E27FC236}">
                <a16:creationId xmlns:a16="http://schemas.microsoft.com/office/drawing/2014/main" id="{5153EC7F-DA1B-2F6E-D943-6958496E83C8}"/>
              </a:ext>
            </a:extLst>
          </p:cNvPr>
          <p:cNvSpPr>
            <a:spLocks noGrp="1"/>
          </p:cNvSpPr>
          <p:nvPr>
            <p:ph type="title"/>
          </p:nvPr>
        </p:nvSpPr>
        <p:spPr>
          <a:xfrm>
            <a:off x="442913" y="777439"/>
            <a:ext cx="10440000" cy="387798"/>
          </a:xfrm>
        </p:spPr>
        <p:txBody>
          <a:bodyPr/>
          <a:lstStyle/>
          <a:p>
            <a:r>
              <a:rPr lang="en-US"/>
              <a:t>10-year Horizon Assessment: Recent progress </a:t>
            </a:r>
          </a:p>
        </p:txBody>
      </p:sp>
      <p:sp>
        <p:nvSpPr>
          <p:cNvPr id="9" name="Content Placeholder 8">
            <a:extLst>
              <a:ext uri="{FF2B5EF4-FFF2-40B4-BE49-F238E27FC236}">
                <a16:creationId xmlns:a16="http://schemas.microsoft.com/office/drawing/2014/main" id="{B7FCAD3A-F404-A21B-83A3-4BC7612681EF}"/>
              </a:ext>
            </a:extLst>
          </p:cNvPr>
          <p:cNvSpPr>
            <a:spLocks noGrp="1"/>
          </p:cNvSpPr>
          <p:nvPr>
            <p:ph sz="quarter" idx="10"/>
          </p:nvPr>
        </p:nvSpPr>
        <p:spPr>
          <a:xfrm>
            <a:off x="451199" y="1557338"/>
            <a:ext cx="6468521" cy="4572000"/>
          </a:xfrm>
        </p:spPr>
        <p:txBody>
          <a:bodyPr>
            <a:normAutofit/>
          </a:bodyPr>
          <a:lstStyle/>
          <a:p>
            <a:pPr>
              <a:buFont typeface="Wingdings" panose="05000000000000000000" pitchFamily="2" charset="2"/>
              <a:buChar char="ü"/>
            </a:pPr>
            <a:r>
              <a:rPr lang="en-US" sz="1800"/>
              <a:t>Developed two of the four draft models for the </a:t>
            </a:r>
            <a:r>
              <a:rPr lang="en-US" sz="1800" b="1"/>
              <a:t>System Reliability Assessment </a:t>
            </a:r>
            <a:r>
              <a:rPr lang="en-US" sz="1800"/>
              <a:t>and issued models for review via WECC portal (aka “Screening #1”)</a:t>
            </a:r>
          </a:p>
          <a:p>
            <a:pPr lvl="1"/>
            <a:r>
              <a:rPr lang="en-US" sz="1600"/>
              <a:t>Continuing to receive and incorporate feedback – have heard from 15-20 organizations </a:t>
            </a:r>
          </a:p>
          <a:p>
            <a:pPr lvl="1"/>
            <a:r>
              <a:rPr lang="en-US" sz="1600"/>
              <a:t>New dispatch for future releases </a:t>
            </a:r>
          </a:p>
          <a:p>
            <a:pPr>
              <a:buFont typeface="Wingdings" panose="05000000000000000000" pitchFamily="2" charset="2"/>
              <a:buChar char="ü"/>
            </a:pPr>
            <a:r>
              <a:rPr lang="en-US" sz="1800"/>
              <a:t> Have shared draft </a:t>
            </a:r>
            <a:r>
              <a:rPr lang="en-US" sz="1800" b="1"/>
              <a:t>Congestion Assessment </a:t>
            </a:r>
            <a:r>
              <a:rPr lang="en-US" sz="1800"/>
              <a:t>results at WATT and plan to release draft 2035 GridView model with Screening #2 package </a:t>
            </a:r>
          </a:p>
          <a:p>
            <a:pPr lvl="1"/>
            <a:r>
              <a:rPr lang="en-US" sz="1600"/>
              <a:t>Draft results from economic model used to inform SRA </a:t>
            </a:r>
          </a:p>
          <a:p>
            <a:pPr lvl="1"/>
            <a:r>
              <a:rPr lang="en-US" sz="1600"/>
              <a:t>Applicable feedback in SRA being incorporated to economic model </a:t>
            </a:r>
          </a:p>
          <a:p>
            <a:pPr>
              <a:buFont typeface="Wingdings" panose="05000000000000000000" pitchFamily="2" charset="2"/>
              <a:buChar char="ü"/>
            </a:pPr>
            <a:r>
              <a:rPr lang="en-US" sz="1800"/>
              <a:t>Working with WATT to develop up to three </a:t>
            </a:r>
            <a:r>
              <a:rPr lang="en-US" sz="1800" b="1"/>
              <a:t>Area Deliverability Assessment </a:t>
            </a:r>
            <a:r>
              <a:rPr lang="en-US" sz="1800"/>
              <a:t>cases representing stressed system conditions across the interconnection </a:t>
            </a:r>
          </a:p>
        </p:txBody>
      </p:sp>
      <p:sp>
        <p:nvSpPr>
          <p:cNvPr id="10" name="TextBox 9">
            <a:extLst>
              <a:ext uri="{FF2B5EF4-FFF2-40B4-BE49-F238E27FC236}">
                <a16:creationId xmlns:a16="http://schemas.microsoft.com/office/drawing/2014/main" id="{5AF0EA9E-A6BF-77CE-8E57-1F34059CD1E8}"/>
              </a:ext>
            </a:extLst>
          </p:cNvPr>
          <p:cNvSpPr txBox="1"/>
          <p:nvPr/>
        </p:nvSpPr>
        <p:spPr>
          <a:xfrm>
            <a:off x="13390530" y="580536"/>
            <a:ext cx="4981073" cy="369332"/>
          </a:xfrm>
          <a:prstGeom prst="rect">
            <a:avLst/>
          </a:prstGeom>
          <a:solidFill>
            <a:schemeClr val="accent3">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ova"/>
              <a:ea typeface="+mn-ea"/>
              <a:cs typeface="+mn-cs"/>
            </a:endParaRPr>
          </a:p>
        </p:txBody>
      </p:sp>
      <p:sp>
        <p:nvSpPr>
          <p:cNvPr id="2" name="Flowchart: Document 1">
            <a:extLst>
              <a:ext uri="{FF2B5EF4-FFF2-40B4-BE49-F238E27FC236}">
                <a16:creationId xmlns:a16="http://schemas.microsoft.com/office/drawing/2014/main" id="{B3E829FC-2B63-229B-331F-A34B3C5F5B95}"/>
              </a:ext>
            </a:extLst>
          </p:cNvPr>
          <p:cNvSpPr/>
          <p:nvPr/>
        </p:nvSpPr>
        <p:spPr>
          <a:xfrm>
            <a:off x="7798235" y="2213286"/>
            <a:ext cx="952500" cy="619125"/>
          </a:xfrm>
          <a:prstGeom prst="flowChartDocument">
            <a:avLst/>
          </a:prstGeom>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lumMod val="100000"/>
                    <a:shade val="50000"/>
                    <a:alpha val="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b="1"/>
              <a:t>Summer Peak  </a:t>
            </a:r>
          </a:p>
        </p:txBody>
      </p:sp>
      <p:sp>
        <p:nvSpPr>
          <p:cNvPr id="3" name="TextBox 2">
            <a:extLst>
              <a:ext uri="{FF2B5EF4-FFF2-40B4-BE49-F238E27FC236}">
                <a16:creationId xmlns:a16="http://schemas.microsoft.com/office/drawing/2014/main" id="{6F55E28A-29C3-4058-0794-C465CDAA01D0}"/>
              </a:ext>
            </a:extLst>
          </p:cNvPr>
          <p:cNvSpPr txBox="1"/>
          <p:nvPr/>
        </p:nvSpPr>
        <p:spPr>
          <a:xfrm>
            <a:off x="10302339" y="2336069"/>
            <a:ext cx="2295525" cy="938719"/>
          </a:xfrm>
          <a:prstGeom prst="rect">
            <a:avLst/>
          </a:prstGeom>
          <a:noFill/>
        </p:spPr>
        <p:txBody>
          <a:bodyPr wrap="square" rtlCol="0">
            <a:spAutoFit/>
          </a:bodyPr>
          <a:lstStyle/>
          <a:p>
            <a:endParaRPr lang="en-US" sz="1100" b="1">
              <a:solidFill>
                <a:srgbClr val="FFC000"/>
              </a:solidFill>
            </a:endParaRPr>
          </a:p>
          <a:p>
            <a:r>
              <a:rPr lang="en-US" sz="1100" b="1">
                <a:solidFill>
                  <a:srgbClr val="FFC000"/>
                </a:solidFill>
              </a:rPr>
              <a:t>Not started</a:t>
            </a:r>
          </a:p>
          <a:p>
            <a:r>
              <a:rPr lang="en-US" sz="1100" b="1">
                <a:solidFill>
                  <a:schemeClr val="accent4"/>
                </a:solidFill>
              </a:rPr>
              <a:t>Under construction</a:t>
            </a:r>
          </a:p>
          <a:p>
            <a:r>
              <a:rPr lang="en-US" sz="1100" b="1">
                <a:solidFill>
                  <a:schemeClr val="accent1"/>
                </a:solidFill>
              </a:rPr>
              <a:t>Draft/review</a:t>
            </a:r>
          </a:p>
          <a:p>
            <a:r>
              <a:rPr lang="en-US" sz="1100" b="1">
                <a:solidFill>
                  <a:schemeClr val="accent3"/>
                </a:solidFill>
              </a:rPr>
              <a:t>Complete</a:t>
            </a:r>
          </a:p>
        </p:txBody>
      </p:sp>
      <p:sp>
        <p:nvSpPr>
          <p:cNvPr id="4" name="TextBox 3">
            <a:extLst>
              <a:ext uri="{FF2B5EF4-FFF2-40B4-BE49-F238E27FC236}">
                <a16:creationId xmlns:a16="http://schemas.microsoft.com/office/drawing/2014/main" id="{EFCB69FA-9670-D893-DBAA-CE14712CB4B6}"/>
              </a:ext>
            </a:extLst>
          </p:cNvPr>
          <p:cNvSpPr txBox="1"/>
          <p:nvPr/>
        </p:nvSpPr>
        <p:spPr>
          <a:xfrm>
            <a:off x="7455474" y="1380005"/>
            <a:ext cx="4505014" cy="369332"/>
          </a:xfrm>
          <a:prstGeom prst="rect">
            <a:avLst/>
          </a:prstGeom>
          <a:solidFill>
            <a:schemeClr val="accent4">
              <a:lumMod val="20000"/>
              <a:lumOff val="80000"/>
            </a:schemeClr>
          </a:solidFill>
        </p:spPr>
        <p:txBody>
          <a:bodyPr wrap="square" rtlCol="0">
            <a:spAutoFit/>
          </a:bodyPr>
          <a:lstStyle/>
          <a:p>
            <a:pPr algn="ctr"/>
            <a:r>
              <a:rPr lang="en-US" b="1"/>
              <a:t>10-year Horizon Modeling Update</a:t>
            </a:r>
          </a:p>
        </p:txBody>
      </p:sp>
      <p:sp>
        <p:nvSpPr>
          <p:cNvPr id="5" name="Flowchart: Document 4">
            <a:extLst>
              <a:ext uri="{FF2B5EF4-FFF2-40B4-BE49-F238E27FC236}">
                <a16:creationId xmlns:a16="http://schemas.microsoft.com/office/drawing/2014/main" id="{C48A709E-B258-4884-BCFE-B0D191CFC905}"/>
              </a:ext>
            </a:extLst>
          </p:cNvPr>
          <p:cNvSpPr/>
          <p:nvPr/>
        </p:nvSpPr>
        <p:spPr>
          <a:xfrm>
            <a:off x="8926196" y="2213285"/>
            <a:ext cx="952500" cy="619125"/>
          </a:xfrm>
          <a:prstGeom prst="flowChartDocument">
            <a:avLst/>
          </a:prstGeom>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lumMod val="100000"/>
                    <a:shade val="50000"/>
                    <a:alpha val="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b="1"/>
              <a:t>Winter Peak </a:t>
            </a:r>
          </a:p>
        </p:txBody>
      </p:sp>
      <p:sp>
        <p:nvSpPr>
          <p:cNvPr id="6" name="Flowchart: Document 5">
            <a:extLst>
              <a:ext uri="{FF2B5EF4-FFF2-40B4-BE49-F238E27FC236}">
                <a16:creationId xmlns:a16="http://schemas.microsoft.com/office/drawing/2014/main" id="{FFBD7316-D782-54BB-4C5D-DDC5818CE691}"/>
              </a:ext>
            </a:extLst>
          </p:cNvPr>
          <p:cNvSpPr/>
          <p:nvPr/>
        </p:nvSpPr>
        <p:spPr>
          <a:xfrm>
            <a:off x="7798235" y="2958886"/>
            <a:ext cx="952500" cy="619125"/>
          </a:xfrm>
          <a:prstGeom prst="flowChartDocumen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b="1"/>
              <a:t>Max Wind</a:t>
            </a:r>
          </a:p>
        </p:txBody>
      </p:sp>
      <p:sp>
        <p:nvSpPr>
          <p:cNvPr id="7" name="Flowchart: Document 6">
            <a:extLst>
              <a:ext uri="{FF2B5EF4-FFF2-40B4-BE49-F238E27FC236}">
                <a16:creationId xmlns:a16="http://schemas.microsoft.com/office/drawing/2014/main" id="{8BBF06FE-8DA2-A5C6-05C9-6BFA2845C082}"/>
              </a:ext>
            </a:extLst>
          </p:cNvPr>
          <p:cNvSpPr/>
          <p:nvPr/>
        </p:nvSpPr>
        <p:spPr>
          <a:xfrm>
            <a:off x="8925695" y="2958884"/>
            <a:ext cx="952500" cy="619125"/>
          </a:xfrm>
          <a:prstGeom prst="flowChartDocumen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b="1"/>
              <a:t>Max Solar</a:t>
            </a:r>
          </a:p>
        </p:txBody>
      </p:sp>
      <p:sp>
        <p:nvSpPr>
          <p:cNvPr id="12" name="TextBox 11">
            <a:extLst>
              <a:ext uri="{FF2B5EF4-FFF2-40B4-BE49-F238E27FC236}">
                <a16:creationId xmlns:a16="http://schemas.microsoft.com/office/drawing/2014/main" id="{BFE627A2-9714-9042-C258-5C0E9F974058}"/>
              </a:ext>
            </a:extLst>
          </p:cNvPr>
          <p:cNvSpPr txBox="1"/>
          <p:nvPr/>
        </p:nvSpPr>
        <p:spPr>
          <a:xfrm>
            <a:off x="7455474" y="1879134"/>
            <a:ext cx="2628328" cy="276999"/>
          </a:xfrm>
          <a:prstGeom prst="rect">
            <a:avLst/>
          </a:prstGeom>
          <a:noFill/>
        </p:spPr>
        <p:txBody>
          <a:bodyPr wrap="square" rtlCol="0">
            <a:spAutoFit/>
          </a:bodyPr>
          <a:lstStyle/>
          <a:p>
            <a:pPr algn="ctr"/>
            <a:r>
              <a:rPr lang="en-US" sz="1200" i="1"/>
              <a:t>System Reliability Assessment </a:t>
            </a:r>
          </a:p>
        </p:txBody>
      </p:sp>
      <p:sp>
        <p:nvSpPr>
          <p:cNvPr id="13" name="TextBox 12">
            <a:extLst>
              <a:ext uri="{FF2B5EF4-FFF2-40B4-BE49-F238E27FC236}">
                <a16:creationId xmlns:a16="http://schemas.microsoft.com/office/drawing/2014/main" id="{5316266A-293E-DF2E-18EB-206681AAA3F0}"/>
              </a:ext>
            </a:extLst>
          </p:cNvPr>
          <p:cNvSpPr txBox="1"/>
          <p:nvPr/>
        </p:nvSpPr>
        <p:spPr>
          <a:xfrm>
            <a:off x="10218686" y="3782693"/>
            <a:ext cx="1469859" cy="276999"/>
          </a:xfrm>
          <a:prstGeom prst="rect">
            <a:avLst/>
          </a:prstGeom>
          <a:noFill/>
        </p:spPr>
        <p:txBody>
          <a:bodyPr wrap="square" rtlCol="0">
            <a:spAutoFit/>
          </a:bodyPr>
          <a:lstStyle/>
          <a:p>
            <a:pPr algn="ctr"/>
            <a:r>
              <a:rPr lang="en-US" sz="1200" i="1"/>
              <a:t>Economic </a:t>
            </a:r>
          </a:p>
        </p:txBody>
      </p:sp>
      <p:sp>
        <p:nvSpPr>
          <p:cNvPr id="14" name="Flowchart: Document 13">
            <a:extLst>
              <a:ext uri="{FF2B5EF4-FFF2-40B4-BE49-F238E27FC236}">
                <a16:creationId xmlns:a16="http://schemas.microsoft.com/office/drawing/2014/main" id="{2A572000-5A34-A516-E28F-1DC26730F590}"/>
              </a:ext>
            </a:extLst>
          </p:cNvPr>
          <p:cNvSpPr/>
          <p:nvPr/>
        </p:nvSpPr>
        <p:spPr>
          <a:xfrm>
            <a:off x="10413948" y="4114809"/>
            <a:ext cx="952500" cy="619125"/>
          </a:xfrm>
          <a:prstGeom prst="flowChartDocument">
            <a:avLst/>
          </a:prstGeom>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lumMod val="100000"/>
                    <a:shade val="50000"/>
                    <a:alpha val="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b="1"/>
              <a:t>Reference Case</a:t>
            </a:r>
          </a:p>
        </p:txBody>
      </p:sp>
      <p:sp>
        <p:nvSpPr>
          <p:cNvPr id="15" name="Flowchart: Document 14">
            <a:extLst>
              <a:ext uri="{FF2B5EF4-FFF2-40B4-BE49-F238E27FC236}">
                <a16:creationId xmlns:a16="http://schemas.microsoft.com/office/drawing/2014/main" id="{44EE3AAE-1F19-4036-BEDA-55801A0CEEC8}"/>
              </a:ext>
            </a:extLst>
          </p:cNvPr>
          <p:cNvSpPr/>
          <p:nvPr/>
        </p:nvSpPr>
        <p:spPr>
          <a:xfrm>
            <a:off x="7798235" y="4100047"/>
            <a:ext cx="952500" cy="619125"/>
          </a:xfrm>
          <a:prstGeom prst="flowChartDocumen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b="1"/>
              <a:t>TBD</a:t>
            </a:r>
          </a:p>
        </p:txBody>
      </p:sp>
      <p:sp>
        <p:nvSpPr>
          <p:cNvPr id="16" name="TextBox 15">
            <a:extLst>
              <a:ext uri="{FF2B5EF4-FFF2-40B4-BE49-F238E27FC236}">
                <a16:creationId xmlns:a16="http://schemas.microsoft.com/office/drawing/2014/main" id="{B5E8F822-D0D1-E1C1-9F61-1C0194025F20}"/>
              </a:ext>
            </a:extLst>
          </p:cNvPr>
          <p:cNvSpPr txBox="1"/>
          <p:nvPr/>
        </p:nvSpPr>
        <p:spPr>
          <a:xfrm>
            <a:off x="7632701" y="3756386"/>
            <a:ext cx="2451100" cy="276999"/>
          </a:xfrm>
          <a:prstGeom prst="rect">
            <a:avLst/>
          </a:prstGeom>
          <a:noFill/>
        </p:spPr>
        <p:txBody>
          <a:bodyPr wrap="square" rtlCol="0">
            <a:spAutoFit/>
          </a:bodyPr>
          <a:lstStyle/>
          <a:p>
            <a:pPr algn="ctr"/>
            <a:r>
              <a:rPr lang="en-US" sz="1200" i="1"/>
              <a:t>Area Deliverability Assessment   </a:t>
            </a:r>
          </a:p>
        </p:txBody>
      </p:sp>
      <p:sp>
        <p:nvSpPr>
          <p:cNvPr id="17" name="Flowchart: Document 16">
            <a:extLst>
              <a:ext uri="{FF2B5EF4-FFF2-40B4-BE49-F238E27FC236}">
                <a16:creationId xmlns:a16="http://schemas.microsoft.com/office/drawing/2014/main" id="{A95E7612-BD78-E61B-3D3D-2929C61AAA1D}"/>
              </a:ext>
            </a:extLst>
          </p:cNvPr>
          <p:cNvSpPr/>
          <p:nvPr/>
        </p:nvSpPr>
        <p:spPr>
          <a:xfrm>
            <a:off x="8925695" y="4111869"/>
            <a:ext cx="952500" cy="619125"/>
          </a:xfrm>
          <a:prstGeom prst="flowChartDocumen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b="1"/>
              <a:t>TBD</a:t>
            </a:r>
          </a:p>
        </p:txBody>
      </p:sp>
      <p:sp>
        <p:nvSpPr>
          <p:cNvPr id="19" name="Flowchart: Document 18">
            <a:extLst>
              <a:ext uri="{FF2B5EF4-FFF2-40B4-BE49-F238E27FC236}">
                <a16:creationId xmlns:a16="http://schemas.microsoft.com/office/drawing/2014/main" id="{11A907C0-C568-B5DB-6564-24C5A68A19A7}"/>
              </a:ext>
            </a:extLst>
          </p:cNvPr>
          <p:cNvSpPr/>
          <p:nvPr/>
        </p:nvSpPr>
        <p:spPr>
          <a:xfrm>
            <a:off x="8333625" y="4872543"/>
            <a:ext cx="952500" cy="619125"/>
          </a:xfrm>
          <a:prstGeom prst="flowChartDocumen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b="1"/>
              <a:t>TBD</a:t>
            </a:r>
          </a:p>
        </p:txBody>
      </p:sp>
    </p:spTree>
    <p:extLst>
      <p:ext uri="{BB962C8B-B14F-4D97-AF65-F5344CB8AC3E}">
        <p14:creationId xmlns:p14="http://schemas.microsoft.com/office/powerpoint/2010/main" val="27362192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0D1EC-99A8-1C5C-EDBD-C5DA1DEBD65E}"/>
              </a:ext>
            </a:extLst>
          </p:cNvPr>
          <p:cNvSpPr>
            <a:spLocks noGrp="1"/>
          </p:cNvSpPr>
          <p:nvPr>
            <p:ph type="title"/>
          </p:nvPr>
        </p:nvSpPr>
        <p:spPr>
          <a:xfrm>
            <a:off x="442913" y="777439"/>
            <a:ext cx="10440000" cy="387798"/>
          </a:xfrm>
        </p:spPr>
        <p:txBody>
          <a:bodyPr/>
          <a:lstStyle/>
          <a:p>
            <a:r>
              <a:rPr lang="en-US"/>
              <a:t>System Reliability Assessment Dispatch Methodology</a:t>
            </a:r>
          </a:p>
        </p:txBody>
      </p:sp>
      <p:grpSp>
        <p:nvGrpSpPr>
          <p:cNvPr id="4" name="Group 3">
            <a:extLst>
              <a:ext uri="{FF2B5EF4-FFF2-40B4-BE49-F238E27FC236}">
                <a16:creationId xmlns:a16="http://schemas.microsoft.com/office/drawing/2014/main" id="{B0CB08C1-0724-D043-461B-97AA4B92F91B}"/>
              </a:ext>
            </a:extLst>
          </p:cNvPr>
          <p:cNvGrpSpPr/>
          <p:nvPr/>
        </p:nvGrpSpPr>
        <p:grpSpPr>
          <a:xfrm>
            <a:off x="2249480" y="2025483"/>
            <a:ext cx="7467833" cy="4317264"/>
            <a:chOff x="4252823" y="718082"/>
            <a:chExt cx="8073602" cy="5701238"/>
          </a:xfrm>
        </p:grpSpPr>
        <p:pic>
          <p:nvPicPr>
            <p:cNvPr id="5" name="Picture 4">
              <a:extLst>
                <a:ext uri="{FF2B5EF4-FFF2-40B4-BE49-F238E27FC236}">
                  <a16:creationId xmlns:a16="http://schemas.microsoft.com/office/drawing/2014/main" id="{E691E28B-DB8F-831E-C32B-AD4AE81F1480}"/>
                </a:ext>
              </a:extLst>
            </p:cNvPr>
            <p:cNvPicPr>
              <a:picLocks noChangeAspect="1"/>
            </p:cNvPicPr>
            <p:nvPr/>
          </p:nvPicPr>
          <p:blipFill>
            <a:blip r:embed="rId2"/>
            <a:stretch>
              <a:fillRect/>
            </a:stretch>
          </p:blipFill>
          <p:spPr>
            <a:xfrm>
              <a:off x="4814166" y="1220440"/>
              <a:ext cx="3052020" cy="2008890"/>
            </a:xfrm>
            <a:prstGeom prst="rect">
              <a:avLst/>
            </a:prstGeom>
          </p:spPr>
        </p:pic>
        <p:sp>
          <p:nvSpPr>
            <p:cNvPr id="6" name="Rectangle 5">
              <a:extLst>
                <a:ext uri="{FF2B5EF4-FFF2-40B4-BE49-F238E27FC236}">
                  <a16:creationId xmlns:a16="http://schemas.microsoft.com/office/drawing/2014/main" id="{522EB34D-6089-D21B-781C-7D82581B5BA7}"/>
                </a:ext>
              </a:extLst>
            </p:cNvPr>
            <p:cNvSpPr/>
            <p:nvPr/>
          </p:nvSpPr>
          <p:spPr>
            <a:xfrm>
              <a:off x="5681278" y="1636633"/>
              <a:ext cx="187960" cy="312788"/>
            </a:xfrm>
            <a:prstGeom prst="rect">
              <a:avLst/>
            </a:prstGeom>
            <a:solidFill>
              <a:srgbClr val="FF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t>2</a:t>
              </a:r>
            </a:p>
          </p:txBody>
        </p:sp>
        <p:sp>
          <p:nvSpPr>
            <p:cNvPr id="7" name="Rectangle 6">
              <a:extLst>
                <a:ext uri="{FF2B5EF4-FFF2-40B4-BE49-F238E27FC236}">
                  <a16:creationId xmlns:a16="http://schemas.microsoft.com/office/drawing/2014/main" id="{785E25F9-855D-30D6-8910-1C5408E2FF99}"/>
                </a:ext>
              </a:extLst>
            </p:cNvPr>
            <p:cNvSpPr/>
            <p:nvPr/>
          </p:nvSpPr>
          <p:spPr>
            <a:xfrm>
              <a:off x="5255828" y="2277983"/>
              <a:ext cx="187960" cy="312788"/>
            </a:xfrm>
            <a:prstGeom prst="rect">
              <a:avLst/>
            </a:prstGeom>
            <a:solidFill>
              <a:srgbClr val="FF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t>5</a:t>
              </a:r>
            </a:p>
          </p:txBody>
        </p:sp>
        <p:sp>
          <p:nvSpPr>
            <p:cNvPr id="8" name="Rectangle 7">
              <a:extLst>
                <a:ext uri="{FF2B5EF4-FFF2-40B4-BE49-F238E27FC236}">
                  <a16:creationId xmlns:a16="http://schemas.microsoft.com/office/drawing/2014/main" id="{B2B58B8F-6EEC-77E6-4EED-1BE66718D056}"/>
                </a:ext>
              </a:extLst>
            </p:cNvPr>
            <p:cNvSpPr/>
            <p:nvPr/>
          </p:nvSpPr>
          <p:spPr>
            <a:xfrm>
              <a:off x="7224328" y="1636633"/>
              <a:ext cx="187960" cy="312788"/>
            </a:xfrm>
            <a:prstGeom prst="rect">
              <a:avLst/>
            </a:prstGeom>
            <a:solidFill>
              <a:srgbClr val="FF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t>4</a:t>
              </a:r>
            </a:p>
          </p:txBody>
        </p:sp>
        <p:sp>
          <p:nvSpPr>
            <p:cNvPr id="9" name="Rectangle 8">
              <a:extLst>
                <a:ext uri="{FF2B5EF4-FFF2-40B4-BE49-F238E27FC236}">
                  <a16:creationId xmlns:a16="http://schemas.microsoft.com/office/drawing/2014/main" id="{36C0321D-7B76-5AF8-CA2C-E212449CA049}"/>
                </a:ext>
              </a:extLst>
            </p:cNvPr>
            <p:cNvSpPr/>
            <p:nvPr/>
          </p:nvSpPr>
          <p:spPr>
            <a:xfrm>
              <a:off x="6805228" y="2271633"/>
              <a:ext cx="187960" cy="312788"/>
            </a:xfrm>
            <a:prstGeom prst="rect">
              <a:avLst/>
            </a:prstGeom>
            <a:solidFill>
              <a:srgbClr val="FF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t>3</a:t>
              </a:r>
            </a:p>
          </p:txBody>
        </p:sp>
        <p:sp>
          <p:nvSpPr>
            <p:cNvPr id="10" name="Rectangle 9">
              <a:extLst>
                <a:ext uri="{FF2B5EF4-FFF2-40B4-BE49-F238E27FC236}">
                  <a16:creationId xmlns:a16="http://schemas.microsoft.com/office/drawing/2014/main" id="{6065F92E-1D71-DA0A-57B9-911E461231ED}"/>
                </a:ext>
              </a:extLst>
            </p:cNvPr>
            <p:cNvSpPr/>
            <p:nvPr/>
          </p:nvSpPr>
          <p:spPr>
            <a:xfrm>
              <a:off x="5895527" y="1636633"/>
              <a:ext cx="187960" cy="312788"/>
            </a:xfrm>
            <a:prstGeom prst="rect">
              <a:avLst/>
            </a:prstGeom>
            <a:solidFill>
              <a:srgbClr val="FF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t>1</a:t>
              </a:r>
            </a:p>
          </p:txBody>
        </p:sp>
        <p:cxnSp>
          <p:nvCxnSpPr>
            <p:cNvPr id="12" name="Straight Arrow Connector 11">
              <a:extLst>
                <a:ext uri="{FF2B5EF4-FFF2-40B4-BE49-F238E27FC236}">
                  <a16:creationId xmlns:a16="http://schemas.microsoft.com/office/drawing/2014/main" id="{052FAF09-67D6-08DA-6919-5311DCAE7D47}"/>
                </a:ext>
              </a:extLst>
            </p:cNvPr>
            <p:cNvCxnSpPr/>
            <p:nvPr/>
          </p:nvCxnSpPr>
          <p:spPr>
            <a:xfrm flipV="1">
              <a:off x="9221284" y="1499564"/>
              <a:ext cx="0" cy="138430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62E1A98-CB43-693D-9479-2F4D865603AE}"/>
                </a:ext>
              </a:extLst>
            </p:cNvPr>
            <p:cNvCxnSpPr>
              <a:cxnSpLocks/>
            </p:cNvCxnSpPr>
            <p:nvPr/>
          </p:nvCxnSpPr>
          <p:spPr>
            <a:xfrm>
              <a:off x="9221284" y="2883864"/>
              <a:ext cx="154940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401E8091-FBC8-C9DC-2302-DB1A5B7CAF7A}"/>
                </a:ext>
              </a:extLst>
            </p:cNvPr>
            <p:cNvSpPr/>
            <p:nvPr/>
          </p:nvSpPr>
          <p:spPr>
            <a:xfrm>
              <a:off x="9246684" y="1899947"/>
              <a:ext cx="1301750" cy="1000909"/>
            </a:xfrm>
            <a:custGeom>
              <a:avLst/>
              <a:gdLst>
                <a:gd name="connsiteX0" fmla="*/ 0 w 1301750"/>
                <a:gd name="connsiteY0" fmla="*/ 983916 h 1000909"/>
                <a:gd name="connsiteX1" fmla="*/ 349250 w 1301750"/>
                <a:gd name="connsiteY1" fmla="*/ 774366 h 1000909"/>
                <a:gd name="connsiteX2" fmla="*/ 615950 w 1301750"/>
                <a:gd name="connsiteY2" fmla="*/ 133016 h 1000909"/>
                <a:gd name="connsiteX3" fmla="*/ 965200 w 1301750"/>
                <a:gd name="connsiteY3" fmla="*/ 63166 h 1000909"/>
                <a:gd name="connsiteX4" fmla="*/ 1219200 w 1301750"/>
                <a:gd name="connsiteY4" fmla="*/ 869616 h 1000909"/>
                <a:gd name="connsiteX5" fmla="*/ 1301750 w 1301750"/>
                <a:gd name="connsiteY5" fmla="*/ 990266 h 100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750" h="1000909">
                  <a:moveTo>
                    <a:pt x="0" y="983916"/>
                  </a:moveTo>
                  <a:cubicBezTo>
                    <a:pt x="123296" y="950049"/>
                    <a:pt x="246592" y="916183"/>
                    <a:pt x="349250" y="774366"/>
                  </a:cubicBezTo>
                  <a:cubicBezTo>
                    <a:pt x="451908" y="632549"/>
                    <a:pt x="513292" y="251549"/>
                    <a:pt x="615950" y="133016"/>
                  </a:cubicBezTo>
                  <a:cubicBezTo>
                    <a:pt x="718608" y="14483"/>
                    <a:pt x="864658" y="-59601"/>
                    <a:pt x="965200" y="63166"/>
                  </a:cubicBezTo>
                  <a:cubicBezTo>
                    <a:pt x="1065742" y="185933"/>
                    <a:pt x="1163108" y="715099"/>
                    <a:pt x="1219200" y="869616"/>
                  </a:cubicBezTo>
                  <a:cubicBezTo>
                    <a:pt x="1275292" y="1024133"/>
                    <a:pt x="1288521" y="1007199"/>
                    <a:pt x="1301750" y="990266"/>
                  </a:cubicBezTo>
                </a:path>
              </a:pathLst>
            </a:custGeom>
            <a:ln>
              <a:solidFill>
                <a:srgbClr val="FFC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Shape 16">
              <a:extLst>
                <a:ext uri="{FF2B5EF4-FFF2-40B4-BE49-F238E27FC236}">
                  <a16:creationId xmlns:a16="http://schemas.microsoft.com/office/drawing/2014/main" id="{261D4398-EC0C-34C8-EFA6-4801AD33EEB7}"/>
                </a:ext>
              </a:extLst>
            </p:cNvPr>
            <p:cNvSpPr/>
            <p:nvPr/>
          </p:nvSpPr>
          <p:spPr>
            <a:xfrm>
              <a:off x="9246683" y="1882955"/>
              <a:ext cx="1231140" cy="1000909"/>
            </a:xfrm>
            <a:custGeom>
              <a:avLst/>
              <a:gdLst>
                <a:gd name="connsiteX0" fmla="*/ 0 w 1301750"/>
                <a:gd name="connsiteY0" fmla="*/ 983916 h 1000909"/>
                <a:gd name="connsiteX1" fmla="*/ 349250 w 1301750"/>
                <a:gd name="connsiteY1" fmla="*/ 774366 h 1000909"/>
                <a:gd name="connsiteX2" fmla="*/ 615950 w 1301750"/>
                <a:gd name="connsiteY2" fmla="*/ 133016 h 1000909"/>
                <a:gd name="connsiteX3" fmla="*/ 965200 w 1301750"/>
                <a:gd name="connsiteY3" fmla="*/ 63166 h 1000909"/>
                <a:gd name="connsiteX4" fmla="*/ 1219200 w 1301750"/>
                <a:gd name="connsiteY4" fmla="*/ 869616 h 1000909"/>
                <a:gd name="connsiteX5" fmla="*/ 1301750 w 1301750"/>
                <a:gd name="connsiteY5" fmla="*/ 990266 h 100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750" h="1000909">
                  <a:moveTo>
                    <a:pt x="0" y="983916"/>
                  </a:moveTo>
                  <a:cubicBezTo>
                    <a:pt x="123296" y="950049"/>
                    <a:pt x="246592" y="916183"/>
                    <a:pt x="349250" y="774366"/>
                  </a:cubicBezTo>
                  <a:cubicBezTo>
                    <a:pt x="451908" y="632549"/>
                    <a:pt x="513292" y="251549"/>
                    <a:pt x="615950" y="133016"/>
                  </a:cubicBezTo>
                  <a:cubicBezTo>
                    <a:pt x="718608" y="14483"/>
                    <a:pt x="864658" y="-59601"/>
                    <a:pt x="965200" y="63166"/>
                  </a:cubicBezTo>
                  <a:cubicBezTo>
                    <a:pt x="1065742" y="185933"/>
                    <a:pt x="1163108" y="715099"/>
                    <a:pt x="1219200" y="869616"/>
                  </a:cubicBezTo>
                  <a:cubicBezTo>
                    <a:pt x="1275292" y="1024133"/>
                    <a:pt x="1288521" y="1007199"/>
                    <a:pt x="1301750" y="990266"/>
                  </a:cubicBezTo>
                </a:path>
              </a:pathLst>
            </a:custGeom>
            <a:ln>
              <a:solidFill>
                <a:srgbClr val="FFC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A0AF2-F225-C0D7-290C-8FBD9F21A90B}"/>
                </a:ext>
              </a:extLst>
            </p:cNvPr>
            <p:cNvSpPr/>
            <p:nvPr/>
          </p:nvSpPr>
          <p:spPr>
            <a:xfrm>
              <a:off x="9357808" y="1882955"/>
              <a:ext cx="1216025" cy="1000909"/>
            </a:xfrm>
            <a:custGeom>
              <a:avLst/>
              <a:gdLst>
                <a:gd name="connsiteX0" fmla="*/ 0 w 1301750"/>
                <a:gd name="connsiteY0" fmla="*/ 983916 h 1000909"/>
                <a:gd name="connsiteX1" fmla="*/ 349250 w 1301750"/>
                <a:gd name="connsiteY1" fmla="*/ 774366 h 1000909"/>
                <a:gd name="connsiteX2" fmla="*/ 615950 w 1301750"/>
                <a:gd name="connsiteY2" fmla="*/ 133016 h 1000909"/>
                <a:gd name="connsiteX3" fmla="*/ 965200 w 1301750"/>
                <a:gd name="connsiteY3" fmla="*/ 63166 h 1000909"/>
                <a:gd name="connsiteX4" fmla="*/ 1219200 w 1301750"/>
                <a:gd name="connsiteY4" fmla="*/ 869616 h 1000909"/>
                <a:gd name="connsiteX5" fmla="*/ 1301750 w 1301750"/>
                <a:gd name="connsiteY5" fmla="*/ 990266 h 100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750" h="1000909">
                  <a:moveTo>
                    <a:pt x="0" y="983916"/>
                  </a:moveTo>
                  <a:cubicBezTo>
                    <a:pt x="123296" y="950049"/>
                    <a:pt x="246592" y="916183"/>
                    <a:pt x="349250" y="774366"/>
                  </a:cubicBezTo>
                  <a:cubicBezTo>
                    <a:pt x="451908" y="632549"/>
                    <a:pt x="513292" y="251549"/>
                    <a:pt x="615950" y="133016"/>
                  </a:cubicBezTo>
                  <a:cubicBezTo>
                    <a:pt x="718608" y="14483"/>
                    <a:pt x="864658" y="-59601"/>
                    <a:pt x="965200" y="63166"/>
                  </a:cubicBezTo>
                  <a:cubicBezTo>
                    <a:pt x="1065742" y="185933"/>
                    <a:pt x="1163108" y="715099"/>
                    <a:pt x="1219200" y="869616"/>
                  </a:cubicBezTo>
                  <a:cubicBezTo>
                    <a:pt x="1275292" y="1024133"/>
                    <a:pt x="1288521" y="1007199"/>
                    <a:pt x="1301750" y="990266"/>
                  </a:cubicBezTo>
                </a:path>
              </a:pathLst>
            </a:custGeom>
            <a:ln>
              <a:solidFill>
                <a:srgbClr val="FFC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Shape 18">
              <a:extLst>
                <a:ext uri="{FF2B5EF4-FFF2-40B4-BE49-F238E27FC236}">
                  <a16:creationId xmlns:a16="http://schemas.microsoft.com/office/drawing/2014/main" id="{72A26EF1-8863-55F4-34B5-2D8487205074}"/>
                </a:ext>
              </a:extLst>
            </p:cNvPr>
            <p:cNvSpPr/>
            <p:nvPr/>
          </p:nvSpPr>
          <p:spPr>
            <a:xfrm>
              <a:off x="9297103" y="2077413"/>
              <a:ext cx="1216025" cy="823442"/>
            </a:xfrm>
            <a:custGeom>
              <a:avLst/>
              <a:gdLst>
                <a:gd name="connsiteX0" fmla="*/ 0 w 1301750"/>
                <a:gd name="connsiteY0" fmla="*/ 983916 h 1000909"/>
                <a:gd name="connsiteX1" fmla="*/ 349250 w 1301750"/>
                <a:gd name="connsiteY1" fmla="*/ 774366 h 1000909"/>
                <a:gd name="connsiteX2" fmla="*/ 615950 w 1301750"/>
                <a:gd name="connsiteY2" fmla="*/ 133016 h 1000909"/>
                <a:gd name="connsiteX3" fmla="*/ 965200 w 1301750"/>
                <a:gd name="connsiteY3" fmla="*/ 63166 h 1000909"/>
                <a:gd name="connsiteX4" fmla="*/ 1219200 w 1301750"/>
                <a:gd name="connsiteY4" fmla="*/ 869616 h 1000909"/>
                <a:gd name="connsiteX5" fmla="*/ 1301750 w 1301750"/>
                <a:gd name="connsiteY5" fmla="*/ 990266 h 100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750" h="1000909">
                  <a:moveTo>
                    <a:pt x="0" y="983916"/>
                  </a:moveTo>
                  <a:cubicBezTo>
                    <a:pt x="123296" y="950049"/>
                    <a:pt x="246592" y="916183"/>
                    <a:pt x="349250" y="774366"/>
                  </a:cubicBezTo>
                  <a:cubicBezTo>
                    <a:pt x="451908" y="632549"/>
                    <a:pt x="513292" y="251549"/>
                    <a:pt x="615950" y="133016"/>
                  </a:cubicBezTo>
                  <a:cubicBezTo>
                    <a:pt x="718608" y="14483"/>
                    <a:pt x="864658" y="-59601"/>
                    <a:pt x="965200" y="63166"/>
                  </a:cubicBezTo>
                  <a:cubicBezTo>
                    <a:pt x="1065742" y="185933"/>
                    <a:pt x="1163108" y="715099"/>
                    <a:pt x="1219200" y="869616"/>
                  </a:cubicBezTo>
                  <a:cubicBezTo>
                    <a:pt x="1275292" y="1024133"/>
                    <a:pt x="1288521" y="1007199"/>
                    <a:pt x="1301750" y="990266"/>
                  </a:cubicBezTo>
                </a:path>
              </a:pathLst>
            </a:custGeom>
            <a:ln>
              <a:solidFill>
                <a:srgbClr val="FFC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Oval 22">
              <a:extLst>
                <a:ext uri="{FF2B5EF4-FFF2-40B4-BE49-F238E27FC236}">
                  <a16:creationId xmlns:a16="http://schemas.microsoft.com/office/drawing/2014/main" id="{20F2BEDC-CDB5-54F1-724E-41D4AFA5EA11}"/>
                </a:ext>
              </a:extLst>
            </p:cNvPr>
            <p:cNvSpPr/>
            <p:nvPr/>
          </p:nvSpPr>
          <p:spPr>
            <a:xfrm>
              <a:off x="10316662" y="2518405"/>
              <a:ext cx="76198" cy="76533"/>
            </a:xfrm>
            <a:prstGeom prst="ellipse">
              <a:avLst/>
            </a:prstGeom>
            <a:solidFill>
              <a:srgbClr val="FF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Oval 23">
              <a:extLst>
                <a:ext uri="{FF2B5EF4-FFF2-40B4-BE49-F238E27FC236}">
                  <a16:creationId xmlns:a16="http://schemas.microsoft.com/office/drawing/2014/main" id="{0ECE64CA-1B99-30B0-FEF0-FCF723ED6027}"/>
                </a:ext>
              </a:extLst>
            </p:cNvPr>
            <p:cNvSpPr/>
            <p:nvPr/>
          </p:nvSpPr>
          <p:spPr>
            <a:xfrm>
              <a:off x="10278182" y="2401323"/>
              <a:ext cx="76198" cy="76533"/>
            </a:xfrm>
            <a:prstGeom prst="ellipse">
              <a:avLst/>
            </a:prstGeom>
            <a:solidFill>
              <a:srgbClr val="FF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Oval 24">
              <a:extLst>
                <a:ext uri="{FF2B5EF4-FFF2-40B4-BE49-F238E27FC236}">
                  <a16:creationId xmlns:a16="http://schemas.microsoft.com/office/drawing/2014/main" id="{CA3E29DF-02B8-A643-C4DF-51DCC962B4C9}"/>
                </a:ext>
              </a:extLst>
            </p:cNvPr>
            <p:cNvSpPr/>
            <p:nvPr/>
          </p:nvSpPr>
          <p:spPr>
            <a:xfrm>
              <a:off x="10351841" y="2212429"/>
              <a:ext cx="76198" cy="76533"/>
            </a:xfrm>
            <a:prstGeom prst="ellipse">
              <a:avLst/>
            </a:prstGeom>
            <a:solidFill>
              <a:srgbClr val="FF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E3288874-5539-5389-5F0F-B4BAD5930B5C}"/>
                </a:ext>
              </a:extLst>
            </p:cNvPr>
            <p:cNvSpPr/>
            <p:nvPr/>
          </p:nvSpPr>
          <p:spPr>
            <a:xfrm>
              <a:off x="9320087" y="1882954"/>
              <a:ext cx="1231140" cy="1000909"/>
            </a:xfrm>
            <a:custGeom>
              <a:avLst/>
              <a:gdLst>
                <a:gd name="connsiteX0" fmla="*/ 0 w 1301750"/>
                <a:gd name="connsiteY0" fmla="*/ 983916 h 1000909"/>
                <a:gd name="connsiteX1" fmla="*/ 349250 w 1301750"/>
                <a:gd name="connsiteY1" fmla="*/ 774366 h 1000909"/>
                <a:gd name="connsiteX2" fmla="*/ 615950 w 1301750"/>
                <a:gd name="connsiteY2" fmla="*/ 133016 h 1000909"/>
                <a:gd name="connsiteX3" fmla="*/ 965200 w 1301750"/>
                <a:gd name="connsiteY3" fmla="*/ 63166 h 1000909"/>
                <a:gd name="connsiteX4" fmla="*/ 1219200 w 1301750"/>
                <a:gd name="connsiteY4" fmla="*/ 869616 h 1000909"/>
                <a:gd name="connsiteX5" fmla="*/ 1301750 w 1301750"/>
                <a:gd name="connsiteY5" fmla="*/ 990266 h 100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750" h="1000909">
                  <a:moveTo>
                    <a:pt x="0" y="983916"/>
                  </a:moveTo>
                  <a:cubicBezTo>
                    <a:pt x="123296" y="950049"/>
                    <a:pt x="246592" y="916183"/>
                    <a:pt x="349250" y="774366"/>
                  </a:cubicBezTo>
                  <a:cubicBezTo>
                    <a:pt x="451908" y="632549"/>
                    <a:pt x="513292" y="251549"/>
                    <a:pt x="615950" y="133016"/>
                  </a:cubicBezTo>
                  <a:cubicBezTo>
                    <a:pt x="718608" y="14483"/>
                    <a:pt x="864658" y="-59601"/>
                    <a:pt x="965200" y="63166"/>
                  </a:cubicBezTo>
                  <a:cubicBezTo>
                    <a:pt x="1065742" y="185933"/>
                    <a:pt x="1163108" y="715099"/>
                    <a:pt x="1219200" y="869616"/>
                  </a:cubicBezTo>
                  <a:cubicBezTo>
                    <a:pt x="1275292" y="1024133"/>
                    <a:pt x="1288521" y="1007199"/>
                    <a:pt x="1301750" y="990266"/>
                  </a:cubicBezTo>
                </a:path>
              </a:pathLst>
            </a:custGeom>
            <a:ln>
              <a:solidFill>
                <a:srgbClr val="FFC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Oval 26">
              <a:extLst>
                <a:ext uri="{FF2B5EF4-FFF2-40B4-BE49-F238E27FC236}">
                  <a16:creationId xmlns:a16="http://schemas.microsoft.com/office/drawing/2014/main" id="{C7DAA082-5406-B7C8-C1A7-186CDE01D4D5}"/>
                </a:ext>
              </a:extLst>
            </p:cNvPr>
            <p:cNvSpPr/>
            <p:nvPr/>
          </p:nvSpPr>
          <p:spPr>
            <a:xfrm>
              <a:off x="10316281" y="2306876"/>
              <a:ext cx="76198" cy="76533"/>
            </a:xfrm>
            <a:prstGeom prst="ellipse">
              <a:avLst/>
            </a:prstGeom>
            <a:solidFill>
              <a:srgbClr val="FF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Oval 27">
              <a:extLst>
                <a:ext uri="{FF2B5EF4-FFF2-40B4-BE49-F238E27FC236}">
                  <a16:creationId xmlns:a16="http://schemas.microsoft.com/office/drawing/2014/main" id="{577DF24A-8375-0D83-CDC2-AC741D77D27C}"/>
                </a:ext>
              </a:extLst>
            </p:cNvPr>
            <p:cNvSpPr/>
            <p:nvPr/>
          </p:nvSpPr>
          <p:spPr>
            <a:xfrm>
              <a:off x="10317678" y="2248003"/>
              <a:ext cx="76198" cy="76533"/>
            </a:xfrm>
            <a:prstGeom prst="ellipse">
              <a:avLst/>
            </a:prstGeom>
            <a:solidFill>
              <a:srgbClr val="FF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30" name="Straight Connector 29">
              <a:extLst>
                <a:ext uri="{FF2B5EF4-FFF2-40B4-BE49-F238E27FC236}">
                  <a16:creationId xmlns:a16="http://schemas.microsoft.com/office/drawing/2014/main" id="{A3C26CA8-2FF7-8535-4D38-724DA129222D}"/>
                </a:ext>
              </a:extLst>
            </p:cNvPr>
            <p:cNvCxnSpPr>
              <a:cxnSpLocks/>
            </p:cNvCxnSpPr>
            <p:nvPr/>
          </p:nvCxnSpPr>
          <p:spPr>
            <a:xfrm flipH="1" flipV="1">
              <a:off x="9591044" y="2401323"/>
              <a:ext cx="892174" cy="1137"/>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sp>
          <p:nvSpPr>
            <p:cNvPr id="31" name="Left Brace 30">
              <a:extLst>
                <a:ext uri="{FF2B5EF4-FFF2-40B4-BE49-F238E27FC236}">
                  <a16:creationId xmlns:a16="http://schemas.microsoft.com/office/drawing/2014/main" id="{EC5A55A1-680D-BF77-032E-80B6F288E08C}"/>
                </a:ext>
              </a:extLst>
            </p:cNvPr>
            <p:cNvSpPr/>
            <p:nvPr/>
          </p:nvSpPr>
          <p:spPr>
            <a:xfrm>
              <a:off x="10154739" y="2212429"/>
              <a:ext cx="79370" cy="382509"/>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35F05439-5DAD-BD13-44B8-CD1538ECBDCA}"/>
                </a:ext>
              </a:extLst>
            </p:cNvPr>
            <p:cNvSpPr txBox="1"/>
            <p:nvPr/>
          </p:nvSpPr>
          <p:spPr>
            <a:xfrm>
              <a:off x="8614983" y="2237853"/>
              <a:ext cx="688042" cy="338554"/>
            </a:xfrm>
            <a:prstGeom prst="rect">
              <a:avLst/>
            </a:prstGeom>
            <a:noFill/>
          </p:spPr>
          <p:txBody>
            <a:bodyPr wrap="square" rtlCol="0">
              <a:spAutoFit/>
            </a:bodyPr>
            <a:lstStyle/>
            <a:p>
              <a:pPr algn="ctr"/>
              <a:r>
                <a:rPr lang="en-US" sz="800" b="1">
                  <a:solidFill>
                    <a:srgbClr val="FF0000"/>
                  </a:solidFill>
                </a:rPr>
                <a:t>XX% of Pmax</a:t>
              </a:r>
            </a:p>
          </p:txBody>
        </p:sp>
        <p:sp>
          <p:nvSpPr>
            <p:cNvPr id="34" name="TextBox 33">
              <a:extLst>
                <a:ext uri="{FF2B5EF4-FFF2-40B4-BE49-F238E27FC236}">
                  <a16:creationId xmlns:a16="http://schemas.microsoft.com/office/drawing/2014/main" id="{9EEF0D9B-B928-C9FD-2965-4A4C9B666A79}"/>
                </a:ext>
              </a:extLst>
            </p:cNvPr>
            <p:cNvSpPr txBox="1"/>
            <p:nvPr/>
          </p:nvSpPr>
          <p:spPr>
            <a:xfrm>
              <a:off x="9417560" y="2874580"/>
              <a:ext cx="1323533" cy="246221"/>
            </a:xfrm>
            <a:prstGeom prst="rect">
              <a:avLst/>
            </a:prstGeom>
            <a:noFill/>
          </p:spPr>
          <p:txBody>
            <a:bodyPr wrap="square" rtlCol="0">
              <a:spAutoFit/>
            </a:bodyPr>
            <a:lstStyle/>
            <a:p>
              <a:pPr algn="ctr"/>
              <a:r>
                <a:rPr lang="en-US" sz="1000"/>
                <a:t>Hour of Day</a:t>
              </a:r>
            </a:p>
          </p:txBody>
        </p:sp>
        <p:sp>
          <p:nvSpPr>
            <p:cNvPr id="35" name="Arrow: Right 34">
              <a:extLst>
                <a:ext uri="{FF2B5EF4-FFF2-40B4-BE49-F238E27FC236}">
                  <a16:creationId xmlns:a16="http://schemas.microsoft.com/office/drawing/2014/main" id="{3AC7BEA2-398E-0EA9-B1A5-9B0D6A8C1CBD}"/>
                </a:ext>
              </a:extLst>
            </p:cNvPr>
            <p:cNvSpPr/>
            <p:nvPr/>
          </p:nvSpPr>
          <p:spPr>
            <a:xfrm>
              <a:off x="8124905" y="1949421"/>
              <a:ext cx="372346" cy="433988"/>
            </a:xfrm>
            <a:prstGeom prst="rightArrow">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36" name="TextBox 35">
              <a:extLst>
                <a:ext uri="{FF2B5EF4-FFF2-40B4-BE49-F238E27FC236}">
                  <a16:creationId xmlns:a16="http://schemas.microsoft.com/office/drawing/2014/main" id="{457DA3F7-3A80-AD50-E0DB-4843D2C7AE02}"/>
                </a:ext>
              </a:extLst>
            </p:cNvPr>
            <p:cNvSpPr txBox="1"/>
            <p:nvPr/>
          </p:nvSpPr>
          <p:spPr>
            <a:xfrm>
              <a:off x="5098228" y="718082"/>
              <a:ext cx="2968768" cy="509731"/>
            </a:xfrm>
            <a:prstGeom prst="rect">
              <a:avLst/>
            </a:prstGeom>
            <a:noFill/>
          </p:spPr>
          <p:txBody>
            <a:bodyPr wrap="square" rtlCol="0">
              <a:spAutoFit/>
            </a:bodyPr>
            <a:lstStyle/>
            <a:p>
              <a:r>
                <a:rPr lang="en-US" sz="1100" b="1"/>
                <a:t>Identify days with highest load during applicable season </a:t>
              </a:r>
            </a:p>
          </p:txBody>
        </p:sp>
        <p:sp>
          <p:nvSpPr>
            <p:cNvPr id="37" name="TextBox 36">
              <a:extLst>
                <a:ext uri="{FF2B5EF4-FFF2-40B4-BE49-F238E27FC236}">
                  <a16:creationId xmlns:a16="http://schemas.microsoft.com/office/drawing/2014/main" id="{39CB5E6A-1B16-7F35-29AB-FAE58E0842A2}"/>
                </a:ext>
              </a:extLst>
            </p:cNvPr>
            <p:cNvSpPr txBox="1"/>
            <p:nvPr/>
          </p:nvSpPr>
          <p:spPr>
            <a:xfrm>
              <a:off x="4784150" y="3217427"/>
              <a:ext cx="3082036" cy="430887"/>
            </a:xfrm>
            <a:prstGeom prst="rect">
              <a:avLst/>
            </a:prstGeom>
            <a:noFill/>
          </p:spPr>
          <p:txBody>
            <a:bodyPr wrap="square" rtlCol="0">
              <a:spAutoFit/>
            </a:bodyPr>
            <a:lstStyle/>
            <a:p>
              <a:pPr marL="171450" indent="-171450">
                <a:buFont typeface="Arial" panose="020B0604020202020204" pitchFamily="34" charset="0"/>
                <a:buChar char="•"/>
              </a:pPr>
              <a:r>
                <a:rPr lang="en-US" sz="1100">
                  <a:solidFill>
                    <a:schemeClr val="accent4"/>
                  </a:solidFill>
                </a:rPr>
                <a:t>Straw proposal assumes 5 days during August and July</a:t>
              </a:r>
            </a:p>
          </p:txBody>
        </p:sp>
        <p:sp>
          <p:nvSpPr>
            <p:cNvPr id="38" name="TextBox 37">
              <a:extLst>
                <a:ext uri="{FF2B5EF4-FFF2-40B4-BE49-F238E27FC236}">
                  <a16:creationId xmlns:a16="http://schemas.microsoft.com/office/drawing/2014/main" id="{4338790B-724B-6389-DEC1-5802DFD28ABB}"/>
                </a:ext>
              </a:extLst>
            </p:cNvPr>
            <p:cNvSpPr txBox="1"/>
            <p:nvPr/>
          </p:nvSpPr>
          <p:spPr>
            <a:xfrm>
              <a:off x="8852058" y="791747"/>
              <a:ext cx="3473815" cy="702811"/>
            </a:xfrm>
            <a:prstGeom prst="rect">
              <a:avLst/>
            </a:prstGeom>
            <a:noFill/>
          </p:spPr>
          <p:txBody>
            <a:bodyPr wrap="square" rtlCol="0">
              <a:spAutoFit/>
            </a:bodyPr>
            <a:lstStyle/>
            <a:p>
              <a:r>
                <a:rPr lang="en-US" sz="1100" b="1"/>
                <a:t>Calculate expected wind, solar, and BESS dispatch for each area (BA) based on output at time of system peak </a:t>
              </a:r>
            </a:p>
          </p:txBody>
        </p:sp>
        <p:sp>
          <p:nvSpPr>
            <p:cNvPr id="39" name="Arrow: Right 38">
              <a:extLst>
                <a:ext uri="{FF2B5EF4-FFF2-40B4-BE49-F238E27FC236}">
                  <a16:creationId xmlns:a16="http://schemas.microsoft.com/office/drawing/2014/main" id="{70BC029F-BF6C-AF3B-052F-68D0B9789B44}"/>
                </a:ext>
              </a:extLst>
            </p:cNvPr>
            <p:cNvSpPr/>
            <p:nvPr/>
          </p:nvSpPr>
          <p:spPr>
            <a:xfrm rot="5400000">
              <a:off x="10107192" y="3269026"/>
              <a:ext cx="415876" cy="388560"/>
            </a:xfrm>
            <a:prstGeom prst="rightArrow">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40" name="TextBox 39">
              <a:extLst>
                <a:ext uri="{FF2B5EF4-FFF2-40B4-BE49-F238E27FC236}">
                  <a16:creationId xmlns:a16="http://schemas.microsoft.com/office/drawing/2014/main" id="{B2083E69-DF91-B70E-2103-81EFC33AF326}"/>
                </a:ext>
              </a:extLst>
            </p:cNvPr>
            <p:cNvSpPr txBox="1"/>
            <p:nvPr/>
          </p:nvSpPr>
          <p:spPr>
            <a:xfrm>
              <a:off x="9020177" y="3706617"/>
              <a:ext cx="3306248" cy="702812"/>
            </a:xfrm>
            <a:prstGeom prst="rect">
              <a:avLst/>
            </a:prstGeom>
            <a:noFill/>
          </p:spPr>
          <p:txBody>
            <a:bodyPr wrap="square" rtlCol="0">
              <a:spAutoFit/>
            </a:bodyPr>
            <a:lstStyle/>
            <a:p>
              <a:r>
                <a:rPr lang="en-US" sz="1100" b="1"/>
                <a:t>Use similar approach to establish area-to-area interchange levels for system condition </a:t>
              </a:r>
            </a:p>
          </p:txBody>
        </p:sp>
        <p:cxnSp>
          <p:nvCxnSpPr>
            <p:cNvPr id="41" name="Straight Arrow Connector 40">
              <a:extLst>
                <a:ext uri="{FF2B5EF4-FFF2-40B4-BE49-F238E27FC236}">
                  <a16:creationId xmlns:a16="http://schemas.microsoft.com/office/drawing/2014/main" id="{233655B5-09A6-01D8-DDCB-9B7A8933D458}"/>
                </a:ext>
              </a:extLst>
            </p:cNvPr>
            <p:cNvCxnSpPr/>
            <p:nvPr/>
          </p:nvCxnSpPr>
          <p:spPr>
            <a:xfrm flipV="1">
              <a:off x="9401429" y="4321827"/>
              <a:ext cx="0" cy="138430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010B697-3FD6-16B7-528C-AD7F38FDD6C4}"/>
                </a:ext>
              </a:extLst>
            </p:cNvPr>
            <p:cNvCxnSpPr>
              <a:cxnSpLocks/>
            </p:cNvCxnSpPr>
            <p:nvPr/>
          </p:nvCxnSpPr>
          <p:spPr>
            <a:xfrm>
              <a:off x="9401429" y="5706127"/>
              <a:ext cx="1827403"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1D3F8EF3-6A1F-F647-3BB6-35F222845308}"/>
                </a:ext>
              </a:extLst>
            </p:cNvPr>
            <p:cNvSpPr/>
            <p:nvPr/>
          </p:nvSpPr>
          <p:spPr>
            <a:xfrm>
              <a:off x="9461566" y="4725493"/>
              <a:ext cx="267078" cy="980634"/>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lumMod val="100000"/>
                      <a:shade val="50000"/>
                      <a:alpha val="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Rectangle 43">
              <a:extLst>
                <a:ext uri="{FF2B5EF4-FFF2-40B4-BE49-F238E27FC236}">
                  <a16:creationId xmlns:a16="http://schemas.microsoft.com/office/drawing/2014/main" id="{C2908B56-455F-6AE6-9B6B-4017A806F34B}"/>
                </a:ext>
              </a:extLst>
            </p:cNvPr>
            <p:cNvSpPr/>
            <p:nvPr/>
          </p:nvSpPr>
          <p:spPr>
            <a:xfrm>
              <a:off x="9806182" y="5001289"/>
              <a:ext cx="267078" cy="712915"/>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lumMod val="100000"/>
                      <a:shade val="50000"/>
                      <a:alpha val="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Rectangle 44">
              <a:extLst>
                <a:ext uri="{FF2B5EF4-FFF2-40B4-BE49-F238E27FC236}">
                  <a16:creationId xmlns:a16="http://schemas.microsoft.com/office/drawing/2014/main" id="{3E27B38E-B85E-AA30-6FAD-439360E86E20}"/>
                </a:ext>
              </a:extLst>
            </p:cNvPr>
            <p:cNvSpPr/>
            <p:nvPr/>
          </p:nvSpPr>
          <p:spPr>
            <a:xfrm>
              <a:off x="10158479" y="4611995"/>
              <a:ext cx="267078" cy="110220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lumMod val="100000"/>
                      <a:shade val="50000"/>
                      <a:alpha val="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Rectangle 45">
              <a:extLst>
                <a:ext uri="{FF2B5EF4-FFF2-40B4-BE49-F238E27FC236}">
                  <a16:creationId xmlns:a16="http://schemas.microsoft.com/office/drawing/2014/main" id="{4283DB8A-547D-1340-203B-49C8458B13CD}"/>
                </a:ext>
              </a:extLst>
            </p:cNvPr>
            <p:cNvSpPr/>
            <p:nvPr/>
          </p:nvSpPr>
          <p:spPr>
            <a:xfrm>
              <a:off x="10510776" y="4855467"/>
              <a:ext cx="267078" cy="858736"/>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lumMod val="100000"/>
                      <a:shade val="50000"/>
                      <a:alpha val="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Rectangle 47">
              <a:extLst>
                <a:ext uri="{FF2B5EF4-FFF2-40B4-BE49-F238E27FC236}">
                  <a16:creationId xmlns:a16="http://schemas.microsoft.com/office/drawing/2014/main" id="{17E963EE-68A5-5439-D334-A5033725B01F}"/>
                </a:ext>
              </a:extLst>
            </p:cNvPr>
            <p:cNvSpPr/>
            <p:nvPr/>
          </p:nvSpPr>
          <p:spPr>
            <a:xfrm>
              <a:off x="10855392" y="4928615"/>
              <a:ext cx="267078" cy="785587"/>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lumMod val="100000"/>
                      <a:shade val="50000"/>
                      <a:alpha val="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9" name="Straight Connector 48">
              <a:extLst>
                <a:ext uri="{FF2B5EF4-FFF2-40B4-BE49-F238E27FC236}">
                  <a16:creationId xmlns:a16="http://schemas.microsoft.com/office/drawing/2014/main" id="{3040E993-B40D-CEBE-87B7-052B586C6765}"/>
                </a:ext>
              </a:extLst>
            </p:cNvPr>
            <p:cNvCxnSpPr>
              <a:cxnSpLocks/>
            </p:cNvCxnSpPr>
            <p:nvPr/>
          </p:nvCxnSpPr>
          <p:spPr>
            <a:xfrm flipH="1" flipV="1">
              <a:off x="9399844" y="4894226"/>
              <a:ext cx="1722626" cy="33911"/>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sp>
          <p:nvSpPr>
            <p:cNvPr id="50" name="TextBox 49">
              <a:extLst>
                <a:ext uri="{FF2B5EF4-FFF2-40B4-BE49-F238E27FC236}">
                  <a16:creationId xmlns:a16="http://schemas.microsoft.com/office/drawing/2014/main" id="{87B64311-28BD-FB99-7B8D-1729C84F5888}"/>
                </a:ext>
              </a:extLst>
            </p:cNvPr>
            <p:cNvSpPr txBox="1"/>
            <p:nvPr/>
          </p:nvSpPr>
          <p:spPr>
            <a:xfrm>
              <a:off x="8513276" y="4758860"/>
              <a:ext cx="1004023" cy="338554"/>
            </a:xfrm>
            <a:prstGeom prst="rect">
              <a:avLst/>
            </a:prstGeom>
            <a:noFill/>
          </p:spPr>
          <p:txBody>
            <a:bodyPr wrap="square" rtlCol="0">
              <a:spAutoFit/>
            </a:bodyPr>
            <a:lstStyle/>
            <a:p>
              <a:pPr algn="ctr"/>
              <a:r>
                <a:rPr lang="en-US" sz="800" b="1">
                  <a:solidFill>
                    <a:srgbClr val="FF0000"/>
                  </a:solidFill>
                </a:rPr>
                <a:t>MWs of interchange</a:t>
              </a:r>
            </a:p>
          </p:txBody>
        </p:sp>
        <p:sp>
          <p:nvSpPr>
            <p:cNvPr id="52" name="TextBox 51">
              <a:extLst>
                <a:ext uri="{FF2B5EF4-FFF2-40B4-BE49-F238E27FC236}">
                  <a16:creationId xmlns:a16="http://schemas.microsoft.com/office/drawing/2014/main" id="{00089819-B8D7-98E7-EE6B-2054792EAC00}"/>
                </a:ext>
              </a:extLst>
            </p:cNvPr>
            <p:cNvSpPr txBox="1"/>
            <p:nvPr/>
          </p:nvSpPr>
          <p:spPr>
            <a:xfrm>
              <a:off x="9399843" y="5770570"/>
              <a:ext cx="2202317" cy="648750"/>
            </a:xfrm>
            <a:prstGeom prst="rect">
              <a:avLst/>
            </a:prstGeom>
            <a:noFill/>
          </p:spPr>
          <p:txBody>
            <a:bodyPr wrap="square" rtlCol="0">
              <a:spAutoFit/>
            </a:bodyPr>
            <a:lstStyle/>
            <a:p>
              <a:pPr algn="ctr"/>
              <a:r>
                <a:rPr lang="en-US" sz="1000"/>
                <a:t>Area A to Area B interchange during system peak (single hour) </a:t>
              </a:r>
            </a:p>
          </p:txBody>
        </p:sp>
        <p:sp>
          <p:nvSpPr>
            <p:cNvPr id="53" name="Arrow: Right 52">
              <a:extLst>
                <a:ext uri="{FF2B5EF4-FFF2-40B4-BE49-F238E27FC236}">
                  <a16:creationId xmlns:a16="http://schemas.microsoft.com/office/drawing/2014/main" id="{582D6351-1660-3163-2F76-6D78D3C67C48}"/>
                </a:ext>
              </a:extLst>
            </p:cNvPr>
            <p:cNvSpPr/>
            <p:nvPr/>
          </p:nvSpPr>
          <p:spPr>
            <a:xfrm rot="10800000">
              <a:off x="8066996" y="4964459"/>
              <a:ext cx="372346" cy="433988"/>
            </a:xfrm>
            <a:prstGeom prst="rightArrow">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54" name="TextBox 53">
              <a:extLst>
                <a:ext uri="{FF2B5EF4-FFF2-40B4-BE49-F238E27FC236}">
                  <a16:creationId xmlns:a16="http://schemas.microsoft.com/office/drawing/2014/main" id="{E2D1DB3A-1A51-E57D-BC73-92A87C632F29}"/>
                </a:ext>
              </a:extLst>
            </p:cNvPr>
            <p:cNvSpPr txBox="1"/>
            <p:nvPr/>
          </p:nvSpPr>
          <p:spPr>
            <a:xfrm>
              <a:off x="4821626" y="3759842"/>
              <a:ext cx="3755062" cy="702811"/>
            </a:xfrm>
            <a:prstGeom prst="rect">
              <a:avLst/>
            </a:prstGeom>
            <a:noFill/>
          </p:spPr>
          <p:txBody>
            <a:bodyPr wrap="square" rtlCol="0">
              <a:spAutoFit/>
            </a:bodyPr>
            <a:lstStyle/>
            <a:p>
              <a:r>
                <a:rPr lang="en-US" sz="1100" b="1"/>
                <a:t>With area-level interchange, renewable, and storage levels established, remaining thermal and hydro units in area can be dispatched</a:t>
              </a:r>
            </a:p>
          </p:txBody>
        </p:sp>
        <p:sp>
          <p:nvSpPr>
            <p:cNvPr id="56" name="Rectangle 55">
              <a:extLst>
                <a:ext uri="{FF2B5EF4-FFF2-40B4-BE49-F238E27FC236}">
                  <a16:creationId xmlns:a16="http://schemas.microsoft.com/office/drawing/2014/main" id="{C334EBF0-7E3E-600B-AF1D-950383BF7F01}"/>
                </a:ext>
              </a:extLst>
            </p:cNvPr>
            <p:cNvSpPr/>
            <p:nvPr/>
          </p:nvSpPr>
          <p:spPr>
            <a:xfrm>
              <a:off x="5433964" y="5218424"/>
              <a:ext cx="291830" cy="553996"/>
            </a:xfrm>
            <a:prstGeom prst="rect">
              <a:avLst/>
            </a:prstGeom>
            <a:solidFill>
              <a:schemeClr val="accent4"/>
            </a:solidFill>
            <a:ln>
              <a:noFill/>
            </a:ln>
            <a:extLst>
              <a:ext uri="{91240B29-F687-4F45-9708-019B960494DF}">
                <a14:hiddenLine xmlns:a14="http://schemas.microsoft.com/office/drawing/2010/main" w="12700" cap="flat" cmpd="sng" algn="ctr">
                  <a:solidFill>
                    <a:schemeClr val="accent1">
                      <a:lumMod val="100000"/>
                      <a:shade val="50000"/>
                      <a:alpha val="0"/>
                    </a:schemeClr>
                  </a:solidFill>
                  <a:prstDash val="solid"/>
                  <a:miter lim="800000"/>
                  <a:headEnd type="none" w="med" len="med"/>
                  <a:tailEnd type="none" w="med" len="med"/>
                </a14:hiddenLine>
              </a:ext>
            </a:extLst>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57" name="Rectangle 56">
              <a:extLst>
                <a:ext uri="{FF2B5EF4-FFF2-40B4-BE49-F238E27FC236}">
                  <a16:creationId xmlns:a16="http://schemas.microsoft.com/office/drawing/2014/main" id="{7CC0AFD5-1C44-51B1-8528-E2406810F81C}"/>
                </a:ext>
              </a:extLst>
            </p:cNvPr>
            <p:cNvSpPr/>
            <p:nvPr/>
          </p:nvSpPr>
          <p:spPr>
            <a:xfrm>
              <a:off x="5433612" y="5771337"/>
              <a:ext cx="293226" cy="236271"/>
            </a:xfrm>
            <a:prstGeom prst="rect">
              <a:avLst/>
            </a:prstGeom>
            <a:solidFill>
              <a:srgbClr val="FFC0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lumMod val="100000"/>
                      <a:shade val="50000"/>
                      <a:alpha val="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59" name="Straight Connector 58">
              <a:extLst>
                <a:ext uri="{FF2B5EF4-FFF2-40B4-BE49-F238E27FC236}">
                  <a16:creationId xmlns:a16="http://schemas.microsoft.com/office/drawing/2014/main" id="{FF65F1CA-C615-B7E4-1200-C9F3B84DC138}"/>
                </a:ext>
              </a:extLst>
            </p:cNvPr>
            <p:cNvCxnSpPr/>
            <p:nvPr/>
          </p:nvCxnSpPr>
          <p:spPr>
            <a:xfrm>
              <a:off x="5146862" y="4655902"/>
              <a:ext cx="85039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F75A9CF-1B36-1DEE-F72B-351708DDC9FB}"/>
                </a:ext>
              </a:extLst>
            </p:cNvPr>
            <p:cNvCxnSpPr>
              <a:cxnSpLocks/>
            </p:cNvCxnSpPr>
            <p:nvPr/>
          </p:nvCxnSpPr>
          <p:spPr>
            <a:xfrm>
              <a:off x="5142604" y="6007608"/>
              <a:ext cx="226968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5ACF2FFC-F8F0-55C2-B4EC-FCEB6FAEDDAA}"/>
                </a:ext>
              </a:extLst>
            </p:cNvPr>
            <p:cNvSpPr/>
            <p:nvPr/>
          </p:nvSpPr>
          <p:spPr>
            <a:xfrm>
              <a:off x="6406908" y="4554943"/>
              <a:ext cx="293226" cy="66348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64" name="Rectangle 63">
              <a:extLst>
                <a:ext uri="{FF2B5EF4-FFF2-40B4-BE49-F238E27FC236}">
                  <a16:creationId xmlns:a16="http://schemas.microsoft.com/office/drawing/2014/main" id="{D984C827-8025-6600-0721-2A3156D52F95}"/>
                </a:ext>
              </a:extLst>
            </p:cNvPr>
            <p:cNvSpPr/>
            <p:nvPr/>
          </p:nvSpPr>
          <p:spPr>
            <a:xfrm>
              <a:off x="6406556" y="5218423"/>
              <a:ext cx="293226" cy="789185"/>
            </a:xfrm>
            <a:prstGeom prst="rect">
              <a:avLst/>
            </a:prstGeom>
            <a:solidFill>
              <a:srgbClr val="FFC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5" name="Straight Connector 64">
              <a:extLst>
                <a:ext uri="{FF2B5EF4-FFF2-40B4-BE49-F238E27FC236}">
                  <a16:creationId xmlns:a16="http://schemas.microsoft.com/office/drawing/2014/main" id="{017EF4B1-AFCC-2670-EFCD-5736DBBCFC4C}"/>
                </a:ext>
              </a:extLst>
            </p:cNvPr>
            <p:cNvCxnSpPr/>
            <p:nvPr/>
          </p:nvCxnSpPr>
          <p:spPr>
            <a:xfrm>
              <a:off x="6096000" y="5069953"/>
              <a:ext cx="85039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9276B9F-8347-9E7A-6F36-352F229DF5E9}"/>
                </a:ext>
              </a:extLst>
            </p:cNvPr>
            <p:cNvSpPr txBox="1"/>
            <p:nvPr/>
          </p:nvSpPr>
          <p:spPr>
            <a:xfrm>
              <a:off x="6898295" y="4927710"/>
              <a:ext cx="969835" cy="307777"/>
            </a:xfrm>
            <a:prstGeom prst="rect">
              <a:avLst/>
            </a:prstGeom>
            <a:noFill/>
          </p:spPr>
          <p:txBody>
            <a:bodyPr wrap="square" rtlCol="0">
              <a:spAutoFit/>
            </a:bodyPr>
            <a:lstStyle/>
            <a:p>
              <a:r>
                <a:rPr lang="en-US" sz="1400">
                  <a:solidFill>
                    <a:schemeClr val="accent2"/>
                  </a:solidFill>
                </a:rPr>
                <a:t>Load</a:t>
              </a:r>
            </a:p>
          </p:txBody>
        </p:sp>
        <p:sp>
          <p:nvSpPr>
            <p:cNvPr id="67" name="TextBox 66">
              <a:extLst>
                <a:ext uri="{FF2B5EF4-FFF2-40B4-BE49-F238E27FC236}">
                  <a16:creationId xmlns:a16="http://schemas.microsoft.com/office/drawing/2014/main" id="{41661F59-82AD-BA3B-4E1A-9DC4A8744DDB}"/>
                </a:ext>
              </a:extLst>
            </p:cNvPr>
            <p:cNvSpPr txBox="1"/>
            <p:nvPr/>
          </p:nvSpPr>
          <p:spPr>
            <a:xfrm>
              <a:off x="4445798" y="4500007"/>
              <a:ext cx="969835" cy="307777"/>
            </a:xfrm>
            <a:prstGeom prst="rect">
              <a:avLst/>
            </a:prstGeom>
            <a:noFill/>
          </p:spPr>
          <p:txBody>
            <a:bodyPr wrap="square" rtlCol="0">
              <a:spAutoFit/>
            </a:bodyPr>
            <a:lstStyle/>
            <a:p>
              <a:r>
                <a:rPr lang="en-US" sz="1400">
                  <a:solidFill>
                    <a:schemeClr val="accent2"/>
                  </a:solidFill>
                </a:rPr>
                <a:t>Load</a:t>
              </a:r>
            </a:p>
          </p:txBody>
        </p:sp>
        <p:sp>
          <p:nvSpPr>
            <p:cNvPr id="68" name="TextBox 67">
              <a:extLst>
                <a:ext uri="{FF2B5EF4-FFF2-40B4-BE49-F238E27FC236}">
                  <a16:creationId xmlns:a16="http://schemas.microsoft.com/office/drawing/2014/main" id="{66A3E9DD-E6CA-B475-F64C-A8B904A91387}"/>
                </a:ext>
              </a:extLst>
            </p:cNvPr>
            <p:cNvSpPr txBox="1"/>
            <p:nvPr/>
          </p:nvSpPr>
          <p:spPr>
            <a:xfrm>
              <a:off x="6876514" y="4600393"/>
              <a:ext cx="1409172" cy="336287"/>
            </a:xfrm>
            <a:prstGeom prst="rect">
              <a:avLst/>
            </a:prstGeom>
            <a:noFill/>
          </p:spPr>
          <p:txBody>
            <a:bodyPr wrap="square" rtlCol="0">
              <a:spAutoFit/>
            </a:bodyPr>
            <a:lstStyle/>
            <a:p>
              <a:r>
                <a:rPr lang="en-US" sz="1400">
                  <a:solidFill>
                    <a:srgbClr val="FF0000"/>
                  </a:solidFill>
                </a:rPr>
                <a:t>Interchange</a:t>
              </a:r>
            </a:p>
          </p:txBody>
        </p:sp>
        <p:sp>
          <p:nvSpPr>
            <p:cNvPr id="69" name="TextBox 68">
              <a:extLst>
                <a:ext uri="{FF2B5EF4-FFF2-40B4-BE49-F238E27FC236}">
                  <a16:creationId xmlns:a16="http://schemas.microsoft.com/office/drawing/2014/main" id="{480BDA08-FB54-CA92-4299-702D2FECE5AF}"/>
                </a:ext>
              </a:extLst>
            </p:cNvPr>
            <p:cNvSpPr txBox="1"/>
            <p:nvPr/>
          </p:nvSpPr>
          <p:spPr>
            <a:xfrm>
              <a:off x="4252823" y="4803602"/>
              <a:ext cx="1427768" cy="378574"/>
            </a:xfrm>
            <a:prstGeom prst="rect">
              <a:avLst/>
            </a:prstGeom>
            <a:noFill/>
          </p:spPr>
          <p:txBody>
            <a:bodyPr wrap="square" rtlCol="0">
              <a:spAutoFit/>
            </a:bodyPr>
            <a:lstStyle/>
            <a:p>
              <a:r>
                <a:rPr lang="en-US" sz="1400">
                  <a:solidFill>
                    <a:srgbClr val="FF0000"/>
                  </a:solidFill>
                </a:rPr>
                <a:t>Interchange</a:t>
              </a:r>
            </a:p>
          </p:txBody>
        </p:sp>
        <p:cxnSp>
          <p:nvCxnSpPr>
            <p:cNvPr id="71" name="Straight Arrow Connector 70">
              <a:extLst>
                <a:ext uri="{FF2B5EF4-FFF2-40B4-BE49-F238E27FC236}">
                  <a16:creationId xmlns:a16="http://schemas.microsoft.com/office/drawing/2014/main" id="{CCD5AB2E-4E31-0E3E-9CAD-EFB7D33080E7}"/>
                </a:ext>
              </a:extLst>
            </p:cNvPr>
            <p:cNvCxnSpPr>
              <a:cxnSpLocks/>
            </p:cNvCxnSpPr>
            <p:nvPr/>
          </p:nvCxnSpPr>
          <p:spPr>
            <a:xfrm>
              <a:off x="5578180" y="4678878"/>
              <a:ext cx="11879" cy="53289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E5AC1FA8-07E1-311D-87DF-FCC31A86B37C}"/>
                </a:ext>
              </a:extLst>
            </p:cNvPr>
            <p:cNvCxnSpPr>
              <a:cxnSpLocks/>
            </p:cNvCxnSpPr>
            <p:nvPr/>
          </p:nvCxnSpPr>
          <p:spPr>
            <a:xfrm>
              <a:off x="6799867" y="4554942"/>
              <a:ext cx="19148" cy="495159"/>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AFA86123-BC1D-2797-A03F-4188376D7A29}"/>
                </a:ext>
              </a:extLst>
            </p:cNvPr>
            <p:cNvSpPr/>
            <p:nvPr/>
          </p:nvSpPr>
          <p:spPr>
            <a:xfrm>
              <a:off x="4748457" y="736173"/>
              <a:ext cx="366714" cy="387798"/>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r>
                <a:rPr lang="en-US"/>
                <a:t>1</a:t>
              </a:r>
            </a:p>
          </p:txBody>
        </p:sp>
        <p:sp>
          <p:nvSpPr>
            <p:cNvPr id="75" name="Oval 74">
              <a:extLst>
                <a:ext uri="{FF2B5EF4-FFF2-40B4-BE49-F238E27FC236}">
                  <a16:creationId xmlns:a16="http://schemas.microsoft.com/office/drawing/2014/main" id="{F1BBCFCE-0846-35DB-A001-2A029FA7F4C1}"/>
                </a:ext>
              </a:extLst>
            </p:cNvPr>
            <p:cNvSpPr/>
            <p:nvPr/>
          </p:nvSpPr>
          <p:spPr>
            <a:xfrm>
              <a:off x="8481209" y="906129"/>
              <a:ext cx="366713" cy="387798"/>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r>
                <a:rPr lang="en-US"/>
                <a:t>2</a:t>
              </a:r>
            </a:p>
          </p:txBody>
        </p:sp>
        <p:sp>
          <p:nvSpPr>
            <p:cNvPr id="76" name="Oval 75">
              <a:extLst>
                <a:ext uri="{FF2B5EF4-FFF2-40B4-BE49-F238E27FC236}">
                  <a16:creationId xmlns:a16="http://schemas.microsoft.com/office/drawing/2014/main" id="{E155A05C-185E-0BB0-3C27-B079D13F73F9}"/>
                </a:ext>
              </a:extLst>
            </p:cNvPr>
            <p:cNvSpPr/>
            <p:nvPr/>
          </p:nvSpPr>
          <p:spPr>
            <a:xfrm>
              <a:off x="8668701" y="3770042"/>
              <a:ext cx="366714" cy="387798"/>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r>
                <a:rPr lang="en-US"/>
                <a:t>3</a:t>
              </a:r>
            </a:p>
          </p:txBody>
        </p:sp>
        <p:sp>
          <p:nvSpPr>
            <p:cNvPr id="77" name="Oval 76">
              <a:extLst>
                <a:ext uri="{FF2B5EF4-FFF2-40B4-BE49-F238E27FC236}">
                  <a16:creationId xmlns:a16="http://schemas.microsoft.com/office/drawing/2014/main" id="{2E6649F1-ED04-E9ED-0B9D-D2792D869C3A}"/>
                </a:ext>
              </a:extLst>
            </p:cNvPr>
            <p:cNvSpPr/>
            <p:nvPr/>
          </p:nvSpPr>
          <p:spPr>
            <a:xfrm>
              <a:off x="4386190" y="3892861"/>
              <a:ext cx="366714" cy="387798"/>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r>
                <a:rPr lang="en-US"/>
                <a:t>4</a:t>
              </a:r>
            </a:p>
          </p:txBody>
        </p:sp>
        <p:sp>
          <p:nvSpPr>
            <p:cNvPr id="79" name="TextBox 78">
              <a:extLst>
                <a:ext uri="{FF2B5EF4-FFF2-40B4-BE49-F238E27FC236}">
                  <a16:creationId xmlns:a16="http://schemas.microsoft.com/office/drawing/2014/main" id="{FD4E4DCB-D467-C039-64D7-EEEA9499792E}"/>
                </a:ext>
              </a:extLst>
            </p:cNvPr>
            <p:cNvSpPr txBox="1"/>
            <p:nvPr/>
          </p:nvSpPr>
          <p:spPr>
            <a:xfrm>
              <a:off x="5029121" y="6061145"/>
              <a:ext cx="1085874" cy="246221"/>
            </a:xfrm>
            <a:prstGeom prst="rect">
              <a:avLst/>
            </a:prstGeom>
            <a:noFill/>
          </p:spPr>
          <p:txBody>
            <a:bodyPr wrap="square" rtlCol="0">
              <a:spAutoFit/>
            </a:bodyPr>
            <a:lstStyle/>
            <a:p>
              <a:pPr algn="ctr"/>
              <a:r>
                <a:rPr lang="en-US" sz="1000"/>
                <a:t>Area A</a:t>
              </a:r>
            </a:p>
          </p:txBody>
        </p:sp>
        <p:sp>
          <p:nvSpPr>
            <p:cNvPr id="80" name="TextBox 79">
              <a:extLst>
                <a:ext uri="{FF2B5EF4-FFF2-40B4-BE49-F238E27FC236}">
                  <a16:creationId xmlns:a16="http://schemas.microsoft.com/office/drawing/2014/main" id="{A96EB792-C733-FAE2-51D3-C98BBB51C222}"/>
                </a:ext>
              </a:extLst>
            </p:cNvPr>
            <p:cNvSpPr txBox="1"/>
            <p:nvPr/>
          </p:nvSpPr>
          <p:spPr>
            <a:xfrm>
              <a:off x="6034381" y="6045538"/>
              <a:ext cx="1085875" cy="246221"/>
            </a:xfrm>
            <a:prstGeom prst="rect">
              <a:avLst/>
            </a:prstGeom>
            <a:noFill/>
          </p:spPr>
          <p:txBody>
            <a:bodyPr wrap="square" rtlCol="0">
              <a:spAutoFit/>
            </a:bodyPr>
            <a:lstStyle/>
            <a:p>
              <a:pPr algn="ctr"/>
              <a:r>
                <a:rPr lang="en-US" sz="1000"/>
                <a:t>Area B</a:t>
              </a:r>
            </a:p>
          </p:txBody>
        </p:sp>
      </p:grpSp>
      <p:sp>
        <p:nvSpPr>
          <p:cNvPr id="125" name="TextBox 124">
            <a:extLst>
              <a:ext uri="{FF2B5EF4-FFF2-40B4-BE49-F238E27FC236}">
                <a16:creationId xmlns:a16="http://schemas.microsoft.com/office/drawing/2014/main" id="{9AECF347-D242-49D0-645C-47C882DCD3D8}"/>
              </a:ext>
            </a:extLst>
          </p:cNvPr>
          <p:cNvSpPr txBox="1"/>
          <p:nvPr/>
        </p:nvSpPr>
        <p:spPr>
          <a:xfrm>
            <a:off x="501444" y="1295565"/>
            <a:ext cx="11059920" cy="584775"/>
          </a:xfrm>
          <a:prstGeom prst="rect">
            <a:avLst/>
          </a:prstGeom>
          <a:noFill/>
        </p:spPr>
        <p:txBody>
          <a:bodyPr wrap="square" rtlCol="0">
            <a:spAutoFit/>
          </a:bodyPr>
          <a:lstStyle/>
          <a:p>
            <a:pPr marL="252000" indent="-252000">
              <a:spcAft>
                <a:spcPts val="1000"/>
              </a:spcAft>
              <a:buClr>
                <a:schemeClr val="accent1"/>
              </a:buClr>
              <a:buSzPct val="125000"/>
              <a:buFont typeface="Arial" panose="020B0604020202020204" pitchFamily="34" charset="0"/>
              <a:buChar char="•"/>
            </a:pPr>
            <a:r>
              <a:rPr lang="en-US" sz="1600"/>
              <a:t>Generation dispatch and area interchange calculated from the 10-year reference production cost model at time of peak load for applicable season.</a:t>
            </a:r>
          </a:p>
        </p:txBody>
      </p:sp>
    </p:spTree>
    <p:extLst>
      <p:ext uri="{BB962C8B-B14F-4D97-AF65-F5344CB8AC3E}">
        <p14:creationId xmlns:p14="http://schemas.microsoft.com/office/powerpoint/2010/main" val="40247731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2B13F-0C4B-C187-29DA-3965438F9D15}"/>
            </a:ext>
          </a:extLst>
        </p:cNvPr>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81358C03-497C-7824-A5C3-57AFC1B782CE}"/>
              </a:ext>
            </a:extLst>
          </p:cNvPr>
          <p:cNvSpPr/>
          <p:nvPr/>
        </p:nvSpPr>
        <p:spPr>
          <a:xfrm>
            <a:off x="268664" y="3429000"/>
            <a:ext cx="2626505" cy="1870925"/>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aphicFrame>
        <p:nvGraphicFramePr>
          <p:cNvPr id="24" name="Chart 23">
            <a:extLst>
              <a:ext uri="{FF2B5EF4-FFF2-40B4-BE49-F238E27FC236}">
                <a16:creationId xmlns:a16="http://schemas.microsoft.com/office/drawing/2014/main" id="{0F4E47C1-F522-46A5-B7D1-47DEB4B15147}"/>
              </a:ext>
            </a:extLst>
          </p:cNvPr>
          <p:cNvGraphicFramePr>
            <a:graphicFrameLocks/>
          </p:cNvGraphicFramePr>
          <p:nvPr/>
        </p:nvGraphicFramePr>
        <p:xfrm>
          <a:off x="3035430" y="3429000"/>
          <a:ext cx="8834771"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4">
            <a:extLst>
              <a:ext uri="{FF2B5EF4-FFF2-40B4-BE49-F238E27FC236}">
                <a16:creationId xmlns:a16="http://schemas.microsoft.com/office/drawing/2014/main" id="{3004E234-5187-D6BD-D98E-B8A652BC9BCF}"/>
              </a:ext>
            </a:extLst>
          </p:cNvPr>
          <p:cNvSpPr>
            <a:spLocks noGrp="1"/>
          </p:cNvSpPr>
          <p:nvPr>
            <p:ph type="title"/>
          </p:nvPr>
        </p:nvSpPr>
        <p:spPr>
          <a:xfrm>
            <a:off x="442913" y="777439"/>
            <a:ext cx="10440000" cy="387798"/>
          </a:xfrm>
        </p:spPr>
        <p:txBody>
          <a:bodyPr/>
          <a:lstStyle/>
          <a:p>
            <a:r>
              <a:rPr lang="en-US"/>
              <a:t>Identifying High Renewable Hours for SRA: High Wind Condition </a:t>
            </a:r>
          </a:p>
        </p:txBody>
      </p:sp>
      <p:pic>
        <p:nvPicPr>
          <p:cNvPr id="16" name="Picture 15">
            <a:extLst>
              <a:ext uri="{FF2B5EF4-FFF2-40B4-BE49-F238E27FC236}">
                <a16:creationId xmlns:a16="http://schemas.microsoft.com/office/drawing/2014/main" id="{EFB8246A-E09D-EE44-47C1-30117A476DCA}"/>
              </a:ext>
            </a:extLst>
          </p:cNvPr>
          <p:cNvPicPr>
            <a:picLocks noChangeAspect="1"/>
          </p:cNvPicPr>
          <p:nvPr/>
        </p:nvPicPr>
        <p:blipFill>
          <a:blip r:embed="rId3"/>
          <a:srcRect t="15599"/>
          <a:stretch/>
        </p:blipFill>
        <p:spPr>
          <a:xfrm>
            <a:off x="451200" y="1599047"/>
            <a:ext cx="11419002" cy="1538793"/>
          </a:xfrm>
          <a:prstGeom prst="rect">
            <a:avLst/>
          </a:prstGeom>
          <a:ln>
            <a:solidFill>
              <a:schemeClr val="accent4"/>
            </a:solidFill>
          </a:ln>
        </p:spPr>
      </p:pic>
      <p:sp>
        <p:nvSpPr>
          <p:cNvPr id="3" name="Content Placeholder 2">
            <a:extLst>
              <a:ext uri="{FF2B5EF4-FFF2-40B4-BE49-F238E27FC236}">
                <a16:creationId xmlns:a16="http://schemas.microsoft.com/office/drawing/2014/main" id="{0DC34046-3F14-57E9-B548-9FCA9777C74F}"/>
              </a:ext>
            </a:extLst>
          </p:cNvPr>
          <p:cNvSpPr>
            <a:spLocks noGrp="1"/>
          </p:cNvSpPr>
          <p:nvPr>
            <p:ph sz="quarter" idx="11"/>
          </p:nvPr>
        </p:nvSpPr>
        <p:spPr>
          <a:xfrm>
            <a:off x="442913" y="3720161"/>
            <a:ext cx="2452256" cy="2700337"/>
          </a:xfrm>
        </p:spPr>
        <p:txBody>
          <a:bodyPr>
            <a:normAutofit/>
          </a:bodyPr>
          <a:lstStyle/>
          <a:p>
            <a:pPr marL="0" indent="0">
              <a:buNone/>
            </a:pPr>
            <a:r>
              <a:rPr lang="en-US" b="1"/>
              <a:t>Do we have sufficient interregional transmission to reliably transfer ~57 GW of wind to loads? </a:t>
            </a:r>
          </a:p>
        </p:txBody>
      </p:sp>
      <p:sp>
        <p:nvSpPr>
          <p:cNvPr id="12" name="TextBox 11">
            <a:extLst>
              <a:ext uri="{FF2B5EF4-FFF2-40B4-BE49-F238E27FC236}">
                <a16:creationId xmlns:a16="http://schemas.microsoft.com/office/drawing/2014/main" id="{B080D902-C2A0-4BEF-B0ED-92EE33CBB6A3}"/>
              </a:ext>
            </a:extLst>
          </p:cNvPr>
          <p:cNvSpPr txBox="1"/>
          <p:nvPr/>
        </p:nvSpPr>
        <p:spPr>
          <a:xfrm>
            <a:off x="4703975" y="1906824"/>
            <a:ext cx="4864231" cy="646331"/>
          </a:xfrm>
          <a:prstGeom prst="rect">
            <a:avLst/>
          </a:prstGeom>
          <a:noFill/>
        </p:spPr>
        <p:txBody>
          <a:bodyPr wrap="square" rtlCol="0">
            <a:spAutoFit/>
          </a:bodyPr>
          <a:lstStyle/>
          <a:p>
            <a:r>
              <a:rPr lang="en-US" sz="1200"/>
              <a:t>High WECC wind events generally occur during spring evenings and nights. WECC BA average load factor is around 55%, reflecting low load conditions. </a:t>
            </a:r>
          </a:p>
        </p:txBody>
      </p:sp>
      <p:sp>
        <p:nvSpPr>
          <p:cNvPr id="18" name="TextBox 17">
            <a:extLst>
              <a:ext uri="{FF2B5EF4-FFF2-40B4-BE49-F238E27FC236}">
                <a16:creationId xmlns:a16="http://schemas.microsoft.com/office/drawing/2014/main" id="{0A38D6EC-6B2D-805A-837C-CEA5FCEB2756}"/>
              </a:ext>
            </a:extLst>
          </p:cNvPr>
          <p:cNvSpPr txBox="1"/>
          <p:nvPr/>
        </p:nvSpPr>
        <p:spPr>
          <a:xfrm>
            <a:off x="3751868" y="1281076"/>
            <a:ext cx="3667027" cy="276999"/>
          </a:xfrm>
          <a:prstGeom prst="rect">
            <a:avLst/>
          </a:prstGeom>
          <a:noFill/>
        </p:spPr>
        <p:txBody>
          <a:bodyPr wrap="square" rtlCol="0">
            <a:spAutoFit/>
          </a:bodyPr>
          <a:lstStyle/>
          <a:p>
            <a:pPr algn="ctr"/>
            <a:r>
              <a:rPr lang="en-US" sz="1200"/>
              <a:t>Top 10 Wind Hours Identified  </a:t>
            </a:r>
          </a:p>
        </p:txBody>
      </p:sp>
    </p:spTree>
    <p:extLst>
      <p:ext uri="{BB962C8B-B14F-4D97-AF65-F5344CB8AC3E}">
        <p14:creationId xmlns:p14="http://schemas.microsoft.com/office/powerpoint/2010/main" val="31953759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7EA3E463-D420-3924-DAD3-AF9AC678B0B5}"/>
              </a:ext>
            </a:extLst>
          </p:cNvPr>
          <p:cNvGraphicFramePr>
            <a:graphicFrameLocks noGrp="1"/>
          </p:cNvGraphicFramePr>
          <p:nvPr>
            <p:ph sz="quarter" idx="10"/>
          </p:nvPr>
        </p:nvGraphicFramePr>
        <p:xfrm>
          <a:off x="450850" y="1557338"/>
          <a:ext cx="112903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8F44B93-8538-4AD9-DEED-ECF4A52E75DC}"/>
              </a:ext>
            </a:extLst>
          </p:cNvPr>
          <p:cNvSpPr>
            <a:spLocks noGrp="1"/>
          </p:cNvSpPr>
          <p:nvPr>
            <p:ph type="title"/>
          </p:nvPr>
        </p:nvSpPr>
        <p:spPr>
          <a:xfrm>
            <a:off x="442913" y="777439"/>
            <a:ext cx="10440000" cy="387798"/>
          </a:xfrm>
        </p:spPr>
        <p:txBody>
          <a:bodyPr/>
          <a:lstStyle/>
          <a:p>
            <a:r>
              <a:rPr lang="en-US"/>
              <a:t>WECC Path Congestion Scatter Plot (Congested Hours &gt;= 100)</a:t>
            </a:r>
          </a:p>
        </p:txBody>
      </p:sp>
      <p:sp>
        <p:nvSpPr>
          <p:cNvPr id="12" name="TextBox 11">
            <a:extLst>
              <a:ext uri="{FF2B5EF4-FFF2-40B4-BE49-F238E27FC236}">
                <a16:creationId xmlns:a16="http://schemas.microsoft.com/office/drawing/2014/main" id="{B1F6E03C-03A4-3E97-B050-9F4733C6FB3E}"/>
              </a:ext>
            </a:extLst>
          </p:cNvPr>
          <p:cNvSpPr txBox="1"/>
          <p:nvPr/>
        </p:nvSpPr>
        <p:spPr>
          <a:xfrm>
            <a:off x="587375" y="3658672"/>
            <a:ext cx="11017250" cy="369332"/>
          </a:xfrm>
          <a:prstGeom prst="rect">
            <a:avLst/>
          </a:prstGeom>
          <a:noFill/>
        </p:spPr>
        <p:txBody>
          <a:bodyPr wrap="square" rtlCol="0">
            <a:spAutoFit/>
          </a:bodyPr>
          <a:lstStyle/>
          <a:p>
            <a:pPr algn="ctr"/>
            <a:r>
              <a:rPr lang="en-US" b="1">
                <a:solidFill>
                  <a:srgbClr val="FF0000"/>
                </a:solidFill>
              </a:rPr>
              <a:t>*Preliminary results – subject to change</a:t>
            </a:r>
          </a:p>
        </p:txBody>
      </p:sp>
    </p:spTree>
    <p:extLst>
      <p:ext uri="{BB962C8B-B14F-4D97-AF65-F5344CB8AC3E}">
        <p14:creationId xmlns:p14="http://schemas.microsoft.com/office/powerpoint/2010/main" val="2394728467"/>
      </p:ext>
    </p:extLst>
  </p:cSld>
  <p:clrMapOvr>
    <a:masterClrMapping/>
  </p:clrMapOvr>
  <p:extLst>
    <p:ext uri="{6950BFC3-D8DA-4A85-94F7-54DA5524770B}">
      <p188:commentRel xmlns:p188="http://schemas.microsoft.com/office/powerpoint/2018/8/main" r:id="rId2"/>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EA96D9-3369-838A-6DEE-F91D29300ABC}"/>
              </a:ext>
            </a:extLst>
          </p:cNvPr>
          <p:cNvSpPr>
            <a:spLocks noGrp="1"/>
          </p:cNvSpPr>
          <p:nvPr>
            <p:ph type="title"/>
          </p:nvPr>
        </p:nvSpPr>
        <p:spPr/>
        <p:txBody>
          <a:bodyPr/>
          <a:lstStyle/>
          <a:p>
            <a:r>
              <a:rPr lang="en-US"/>
              <a:t>Action Items &amp; Next Steps  </a:t>
            </a:r>
          </a:p>
        </p:txBody>
      </p:sp>
      <p:graphicFrame>
        <p:nvGraphicFramePr>
          <p:cNvPr id="6" name="Content Placeholder 5">
            <a:extLst>
              <a:ext uri="{FF2B5EF4-FFF2-40B4-BE49-F238E27FC236}">
                <a16:creationId xmlns:a16="http://schemas.microsoft.com/office/drawing/2014/main" id="{885F3E15-D602-C781-CFC5-BBD61A85DC5E}"/>
              </a:ext>
            </a:extLst>
          </p:cNvPr>
          <p:cNvGraphicFramePr>
            <a:graphicFrameLocks noGrp="1"/>
          </p:cNvGraphicFramePr>
          <p:nvPr>
            <p:ph idx="1"/>
            <p:extLst>
              <p:ext uri="{D42A27DB-BD31-4B8C-83A1-F6EECF244321}">
                <p14:modId xmlns:p14="http://schemas.microsoft.com/office/powerpoint/2010/main" val="3042684470"/>
              </p:ext>
            </p:extLst>
          </p:nvPr>
        </p:nvGraphicFramePr>
        <p:xfrm>
          <a:off x="5383186" y="217976"/>
          <a:ext cx="6619020" cy="58388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44FA0E7F-3738-49E6-804C-C0AF86B193F8}"/>
              </a:ext>
            </a:extLst>
          </p:cNvPr>
          <p:cNvSpPr>
            <a:spLocks noGrp="1"/>
          </p:cNvSpPr>
          <p:nvPr>
            <p:ph type="sldNum" sz="quarter" idx="11"/>
          </p:nvPr>
        </p:nvSpPr>
        <p:spPr/>
        <p:txBody>
          <a:bodyPr/>
          <a:lstStyle/>
          <a:p>
            <a:fld id="{26A52B71-7D07-4CF5-A8D5-1C4F79F1E808}" type="slidenum">
              <a:rPr lang="en-US" smtClean="0"/>
              <a:t>58</a:t>
            </a:fld>
            <a:endParaRPr lang="en-US"/>
          </a:p>
        </p:txBody>
      </p:sp>
      <p:pic>
        <p:nvPicPr>
          <p:cNvPr id="5" name="Graphic 4" descr="Statistics with solid fill">
            <a:extLst>
              <a:ext uri="{FF2B5EF4-FFF2-40B4-BE49-F238E27FC236}">
                <a16:creationId xmlns:a16="http://schemas.microsoft.com/office/drawing/2014/main" id="{1BECB0DA-FE20-F368-FD39-7127F2582662}"/>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320866" y="1123867"/>
            <a:ext cx="1183727" cy="1183727"/>
          </a:xfrm>
          <a:prstGeom prst="rect">
            <a:avLst/>
          </a:prstGeom>
        </p:spPr>
      </p:pic>
      <p:pic>
        <p:nvPicPr>
          <p:cNvPr id="12" name="Graphic 11" descr="Document with solid fill">
            <a:extLst>
              <a:ext uri="{FF2B5EF4-FFF2-40B4-BE49-F238E27FC236}">
                <a16:creationId xmlns:a16="http://schemas.microsoft.com/office/drawing/2014/main" id="{B56A0D1A-9D9C-F77C-5064-FA72A7CE8D2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54641" y="4091065"/>
            <a:ext cx="1157451" cy="1157451"/>
          </a:xfrm>
          <a:prstGeom prst="rect">
            <a:avLst/>
          </a:prstGeom>
        </p:spPr>
      </p:pic>
    </p:spTree>
    <p:extLst>
      <p:ext uri="{BB962C8B-B14F-4D97-AF65-F5344CB8AC3E}">
        <p14:creationId xmlns:p14="http://schemas.microsoft.com/office/powerpoint/2010/main" val="566650807"/>
      </p:ext>
    </p:extLst>
  </p:cSld>
  <p:clrMapOvr>
    <a:masterClrMapping/>
  </p:clrMapOvr>
  <p:extLst>
    <p:ext uri="{6950BFC3-D8DA-4A85-94F7-54DA5524770B}">
      <p188:commentRel xmlns:p188="http://schemas.microsoft.com/office/powerpoint/2018/8/main" r:id="rId3"/>
    </p:ext>
  </p:extLs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7135B4C-C00D-9BF9-7DA2-F60367589362}"/>
              </a:ext>
            </a:extLst>
          </p:cNvPr>
          <p:cNvSpPr>
            <a:spLocks noGrp="1"/>
          </p:cNvSpPr>
          <p:nvPr>
            <p:ph type="title"/>
          </p:nvPr>
        </p:nvSpPr>
        <p:spPr>
          <a:xfrm>
            <a:off x="2555631" y="1441938"/>
            <a:ext cx="7080738" cy="3974124"/>
          </a:xfrm>
        </p:spPr>
        <p:txBody>
          <a:bodyPr>
            <a:normAutofit/>
          </a:bodyPr>
          <a:lstStyle/>
          <a:p>
            <a:pPr algn="ctr"/>
            <a:r>
              <a:rPr lang="en-US" sz="4400" b="1" i="0" u="none" strike="noStrike">
                <a:solidFill>
                  <a:srgbClr val="263135"/>
                </a:solidFill>
                <a:effectLst/>
                <a:latin typeface="Nirmala UI" panose="020B0502040204020203" pitchFamily="34" charset="0"/>
              </a:rPr>
              <a:t>Discussion/Q&amp;A</a:t>
            </a:r>
            <a:r>
              <a:rPr lang="en-US" sz="4400" b="0" i="0">
                <a:solidFill>
                  <a:srgbClr val="000000"/>
                </a:solidFill>
                <a:effectLst/>
                <a:latin typeface="Nirmala UI" panose="020B0502040204020203" pitchFamily="34" charset="0"/>
              </a:rPr>
              <a:t>​</a:t>
            </a:r>
            <a:br>
              <a:rPr lang="en-US" sz="1800" b="0" i="0">
                <a:solidFill>
                  <a:srgbClr val="000000"/>
                </a:solidFill>
                <a:effectLst/>
                <a:latin typeface="Nirmala UI" panose="020B0502040204020203" pitchFamily="34" charset="0"/>
              </a:rPr>
            </a:br>
            <a:r>
              <a:rPr lang="en-US" sz="1800" b="0" i="0">
                <a:solidFill>
                  <a:srgbClr val="000000"/>
                </a:solidFill>
                <a:effectLst/>
                <a:latin typeface="Calibri" panose="020F0502020204030204" pitchFamily="34" charset="0"/>
              </a:rPr>
              <a:t>​</a:t>
            </a:r>
            <a:br>
              <a:rPr lang="en-US" sz="5400">
                <a:solidFill>
                  <a:schemeClr val="bg1">
                    <a:lumMod val="95000"/>
                    <a:lumOff val="5000"/>
                  </a:schemeClr>
                </a:solidFill>
              </a:rPr>
            </a:br>
            <a:endParaRPr lang="en-US" sz="1100" b="0">
              <a:solidFill>
                <a:srgbClr val="1D2528"/>
              </a:solidFill>
              <a:latin typeface="Calibri"/>
              <a:cs typeface="Calibri"/>
            </a:endParaRPr>
          </a:p>
        </p:txBody>
      </p:sp>
      <p:sp>
        <p:nvSpPr>
          <p:cNvPr id="3" name="Slide Number Placeholder 2">
            <a:extLst>
              <a:ext uri="{FF2B5EF4-FFF2-40B4-BE49-F238E27FC236}">
                <a16:creationId xmlns:a16="http://schemas.microsoft.com/office/drawing/2014/main" id="{DBE65D4E-BD27-CD91-C188-8C300695A2DE}"/>
              </a:ext>
            </a:extLst>
          </p:cNvPr>
          <p:cNvSpPr>
            <a:spLocks noGrp="1"/>
          </p:cNvSpPr>
          <p:nvPr>
            <p:ph type="sldNum" sz="quarter" idx="11"/>
          </p:nvPr>
        </p:nvSpPr>
        <p:spPr>
          <a:xfrm>
            <a:off x="11000232" y="6108192"/>
            <a:ext cx="548640" cy="548640"/>
          </a:xfrm>
          <a:prstGeom prst="ellipse">
            <a:avLst/>
          </a:prstGeom>
          <a:solidFill>
            <a:srgbClr val="7F7F7F"/>
          </a:solidFill>
        </p:spPr>
        <p:txBody>
          <a:bodyPr>
            <a:normAutofit fontScale="92500"/>
          </a:bodyPr>
          <a:lstStyle/>
          <a:p>
            <a:pPr algn="ctr">
              <a:spcAft>
                <a:spcPts val="600"/>
              </a:spcAft>
            </a:pPr>
            <a:fld id="{26A52B71-7D07-4CF5-A8D5-1C4F79F1E808}" type="slidenum">
              <a:rPr lang="en-US" sz="1500">
                <a:solidFill>
                  <a:srgbClr val="FFFFFF"/>
                </a:solidFill>
              </a:rPr>
              <a:pPr algn="ctr">
                <a:spcAft>
                  <a:spcPts val="600"/>
                </a:spcAft>
              </a:pPr>
              <a:t>59</a:t>
            </a:fld>
            <a:endParaRPr lang="en-US" sz="1500">
              <a:solidFill>
                <a:srgbClr val="FFFFFF"/>
              </a:solidFill>
            </a:endParaRPr>
          </a:p>
        </p:txBody>
      </p:sp>
      <p:sp>
        <p:nvSpPr>
          <p:cNvPr id="4" name="TextBox 4">
            <a:extLst>
              <a:ext uri="{FF2B5EF4-FFF2-40B4-BE49-F238E27FC236}">
                <a16:creationId xmlns:a16="http://schemas.microsoft.com/office/drawing/2014/main" id="{B32E1699-18B4-B978-A17D-943699A6AB51}"/>
              </a:ext>
            </a:extLst>
          </p:cNvPr>
          <p:cNvSpPr txBox="1"/>
          <p:nvPr/>
        </p:nvSpPr>
        <p:spPr>
          <a:xfrm>
            <a:off x="3599350" y="4179289"/>
            <a:ext cx="5156461"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ctr">
              <a:spcBef>
                <a:spcPts val="0"/>
              </a:spcBef>
              <a:spcAft>
                <a:spcPts val="0"/>
              </a:spcAft>
            </a:pPr>
            <a:r>
              <a:rPr lang="en-US" sz="2400" u="sng">
                <a:solidFill>
                  <a:srgbClr val="0563C1"/>
                </a:solidFill>
                <a:latin typeface="Calibri" panose="020F0502020204030204" pitchFamily="34" charset="0"/>
                <a:ea typeface="Calibri" panose="020F0502020204030204" pitchFamily="34" charset="0"/>
                <a:hlinkClick r:id="rId3"/>
              </a:rPr>
              <a:t>Admin-WTEC@westernpowerpool.org</a:t>
            </a:r>
            <a:endParaRPr lang="en-US" sz="240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9212425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5946C-87B9-B64E-CE01-3AB95EF1ED12}"/>
              </a:ext>
            </a:extLst>
          </p:cNvPr>
          <p:cNvSpPr>
            <a:spLocks noGrp="1"/>
          </p:cNvSpPr>
          <p:nvPr>
            <p:ph type="title"/>
          </p:nvPr>
        </p:nvSpPr>
        <p:spPr>
          <a:xfrm>
            <a:off x="517358" y="365125"/>
            <a:ext cx="11217442" cy="1335589"/>
          </a:xfrm>
        </p:spPr>
        <p:txBody>
          <a:bodyPr/>
          <a:lstStyle/>
          <a:p>
            <a:r>
              <a:rPr lang="en-US" err="1">
                <a:ea typeface="Nirmala UI"/>
                <a:cs typeface="Nirmala UI"/>
              </a:rPr>
              <a:t>WestTEC</a:t>
            </a:r>
            <a:r>
              <a:rPr lang="en-US">
                <a:ea typeface="Nirmala UI"/>
                <a:cs typeface="Nirmala UI"/>
              </a:rPr>
              <a:t> Steering Committee Supporters</a:t>
            </a:r>
            <a:endParaRPr lang="en-US"/>
          </a:p>
        </p:txBody>
      </p:sp>
      <p:sp>
        <p:nvSpPr>
          <p:cNvPr id="4" name="Slide Number Placeholder 3">
            <a:extLst>
              <a:ext uri="{FF2B5EF4-FFF2-40B4-BE49-F238E27FC236}">
                <a16:creationId xmlns:a16="http://schemas.microsoft.com/office/drawing/2014/main" id="{E32CDC5A-7D98-A2B5-83F5-E0F2BF293DCC}"/>
              </a:ext>
            </a:extLst>
          </p:cNvPr>
          <p:cNvSpPr>
            <a:spLocks noGrp="1"/>
          </p:cNvSpPr>
          <p:nvPr>
            <p:ph type="sldNum" sz="quarter" idx="11"/>
          </p:nvPr>
        </p:nvSpPr>
        <p:spPr/>
        <p:txBody>
          <a:bodyPr/>
          <a:lstStyle/>
          <a:p>
            <a:fld id="{26A52B71-7D07-4CF5-A8D5-1C4F79F1E808}" type="slidenum">
              <a:rPr lang="en-US" smtClean="0"/>
              <a:t>6</a:t>
            </a:fld>
            <a:endParaRPr lang="en-US"/>
          </a:p>
        </p:txBody>
      </p:sp>
      <p:sp>
        <p:nvSpPr>
          <p:cNvPr id="8" name="Content Placeholder 7">
            <a:extLst>
              <a:ext uri="{FF2B5EF4-FFF2-40B4-BE49-F238E27FC236}">
                <a16:creationId xmlns:a16="http://schemas.microsoft.com/office/drawing/2014/main" id="{6EDECF92-C7FB-02CE-14A7-04CF752C69E5}"/>
              </a:ext>
            </a:extLst>
          </p:cNvPr>
          <p:cNvSpPr>
            <a:spLocks noGrp="1"/>
          </p:cNvSpPr>
          <p:nvPr>
            <p:ph idx="1"/>
          </p:nvPr>
        </p:nvSpPr>
        <p:spPr>
          <a:xfrm>
            <a:off x="865632" y="1811188"/>
            <a:ext cx="10395285" cy="4411495"/>
          </a:xfrm>
        </p:spPr>
        <p:txBody>
          <a:bodyPr vert="horz" lIns="91440" tIns="45720" rIns="91440" bIns="45720" numCol="3" rtlCol="0" anchor="t">
            <a:normAutofit fontScale="55000" lnSpcReduction="20000"/>
          </a:bodyPr>
          <a:lstStyle/>
          <a:p>
            <a:r>
              <a:rPr lang="en-US">
                <a:solidFill>
                  <a:srgbClr val="000000"/>
                </a:solidFill>
                <a:latin typeface="Calibri"/>
                <a:ea typeface="Calibri"/>
                <a:cs typeface="Calibri"/>
              </a:rPr>
              <a:t>Amazon Energy</a:t>
            </a:r>
            <a:endParaRPr lang="en-US">
              <a:ea typeface="Nirmala UI"/>
              <a:cs typeface="Nirmala UI"/>
            </a:endParaRPr>
          </a:p>
          <a:p>
            <a:r>
              <a:rPr lang="en-US">
                <a:solidFill>
                  <a:srgbClr val="000000"/>
                </a:solidFill>
                <a:latin typeface="Calibri"/>
                <a:ea typeface="Calibri"/>
                <a:cs typeface="Calibri"/>
              </a:rPr>
              <a:t>Arizona Public Service</a:t>
            </a:r>
            <a:endParaRPr lang="en-US"/>
          </a:p>
          <a:p>
            <a:r>
              <a:rPr lang="en-US">
                <a:solidFill>
                  <a:srgbClr val="000000"/>
                </a:solidFill>
                <a:latin typeface="Calibri"/>
                <a:ea typeface="Calibri"/>
                <a:cs typeface="Calibri"/>
              </a:rPr>
              <a:t>Avista</a:t>
            </a:r>
            <a:endParaRPr lang="en-US"/>
          </a:p>
          <a:p>
            <a:r>
              <a:rPr lang="en-US">
                <a:solidFill>
                  <a:srgbClr val="000000"/>
                </a:solidFill>
                <a:latin typeface="Calibri"/>
                <a:ea typeface="Calibri"/>
                <a:cs typeface="Calibri"/>
              </a:rPr>
              <a:t>Bonneville Power Administration</a:t>
            </a:r>
            <a:endParaRPr lang="en-US"/>
          </a:p>
          <a:p>
            <a:r>
              <a:rPr lang="en-US">
                <a:solidFill>
                  <a:srgbClr val="000000"/>
                </a:solidFill>
                <a:latin typeface="Calibri"/>
                <a:ea typeface="Calibri"/>
                <a:cs typeface="Calibri"/>
              </a:rPr>
              <a:t>California ISO  </a:t>
            </a:r>
            <a:endParaRPr lang="en-US"/>
          </a:p>
          <a:p>
            <a:r>
              <a:rPr lang="en-US">
                <a:solidFill>
                  <a:srgbClr val="000000"/>
                </a:solidFill>
                <a:latin typeface="Calibri"/>
                <a:ea typeface="Calibri"/>
                <a:cs typeface="Calibri"/>
              </a:rPr>
              <a:t>Cascade Renewable Transmission                 </a:t>
            </a:r>
            <a:endParaRPr lang="en-US"/>
          </a:p>
          <a:p>
            <a:r>
              <a:rPr lang="en-US">
                <a:solidFill>
                  <a:srgbClr val="000000"/>
                </a:solidFill>
                <a:latin typeface="Calibri"/>
                <a:ea typeface="Calibri"/>
                <a:cs typeface="Calibri"/>
              </a:rPr>
              <a:t>Clean Energy Buyers Association</a:t>
            </a:r>
            <a:endParaRPr lang="en-US"/>
          </a:p>
          <a:p>
            <a:r>
              <a:rPr lang="en-US">
                <a:solidFill>
                  <a:srgbClr val="000000"/>
                </a:solidFill>
                <a:latin typeface="Calibri"/>
                <a:ea typeface="Calibri"/>
                <a:cs typeface="Calibri"/>
              </a:rPr>
              <a:t>Clean Grid Initiative</a:t>
            </a:r>
            <a:endParaRPr lang="en-US"/>
          </a:p>
          <a:p>
            <a:r>
              <a:rPr lang="en-US">
                <a:solidFill>
                  <a:srgbClr val="000000"/>
                </a:solidFill>
                <a:latin typeface="Calibri"/>
                <a:ea typeface="Calibri"/>
                <a:cs typeface="Calibri"/>
              </a:rPr>
              <a:t>Colorado River Energy Distributors Association</a:t>
            </a:r>
            <a:endParaRPr lang="en-US"/>
          </a:p>
          <a:p>
            <a:r>
              <a:rPr lang="en-US">
                <a:solidFill>
                  <a:srgbClr val="000000"/>
                </a:solidFill>
                <a:latin typeface="Calibri"/>
                <a:ea typeface="Calibri"/>
                <a:cs typeface="Calibri"/>
              </a:rPr>
              <a:t>Grant County PUD</a:t>
            </a:r>
            <a:endParaRPr lang="en-US"/>
          </a:p>
          <a:p>
            <a:r>
              <a:rPr lang="en-US">
                <a:solidFill>
                  <a:srgbClr val="000000"/>
                </a:solidFill>
                <a:latin typeface="Calibri"/>
                <a:ea typeface="Calibri"/>
                <a:cs typeface="Calibri"/>
              </a:rPr>
              <a:t>Grid United</a:t>
            </a:r>
            <a:endParaRPr lang="en-US"/>
          </a:p>
          <a:p>
            <a:r>
              <a:rPr lang="en-US" err="1">
                <a:solidFill>
                  <a:srgbClr val="000000"/>
                </a:solidFill>
                <a:latin typeface="Calibri"/>
                <a:ea typeface="Calibri"/>
                <a:cs typeface="Calibri"/>
              </a:rPr>
              <a:t>GridLiance</a:t>
            </a:r>
            <a:endParaRPr lang="en-US"/>
          </a:p>
          <a:p>
            <a:r>
              <a:rPr lang="en-US" err="1">
                <a:solidFill>
                  <a:srgbClr val="000000"/>
                </a:solidFill>
                <a:latin typeface="Calibri"/>
                <a:ea typeface="Calibri"/>
                <a:cs typeface="Calibri"/>
              </a:rPr>
              <a:t>GridWorks</a:t>
            </a:r>
            <a:r>
              <a:rPr lang="en-US">
                <a:solidFill>
                  <a:srgbClr val="000000"/>
                </a:solidFill>
                <a:latin typeface="Calibri"/>
                <a:ea typeface="Calibri"/>
                <a:cs typeface="Calibri"/>
              </a:rPr>
              <a:t>/Liaison with States</a:t>
            </a:r>
            <a:endParaRPr lang="en-US"/>
          </a:p>
          <a:p>
            <a:r>
              <a:rPr lang="en-US">
                <a:solidFill>
                  <a:srgbClr val="000000"/>
                </a:solidFill>
                <a:latin typeface="Calibri"/>
                <a:ea typeface="Calibri"/>
                <a:cs typeface="Calibri"/>
              </a:rPr>
              <a:t>Idaho Power Company</a:t>
            </a:r>
            <a:endParaRPr lang="en-US"/>
          </a:p>
          <a:p>
            <a:r>
              <a:rPr lang="en-US">
                <a:solidFill>
                  <a:srgbClr val="000000"/>
                </a:solidFill>
                <a:latin typeface="Calibri"/>
                <a:ea typeface="Calibri"/>
                <a:cs typeface="Calibri"/>
              </a:rPr>
              <a:t>InterWest</a:t>
            </a:r>
            <a:endParaRPr lang="en-US"/>
          </a:p>
          <a:p>
            <a:r>
              <a:rPr lang="en-US">
                <a:solidFill>
                  <a:srgbClr val="000000"/>
                </a:solidFill>
                <a:latin typeface="Calibri"/>
                <a:ea typeface="Calibri"/>
                <a:cs typeface="Calibri"/>
              </a:rPr>
              <a:t>Invenergy</a:t>
            </a:r>
            <a:endParaRPr lang="en-US"/>
          </a:p>
          <a:p>
            <a:r>
              <a:rPr lang="en-US">
                <a:solidFill>
                  <a:srgbClr val="000000"/>
                </a:solidFill>
                <a:latin typeface="Calibri"/>
                <a:ea typeface="Calibri"/>
                <a:cs typeface="Calibri"/>
              </a:rPr>
              <a:t>LS Power</a:t>
            </a:r>
            <a:endParaRPr lang="en-US"/>
          </a:p>
          <a:p>
            <a:r>
              <a:rPr lang="en-US">
                <a:solidFill>
                  <a:srgbClr val="000000"/>
                </a:solidFill>
                <a:latin typeface="Calibri"/>
                <a:ea typeface="Calibri"/>
                <a:cs typeface="Calibri"/>
              </a:rPr>
              <a:t>Northwest &amp; Intermountain Power Producers Coalition</a:t>
            </a:r>
            <a:endParaRPr lang="en-US"/>
          </a:p>
          <a:p>
            <a:r>
              <a:rPr lang="en-US" err="1">
                <a:solidFill>
                  <a:srgbClr val="000000"/>
                </a:solidFill>
                <a:latin typeface="Calibri"/>
                <a:ea typeface="Calibri"/>
                <a:cs typeface="Calibri"/>
              </a:rPr>
              <a:t>NorthWestern</a:t>
            </a:r>
            <a:r>
              <a:rPr lang="en-US">
                <a:solidFill>
                  <a:srgbClr val="000000"/>
                </a:solidFill>
                <a:latin typeface="Calibri"/>
                <a:ea typeface="Calibri"/>
                <a:cs typeface="Calibri"/>
              </a:rPr>
              <a:t>  </a:t>
            </a:r>
            <a:endParaRPr lang="en-US"/>
          </a:p>
          <a:p>
            <a:r>
              <a:rPr lang="en-US">
                <a:solidFill>
                  <a:srgbClr val="000000"/>
                </a:solidFill>
                <a:latin typeface="Calibri"/>
                <a:ea typeface="Calibri"/>
                <a:cs typeface="Calibri"/>
              </a:rPr>
              <a:t>NV Energy</a:t>
            </a:r>
            <a:endParaRPr lang="en-US"/>
          </a:p>
          <a:p>
            <a:r>
              <a:rPr lang="en-US">
                <a:solidFill>
                  <a:srgbClr val="000000"/>
                </a:solidFill>
                <a:latin typeface="Calibri"/>
                <a:ea typeface="Calibri"/>
                <a:cs typeface="Calibri"/>
              </a:rPr>
              <a:t>Pacific Northwest Utilities Conference Committee</a:t>
            </a:r>
            <a:endParaRPr lang="en-US"/>
          </a:p>
          <a:p>
            <a:r>
              <a:rPr lang="en-US">
                <a:solidFill>
                  <a:srgbClr val="000000"/>
                </a:solidFill>
                <a:latin typeface="Calibri"/>
                <a:ea typeface="Calibri"/>
                <a:cs typeface="Calibri"/>
              </a:rPr>
              <a:t>PacifiCorp</a:t>
            </a:r>
            <a:endParaRPr lang="en-US"/>
          </a:p>
          <a:p>
            <a:r>
              <a:rPr lang="en-US">
                <a:solidFill>
                  <a:srgbClr val="000000"/>
                </a:solidFill>
                <a:latin typeface="Calibri"/>
                <a:ea typeface="Calibri"/>
                <a:cs typeface="Calibri"/>
              </a:rPr>
              <a:t>Pattern Energy</a:t>
            </a:r>
            <a:endParaRPr lang="en-US"/>
          </a:p>
          <a:p>
            <a:r>
              <a:rPr lang="en-US">
                <a:solidFill>
                  <a:srgbClr val="000000"/>
                </a:solidFill>
                <a:latin typeface="Calibri"/>
                <a:ea typeface="Calibri"/>
                <a:cs typeface="Calibri"/>
              </a:rPr>
              <a:t>Portland General Electric</a:t>
            </a:r>
            <a:endParaRPr lang="en-US"/>
          </a:p>
          <a:p>
            <a:r>
              <a:rPr lang="en-US" err="1">
                <a:solidFill>
                  <a:srgbClr val="000000"/>
                </a:solidFill>
                <a:latin typeface="Calibri"/>
                <a:ea typeface="Calibri"/>
                <a:cs typeface="Calibri"/>
              </a:rPr>
              <a:t>Powerex</a:t>
            </a:r>
            <a:endParaRPr lang="en-US"/>
          </a:p>
          <a:p>
            <a:r>
              <a:rPr lang="en-US">
                <a:solidFill>
                  <a:srgbClr val="000000"/>
                </a:solidFill>
                <a:latin typeface="Calibri"/>
                <a:ea typeface="Calibri"/>
                <a:cs typeface="Calibri"/>
              </a:rPr>
              <a:t>Public Power Council</a:t>
            </a:r>
            <a:endParaRPr lang="en-US"/>
          </a:p>
          <a:p>
            <a:r>
              <a:rPr lang="en-US">
                <a:solidFill>
                  <a:srgbClr val="000000"/>
                </a:solidFill>
                <a:latin typeface="Calibri"/>
                <a:ea typeface="Calibri"/>
                <a:cs typeface="Calibri"/>
              </a:rPr>
              <a:t>Public Service Company of New Mexico  </a:t>
            </a:r>
            <a:endParaRPr lang="en-US"/>
          </a:p>
          <a:p>
            <a:r>
              <a:rPr lang="en-US">
                <a:solidFill>
                  <a:srgbClr val="000000"/>
                </a:solidFill>
                <a:latin typeface="Calibri"/>
                <a:ea typeface="Calibri"/>
                <a:cs typeface="Calibri"/>
              </a:rPr>
              <a:t>Puget Sound Energy</a:t>
            </a:r>
            <a:endParaRPr lang="en-US"/>
          </a:p>
          <a:p>
            <a:r>
              <a:rPr lang="en-US">
                <a:solidFill>
                  <a:srgbClr val="000000"/>
                </a:solidFill>
                <a:latin typeface="Calibri"/>
                <a:ea typeface="Calibri"/>
                <a:cs typeface="Calibri"/>
              </a:rPr>
              <a:t>Renewable Northwest  </a:t>
            </a:r>
            <a:endParaRPr lang="en-US"/>
          </a:p>
          <a:p>
            <a:r>
              <a:rPr lang="en-US">
                <a:solidFill>
                  <a:srgbClr val="000000"/>
                </a:solidFill>
                <a:latin typeface="Calibri"/>
                <a:ea typeface="Calibri"/>
                <a:cs typeface="Calibri"/>
              </a:rPr>
              <a:t>Salt River Project</a:t>
            </a:r>
            <a:endParaRPr lang="en-US"/>
          </a:p>
          <a:p>
            <a:r>
              <a:rPr lang="en-US">
                <a:solidFill>
                  <a:srgbClr val="000000"/>
                </a:solidFill>
                <a:latin typeface="Calibri"/>
                <a:ea typeface="Calibri"/>
                <a:cs typeface="Calibri"/>
              </a:rPr>
              <a:t>Snohomish PUD</a:t>
            </a:r>
            <a:endParaRPr lang="en-US"/>
          </a:p>
          <a:p>
            <a:r>
              <a:rPr lang="en-US">
                <a:solidFill>
                  <a:srgbClr val="000000"/>
                </a:solidFill>
                <a:latin typeface="Calibri"/>
                <a:ea typeface="Calibri"/>
                <a:cs typeface="Calibri"/>
              </a:rPr>
              <a:t>Southwest Power Pool  </a:t>
            </a:r>
            <a:endParaRPr lang="en-US"/>
          </a:p>
          <a:p>
            <a:r>
              <a:rPr lang="en-US">
                <a:solidFill>
                  <a:srgbClr val="000000"/>
                </a:solidFill>
                <a:latin typeface="Calibri"/>
                <a:ea typeface="Calibri"/>
                <a:cs typeface="Calibri"/>
              </a:rPr>
              <a:t>Tacoma Power</a:t>
            </a:r>
            <a:endParaRPr lang="en-US"/>
          </a:p>
          <a:p>
            <a:r>
              <a:rPr lang="en-US">
                <a:solidFill>
                  <a:srgbClr val="000000"/>
                </a:solidFill>
                <a:latin typeface="Calibri"/>
                <a:ea typeface="Calibri"/>
                <a:cs typeface="Calibri"/>
              </a:rPr>
              <a:t>Warm Springs Power &amp; Water Enterprises</a:t>
            </a:r>
            <a:endParaRPr lang="en-US"/>
          </a:p>
          <a:p>
            <a:r>
              <a:rPr lang="en-US">
                <a:solidFill>
                  <a:srgbClr val="000000"/>
                </a:solidFill>
                <a:latin typeface="Calibri"/>
                <a:ea typeface="Calibri"/>
                <a:cs typeface="Calibri"/>
              </a:rPr>
              <a:t>Washington Department of Commerce</a:t>
            </a:r>
            <a:endParaRPr lang="en-US"/>
          </a:p>
          <a:p>
            <a:r>
              <a:rPr lang="en-US">
                <a:solidFill>
                  <a:srgbClr val="000000"/>
                </a:solidFill>
                <a:latin typeface="Calibri"/>
                <a:ea typeface="Calibri"/>
                <a:cs typeface="Calibri"/>
              </a:rPr>
              <a:t>Western Area Power Administration</a:t>
            </a:r>
            <a:endParaRPr lang="en-US"/>
          </a:p>
          <a:p>
            <a:r>
              <a:rPr lang="en-US">
                <a:solidFill>
                  <a:srgbClr val="000000"/>
                </a:solidFill>
                <a:latin typeface="Calibri"/>
                <a:ea typeface="Calibri"/>
                <a:cs typeface="Calibri"/>
              </a:rPr>
              <a:t>Western Electricity Coordinating Council</a:t>
            </a:r>
            <a:endParaRPr lang="en-US"/>
          </a:p>
          <a:p>
            <a:r>
              <a:rPr lang="en-US">
                <a:solidFill>
                  <a:srgbClr val="000000"/>
                </a:solidFill>
                <a:latin typeface="Calibri"/>
                <a:ea typeface="Calibri"/>
                <a:cs typeface="Calibri"/>
              </a:rPr>
              <a:t>Western Interstate Energy Board</a:t>
            </a:r>
            <a:endParaRPr lang="en-US"/>
          </a:p>
          <a:p>
            <a:r>
              <a:rPr lang="en-US">
                <a:solidFill>
                  <a:srgbClr val="000000"/>
                </a:solidFill>
                <a:latin typeface="Calibri"/>
                <a:ea typeface="Calibri"/>
                <a:cs typeface="Calibri"/>
              </a:rPr>
              <a:t>Xcel Energy</a:t>
            </a:r>
            <a:endParaRPr lang="en-US"/>
          </a:p>
          <a:p>
            <a:endParaRPr lang="en-US">
              <a:ea typeface="Nirmala UI"/>
              <a:cs typeface="Nirmala UI"/>
            </a:endParaRPr>
          </a:p>
        </p:txBody>
      </p:sp>
    </p:spTree>
    <p:extLst>
      <p:ext uri="{BB962C8B-B14F-4D97-AF65-F5344CB8AC3E}">
        <p14:creationId xmlns:p14="http://schemas.microsoft.com/office/powerpoint/2010/main" val="33927369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70FD8-8752-A121-1444-2B3FC04213D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DDC6973-E381-25F7-F4E2-B6ECA8BFCD35}"/>
              </a:ext>
            </a:extLst>
          </p:cNvPr>
          <p:cNvSpPr>
            <a:spLocks noGrp="1"/>
          </p:cNvSpPr>
          <p:nvPr>
            <p:ph type="title"/>
          </p:nvPr>
        </p:nvSpPr>
        <p:spPr/>
        <p:txBody>
          <a:bodyPr/>
          <a:lstStyle/>
          <a:p>
            <a:r>
              <a:rPr lang="en-US"/>
              <a:t>Wrap-Up</a:t>
            </a:r>
          </a:p>
        </p:txBody>
      </p:sp>
      <p:sp>
        <p:nvSpPr>
          <p:cNvPr id="5" name="Content Placeholder 4">
            <a:extLst>
              <a:ext uri="{FF2B5EF4-FFF2-40B4-BE49-F238E27FC236}">
                <a16:creationId xmlns:a16="http://schemas.microsoft.com/office/drawing/2014/main" id="{ED53B949-FB78-A374-E1D5-F9D53B8428D0}"/>
              </a:ext>
            </a:extLst>
          </p:cNvPr>
          <p:cNvSpPr>
            <a:spLocks noGrp="1"/>
          </p:cNvSpPr>
          <p:nvPr>
            <p:ph idx="1"/>
          </p:nvPr>
        </p:nvSpPr>
        <p:spPr/>
        <p:txBody>
          <a:bodyPr/>
          <a:lstStyle/>
          <a:p>
            <a:r>
              <a:rPr lang="en-US"/>
              <a:t>This webinar has been recorded and will be posted along with this presentation to the WestTEC website in the coming days at </a:t>
            </a:r>
            <a:r>
              <a:rPr lang="en-US">
                <a:hlinkClick r:id="rId2"/>
              </a:rPr>
              <a:t>WPP</a:t>
            </a:r>
            <a:endParaRPr lang="en-US"/>
          </a:p>
          <a:p>
            <a:r>
              <a:rPr lang="en-US"/>
              <a:t>Please check out the new and informative WestTEC video series at </a:t>
            </a:r>
            <a:r>
              <a:rPr lang="en-US" sz="2800" u="sng">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https://vimeo.com/showcase/11708960</a:t>
            </a:r>
            <a:endParaRPr lang="en-US" sz="2800">
              <a:effectLst/>
              <a:latin typeface="Aptos" panose="020B0004020202020204" pitchFamily="34" charset="0"/>
              <a:ea typeface="Aptos" panose="020B0004020202020204" pitchFamily="34" charset="0"/>
              <a:cs typeface="Aptos" panose="020B0004020202020204" pitchFamily="34" charset="0"/>
            </a:endParaRPr>
          </a:p>
          <a:p>
            <a:r>
              <a:rPr lang="en-US"/>
              <a:t>Look for the next Public Webinar to be scheduled in late summer</a:t>
            </a:r>
          </a:p>
          <a:p>
            <a:r>
              <a:rPr lang="en-US"/>
              <a:t>Thank you for your support and participation!</a:t>
            </a:r>
          </a:p>
        </p:txBody>
      </p:sp>
      <p:sp>
        <p:nvSpPr>
          <p:cNvPr id="3" name="Slide Number Placeholder 2">
            <a:extLst>
              <a:ext uri="{FF2B5EF4-FFF2-40B4-BE49-F238E27FC236}">
                <a16:creationId xmlns:a16="http://schemas.microsoft.com/office/drawing/2014/main" id="{06321428-6ED1-1F07-DB4F-4257F24F917D}"/>
              </a:ext>
            </a:extLst>
          </p:cNvPr>
          <p:cNvSpPr>
            <a:spLocks noGrp="1"/>
          </p:cNvSpPr>
          <p:nvPr>
            <p:ph type="sldNum" sz="quarter" idx="11"/>
          </p:nvPr>
        </p:nvSpPr>
        <p:spPr/>
        <p:txBody>
          <a:bodyPr/>
          <a:lstStyle/>
          <a:p>
            <a:fld id="{26A52B71-7D07-4CF5-A8D5-1C4F79F1E808}" type="slidenum">
              <a:rPr lang="en-US" smtClean="0"/>
              <a:t>60</a:t>
            </a:fld>
            <a:endParaRPr lang="en-US"/>
          </a:p>
        </p:txBody>
      </p:sp>
    </p:spTree>
    <p:extLst>
      <p:ext uri="{BB962C8B-B14F-4D97-AF65-F5344CB8AC3E}">
        <p14:creationId xmlns:p14="http://schemas.microsoft.com/office/powerpoint/2010/main" val="3829460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BD3F0F0-213D-87CC-78D8-A38BEADFD228}"/>
              </a:ext>
            </a:extLst>
          </p:cNvPr>
          <p:cNvSpPr/>
          <p:nvPr/>
        </p:nvSpPr>
        <p:spPr>
          <a:xfrm>
            <a:off x="10803598" y="3524110"/>
            <a:ext cx="909336" cy="796636"/>
          </a:xfrm>
          <a:prstGeom prst="roundRect">
            <a:avLst/>
          </a:prstGeom>
          <a:solidFill>
            <a:srgbClr val="204150"/>
          </a:solidFill>
          <a:ln w="0" cap="flat">
            <a:noFill/>
            <a:prstDash val="solid"/>
            <a:miter/>
          </a:ln>
        </p:spPr>
        <p:txBody>
          <a:bodyPr rtlCol="0" anchor="ctr"/>
          <a:lstStyle/>
          <a:p>
            <a:pPr algn="ctr"/>
            <a:r>
              <a:rPr lang="en-US" sz="1400" b="1">
                <a:solidFill>
                  <a:schemeClr val="bg1">
                    <a:lumMod val="85000"/>
                  </a:schemeClr>
                </a:solidFill>
              </a:rPr>
              <a:t>2027</a:t>
            </a:r>
          </a:p>
          <a:p>
            <a:pPr algn="ctr"/>
            <a:r>
              <a:rPr lang="en-US" sz="1400" b="1">
                <a:solidFill>
                  <a:schemeClr val="bg1">
                    <a:lumMod val="85000"/>
                  </a:schemeClr>
                </a:solidFill>
              </a:rPr>
              <a:t>Q1</a:t>
            </a:r>
          </a:p>
        </p:txBody>
      </p:sp>
      <p:sp>
        <p:nvSpPr>
          <p:cNvPr id="3" name="Rectangle: Rounded Corners 2">
            <a:extLst>
              <a:ext uri="{FF2B5EF4-FFF2-40B4-BE49-F238E27FC236}">
                <a16:creationId xmlns:a16="http://schemas.microsoft.com/office/drawing/2014/main" id="{4BDD5C1F-DC96-C721-E35C-E7D9DCDEA1A5}"/>
              </a:ext>
            </a:extLst>
          </p:cNvPr>
          <p:cNvSpPr/>
          <p:nvPr/>
        </p:nvSpPr>
        <p:spPr>
          <a:xfrm>
            <a:off x="9750595" y="3524110"/>
            <a:ext cx="909336" cy="796636"/>
          </a:xfrm>
          <a:prstGeom prst="roundRect">
            <a:avLst/>
          </a:prstGeom>
          <a:solidFill>
            <a:srgbClr val="204150"/>
          </a:solidFill>
          <a:ln w="0" cap="flat">
            <a:noFill/>
            <a:prstDash val="solid"/>
            <a:miter/>
          </a:ln>
        </p:spPr>
        <p:txBody>
          <a:bodyPr rtlCol="0" anchor="ctr"/>
          <a:lstStyle/>
          <a:p>
            <a:pPr algn="ctr"/>
            <a:r>
              <a:rPr lang="en-US" sz="1400" b="1">
                <a:solidFill>
                  <a:schemeClr val="bg1">
                    <a:lumMod val="85000"/>
                  </a:schemeClr>
                </a:solidFill>
              </a:rPr>
              <a:t>2026</a:t>
            </a:r>
          </a:p>
          <a:p>
            <a:pPr algn="ctr"/>
            <a:r>
              <a:rPr lang="en-US" sz="1400" b="1">
                <a:solidFill>
                  <a:schemeClr val="bg1">
                    <a:lumMod val="85000"/>
                  </a:schemeClr>
                </a:solidFill>
              </a:rPr>
              <a:t>Q4</a:t>
            </a:r>
          </a:p>
        </p:txBody>
      </p:sp>
      <p:sp>
        <p:nvSpPr>
          <p:cNvPr id="179" name="Title 178">
            <a:extLst>
              <a:ext uri="{FF2B5EF4-FFF2-40B4-BE49-F238E27FC236}">
                <a16:creationId xmlns:a16="http://schemas.microsoft.com/office/drawing/2014/main" id="{D4941B84-BECC-313A-EFC8-947DED2E08BA}"/>
              </a:ext>
            </a:extLst>
          </p:cNvPr>
          <p:cNvSpPr>
            <a:spLocks noGrp="1"/>
          </p:cNvSpPr>
          <p:nvPr>
            <p:ph type="title"/>
          </p:nvPr>
        </p:nvSpPr>
        <p:spPr/>
        <p:txBody>
          <a:bodyPr/>
          <a:lstStyle/>
          <a:p>
            <a:r>
              <a:rPr lang="en-US"/>
              <a:t>WestTEC Project Timeline</a:t>
            </a:r>
          </a:p>
        </p:txBody>
      </p:sp>
      <p:sp>
        <p:nvSpPr>
          <p:cNvPr id="2" name="Slide Number Placeholder 1">
            <a:extLst>
              <a:ext uri="{FF2B5EF4-FFF2-40B4-BE49-F238E27FC236}">
                <a16:creationId xmlns:a16="http://schemas.microsoft.com/office/drawing/2014/main" id="{3650E107-F00B-A1E3-A45D-3EFD52AEF20C}"/>
              </a:ext>
            </a:extLst>
          </p:cNvPr>
          <p:cNvSpPr>
            <a:spLocks noGrp="1"/>
          </p:cNvSpPr>
          <p:nvPr>
            <p:ph type="sldNum" sz="quarter" idx="11"/>
          </p:nvPr>
        </p:nvSpPr>
        <p:spPr>
          <a:xfrm>
            <a:off x="11353800" y="6447155"/>
            <a:ext cx="566928" cy="365125"/>
          </a:xfrm>
        </p:spPr>
        <p:txBody>
          <a:bodyPr/>
          <a:lstStyle/>
          <a:p>
            <a:fld id="{26A52B71-7D07-4CF5-A8D5-1C4F79F1E808}" type="slidenum">
              <a:rPr lang="en-US" smtClean="0"/>
              <a:t>7</a:t>
            </a:fld>
            <a:endParaRPr lang="en-US"/>
          </a:p>
        </p:txBody>
      </p:sp>
      <p:sp>
        <p:nvSpPr>
          <p:cNvPr id="168" name="Rectangle: Rounded Corners 167">
            <a:extLst>
              <a:ext uri="{FF2B5EF4-FFF2-40B4-BE49-F238E27FC236}">
                <a16:creationId xmlns:a16="http://schemas.microsoft.com/office/drawing/2014/main" id="{D2E0FA21-B15B-0AC2-5B67-F081BDA74915}"/>
              </a:ext>
            </a:extLst>
          </p:cNvPr>
          <p:cNvSpPr/>
          <p:nvPr/>
        </p:nvSpPr>
        <p:spPr>
          <a:xfrm>
            <a:off x="267520" y="3545083"/>
            <a:ext cx="909336" cy="796636"/>
          </a:xfrm>
          <a:prstGeom prst="roundRect">
            <a:avLst/>
          </a:prstGeom>
          <a:solidFill>
            <a:srgbClr val="197EAA"/>
          </a:solidFill>
          <a:ln w="0" cap="flat">
            <a:noFill/>
            <a:prstDash val="solid"/>
            <a:miter/>
          </a:ln>
        </p:spPr>
        <p:txBody>
          <a:bodyPr rtlCol="0" anchor="ctr"/>
          <a:lstStyle/>
          <a:p>
            <a:pPr algn="ctr"/>
            <a:r>
              <a:rPr lang="en-US" sz="1400" b="1">
                <a:solidFill>
                  <a:schemeClr val="bg1">
                    <a:lumMod val="85000"/>
                  </a:schemeClr>
                </a:solidFill>
              </a:rPr>
              <a:t>2024</a:t>
            </a:r>
          </a:p>
          <a:p>
            <a:pPr algn="ctr"/>
            <a:r>
              <a:rPr lang="en-US" sz="1400" b="1">
                <a:solidFill>
                  <a:schemeClr val="bg1">
                    <a:lumMod val="85000"/>
                  </a:schemeClr>
                </a:solidFill>
              </a:rPr>
              <a:t>Q3</a:t>
            </a:r>
          </a:p>
        </p:txBody>
      </p:sp>
      <p:sp>
        <p:nvSpPr>
          <p:cNvPr id="169" name="Rectangle: Rounded Corners 168">
            <a:extLst>
              <a:ext uri="{FF2B5EF4-FFF2-40B4-BE49-F238E27FC236}">
                <a16:creationId xmlns:a16="http://schemas.microsoft.com/office/drawing/2014/main" id="{9F1D1E97-E9E1-4404-8518-FB9CE95660F5}"/>
              </a:ext>
            </a:extLst>
          </p:cNvPr>
          <p:cNvSpPr/>
          <p:nvPr/>
        </p:nvSpPr>
        <p:spPr>
          <a:xfrm>
            <a:off x="1322035" y="3554215"/>
            <a:ext cx="909336" cy="796636"/>
          </a:xfrm>
          <a:prstGeom prst="roundRect">
            <a:avLst/>
          </a:prstGeom>
          <a:solidFill>
            <a:srgbClr val="197EAA"/>
          </a:solidFill>
          <a:ln w="0" cap="flat">
            <a:noFill/>
            <a:prstDash val="solid"/>
            <a:miter/>
          </a:ln>
        </p:spPr>
        <p:txBody>
          <a:bodyPr rtlCol="0" anchor="ctr"/>
          <a:lstStyle/>
          <a:p>
            <a:pPr algn="ctr"/>
            <a:r>
              <a:rPr lang="en-US" sz="1400" b="1">
                <a:solidFill>
                  <a:schemeClr val="bg1">
                    <a:lumMod val="85000"/>
                  </a:schemeClr>
                </a:solidFill>
              </a:rPr>
              <a:t>2024</a:t>
            </a:r>
          </a:p>
          <a:p>
            <a:pPr algn="ctr"/>
            <a:r>
              <a:rPr lang="en-US" sz="1400" b="1">
                <a:solidFill>
                  <a:schemeClr val="bg1">
                    <a:lumMod val="85000"/>
                  </a:schemeClr>
                </a:solidFill>
              </a:rPr>
              <a:t>Q4</a:t>
            </a:r>
          </a:p>
        </p:txBody>
      </p:sp>
      <p:sp>
        <p:nvSpPr>
          <p:cNvPr id="170" name="Rectangle: Rounded Corners 169">
            <a:extLst>
              <a:ext uri="{FF2B5EF4-FFF2-40B4-BE49-F238E27FC236}">
                <a16:creationId xmlns:a16="http://schemas.microsoft.com/office/drawing/2014/main" id="{3BE624F9-C16F-E484-E974-D8E7F3C459D0}"/>
              </a:ext>
            </a:extLst>
          </p:cNvPr>
          <p:cNvSpPr/>
          <p:nvPr/>
        </p:nvSpPr>
        <p:spPr>
          <a:xfrm>
            <a:off x="2376550" y="3551902"/>
            <a:ext cx="909336" cy="796636"/>
          </a:xfrm>
          <a:prstGeom prst="roundRect">
            <a:avLst/>
          </a:prstGeom>
          <a:solidFill>
            <a:srgbClr val="197EAA"/>
          </a:solidFill>
          <a:ln w="0" cap="flat">
            <a:noFill/>
            <a:prstDash val="solid"/>
            <a:miter/>
          </a:ln>
        </p:spPr>
        <p:txBody>
          <a:bodyPr rtlCol="0" anchor="ctr"/>
          <a:lstStyle/>
          <a:p>
            <a:pPr algn="ctr"/>
            <a:r>
              <a:rPr lang="en-US" sz="1400" b="1">
                <a:solidFill>
                  <a:schemeClr val="bg1">
                    <a:lumMod val="85000"/>
                  </a:schemeClr>
                </a:solidFill>
              </a:rPr>
              <a:t>2025</a:t>
            </a:r>
          </a:p>
          <a:p>
            <a:pPr algn="ctr"/>
            <a:r>
              <a:rPr lang="en-US" sz="1400" b="1">
                <a:solidFill>
                  <a:schemeClr val="bg1">
                    <a:lumMod val="85000"/>
                  </a:schemeClr>
                </a:solidFill>
              </a:rPr>
              <a:t>Q1</a:t>
            </a:r>
          </a:p>
        </p:txBody>
      </p:sp>
      <p:sp>
        <p:nvSpPr>
          <p:cNvPr id="173" name="Rectangle: Rounded Corners 172">
            <a:extLst>
              <a:ext uri="{FF2B5EF4-FFF2-40B4-BE49-F238E27FC236}">
                <a16:creationId xmlns:a16="http://schemas.microsoft.com/office/drawing/2014/main" id="{2C361650-BF10-096A-AC8E-EFFB6BCCF50C}"/>
              </a:ext>
            </a:extLst>
          </p:cNvPr>
          <p:cNvSpPr/>
          <p:nvPr/>
        </p:nvSpPr>
        <p:spPr>
          <a:xfrm>
            <a:off x="5538583" y="3546881"/>
            <a:ext cx="909336" cy="796636"/>
          </a:xfrm>
          <a:prstGeom prst="roundRect">
            <a:avLst/>
          </a:prstGeom>
          <a:solidFill>
            <a:srgbClr val="204150"/>
          </a:solidFill>
          <a:ln w="0" cap="flat">
            <a:noFill/>
            <a:prstDash val="solid"/>
            <a:miter/>
          </a:ln>
        </p:spPr>
        <p:txBody>
          <a:bodyPr rtlCol="0" anchor="ctr"/>
          <a:lstStyle/>
          <a:p>
            <a:pPr algn="ctr"/>
            <a:r>
              <a:rPr lang="en-US" sz="1400" b="1">
                <a:solidFill>
                  <a:schemeClr val="bg1">
                    <a:lumMod val="85000"/>
                  </a:schemeClr>
                </a:solidFill>
              </a:rPr>
              <a:t>2025</a:t>
            </a:r>
          </a:p>
          <a:p>
            <a:pPr algn="ctr"/>
            <a:r>
              <a:rPr lang="en-US" sz="1400" b="1">
                <a:solidFill>
                  <a:schemeClr val="bg1">
                    <a:lumMod val="85000"/>
                  </a:schemeClr>
                </a:solidFill>
              </a:rPr>
              <a:t>Q4</a:t>
            </a:r>
          </a:p>
        </p:txBody>
      </p:sp>
      <p:sp>
        <p:nvSpPr>
          <p:cNvPr id="174" name="Rectangle: Rounded Corners 173">
            <a:extLst>
              <a:ext uri="{FF2B5EF4-FFF2-40B4-BE49-F238E27FC236}">
                <a16:creationId xmlns:a16="http://schemas.microsoft.com/office/drawing/2014/main" id="{47461C5D-113F-D8E7-FA1F-72274725F140}"/>
              </a:ext>
            </a:extLst>
          </p:cNvPr>
          <p:cNvSpPr/>
          <p:nvPr/>
        </p:nvSpPr>
        <p:spPr>
          <a:xfrm>
            <a:off x="6591586" y="3554215"/>
            <a:ext cx="909336" cy="796636"/>
          </a:xfrm>
          <a:prstGeom prst="roundRect">
            <a:avLst/>
          </a:prstGeom>
          <a:solidFill>
            <a:srgbClr val="204150"/>
          </a:solidFill>
          <a:ln w="0" cap="flat">
            <a:noFill/>
            <a:prstDash val="solid"/>
            <a:miter/>
          </a:ln>
        </p:spPr>
        <p:txBody>
          <a:bodyPr rtlCol="0" anchor="ctr"/>
          <a:lstStyle/>
          <a:p>
            <a:pPr algn="ctr"/>
            <a:r>
              <a:rPr lang="en-US" sz="1400" b="1">
                <a:solidFill>
                  <a:schemeClr val="bg1">
                    <a:lumMod val="85000"/>
                  </a:schemeClr>
                </a:solidFill>
              </a:rPr>
              <a:t>2026</a:t>
            </a:r>
          </a:p>
          <a:p>
            <a:pPr algn="ctr"/>
            <a:r>
              <a:rPr lang="en-US" sz="1400" b="1">
                <a:solidFill>
                  <a:schemeClr val="bg1">
                    <a:lumMod val="85000"/>
                  </a:schemeClr>
                </a:solidFill>
              </a:rPr>
              <a:t>Q1</a:t>
            </a:r>
          </a:p>
        </p:txBody>
      </p:sp>
      <p:sp>
        <p:nvSpPr>
          <p:cNvPr id="175" name="Rectangle: Rounded Corners 174">
            <a:extLst>
              <a:ext uri="{FF2B5EF4-FFF2-40B4-BE49-F238E27FC236}">
                <a16:creationId xmlns:a16="http://schemas.microsoft.com/office/drawing/2014/main" id="{73CBC967-CF8F-4824-85AF-CB695E4AE0F4}"/>
              </a:ext>
            </a:extLst>
          </p:cNvPr>
          <p:cNvSpPr/>
          <p:nvPr/>
        </p:nvSpPr>
        <p:spPr>
          <a:xfrm>
            <a:off x="7644589" y="3546881"/>
            <a:ext cx="909336" cy="796636"/>
          </a:xfrm>
          <a:prstGeom prst="roundRect">
            <a:avLst/>
          </a:prstGeom>
          <a:solidFill>
            <a:srgbClr val="204150"/>
          </a:solidFill>
          <a:ln w="0" cap="flat">
            <a:noFill/>
            <a:prstDash val="solid"/>
            <a:miter/>
          </a:ln>
        </p:spPr>
        <p:txBody>
          <a:bodyPr rtlCol="0" anchor="ctr"/>
          <a:lstStyle/>
          <a:p>
            <a:pPr algn="ctr"/>
            <a:r>
              <a:rPr lang="en-US" sz="1400" b="1">
                <a:solidFill>
                  <a:schemeClr val="bg1">
                    <a:lumMod val="85000"/>
                  </a:schemeClr>
                </a:solidFill>
              </a:rPr>
              <a:t>2026</a:t>
            </a:r>
          </a:p>
          <a:p>
            <a:pPr algn="ctr"/>
            <a:r>
              <a:rPr lang="en-US" sz="1400" b="1">
                <a:solidFill>
                  <a:schemeClr val="bg1">
                    <a:lumMod val="85000"/>
                  </a:schemeClr>
                </a:solidFill>
              </a:rPr>
              <a:t>Q2</a:t>
            </a:r>
          </a:p>
        </p:txBody>
      </p:sp>
      <p:sp>
        <p:nvSpPr>
          <p:cNvPr id="176" name="Rectangle: Rounded Corners 175">
            <a:extLst>
              <a:ext uri="{FF2B5EF4-FFF2-40B4-BE49-F238E27FC236}">
                <a16:creationId xmlns:a16="http://schemas.microsoft.com/office/drawing/2014/main" id="{1CF22963-5FCD-B709-8B62-6958B52B42C3}"/>
              </a:ext>
            </a:extLst>
          </p:cNvPr>
          <p:cNvSpPr/>
          <p:nvPr/>
        </p:nvSpPr>
        <p:spPr>
          <a:xfrm>
            <a:off x="8697592" y="3534051"/>
            <a:ext cx="909336" cy="796636"/>
          </a:xfrm>
          <a:prstGeom prst="roundRect">
            <a:avLst/>
          </a:prstGeom>
          <a:solidFill>
            <a:srgbClr val="204150"/>
          </a:solidFill>
          <a:ln w="0" cap="flat">
            <a:noFill/>
            <a:prstDash val="solid"/>
            <a:miter/>
          </a:ln>
        </p:spPr>
        <p:txBody>
          <a:bodyPr rtlCol="0" anchor="ctr"/>
          <a:lstStyle/>
          <a:p>
            <a:pPr algn="ctr"/>
            <a:r>
              <a:rPr lang="en-US" sz="1400" b="1">
                <a:solidFill>
                  <a:schemeClr val="bg1">
                    <a:lumMod val="85000"/>
                  </a:schemeClr>
                </a:solidFill>
              </a:rPr>
              <a:t>2026</a:t>
            </a:r>
          </a:p>
          <a:p>
            <a:pPr algn="ctr"/>
            <a:r>
              <a:rPr lang="en-US" sz="1400" b="1">
                <a:solidFill>
                  <a:schemeClr val="bg1">
                    <a:lumMod val="85000"/>
                  </a:schemeClr>
                </a:solidFill>
              </a:rPr>
              <a:t>Q3</a:t>
            </a:r>
          </a:p>
        </p:txBody>
      </p:sp>
      <p:sp>
        <p:nvSpPr>
          <p:cNvPr id="188" name="TextBox 187">
            <a:extLst>
              <a:ext uri="{FF2B5EF4-FFF2-40B4-BE49-F238E27FC236}">
                <a16:creationId xmlns:a16="http://schemas.microsoft.com/office/drawing/2014/main" id="{92A651E1-490A-8D89-EE19-DB79E168CE85}"/>
              </a:ext>
            </a:extLst>
          </p:cNvPr>
          <p:cNvSpPr txBox="1"/>
          <p:nvPr/>
        </p:nvSpPr>
        <p:spPr>
          <a:xfrm>
            <a:off x="267520" y="1898808"/>
            <a:ext cx="5127393" cy="584459"/>
          </a:xfrm>
          <a:prstGeom prst="chevron">
            <a:avLst/>
          </a:prstGeom>
          <a:gradFill flip="none" rotWithShape="1">
            <a:gsLst>
              <a:gs pos="92000">
                <a:srgbClr val="7D919B"/>
              </a:gs>
              <a:gs pos="34000">
                <a:srgbClr val="F1F5F9"/>
              </a:gs>
              <a:gs pos="0">
                <a:srgbClr val="197EAA"/>
              </a:gs>
              <a:gs pos="100000">
                <a:srgbClr val="204150"/>
              </a:gs>
            </a:gsLst>
            <a:lin ang="0" scaled="1"/>
            <a:tileRect/>
          </a:gradFill>
        </p:spPr>
        <p:txBody>
          <a:bodyPr wrap="square" anchor="ctr">
            <a:noAutofit/>
          </a:bodyPr>
          <a:lstStyle/>
          <a:p>
            <a:pPr algn="ctr"/>
            <a:r>
              <a:rPr lang="en-US" sz="1100" b="1" spc="300"/>
              <a:t>NEAR-TERM PLANNING HORIZON EFFORTS</a:t>
            </a:r>
          </a:p>
        </p:txBody>
      </p:sp>
      <p:sp>
        <p:nvSpPr>
          <p:cNvPr id="189" name="TextBox 188">
            <a:extLst>
              <a:ext uri="{FF2B5EF4-FFF2-40B4-BE49-F238E27FC236}">
                <a16:creationId xmlns:a16="http://schemas.microsoft.com/office/drawing/2014/main" id="{F29FF152-4D4A-68A2-025C-139B8F5ABE26}"/>
              </a:ext>
            </a:extLst>
          </p:cNvPr>
          <p:cNvSpPr txBox="1"/>
          <p:nvPr/>
        </p:nvSpPr>
        <p:spPr>
          <a:xfrm>
            <a:off x="274724" y="2577995"/>
            <a:ext cx="8880689" cy="563976"/>
          </a:xfrm>
          <a:prstGeom prst="chevron">
            <a:avLst/>
          </a:prstGeom>
          <a:gradFill flip="none" rotWithShape="1">
            <a:gsLst>
              <a:gs pos="74000">
                <a:schemeClr val="bg1">
                  <a:alpha val="79000"/>
                </a:schemeClr>
              </a:gs>
              <a:gs pos="23000">
                <a:srgbClr val="9FC9DB">
                  <a:alpha val="76000"/>
                </a:srgbClr>
              </a:gs>
              <a:gs pos="0">
                <a:srgbClr val="197EAA"/>
              </a:gs>
              <a:gs pos="100000">
                <a:srgbClr val="204150"/>
              </a:gs>
              <a:gs pos="57000">
                <a:schemeClr val="bg1"/>
              </a:gs>
            </a:gsLst>
            <a:lin ang="0" scaled="1"/>
            <a:tileRect/>
          </a:gradFill>
        </p:spPr>
        <p:txBody>
          <a:bodyPr wrap="square" anchor="ctr">
            <a:noAutofit/>
          </a:bodyPr>
          <a:lstStyle/>
          <a:p>
            <a:pPr algn="ctr"/>
            <a:r>
              <a:rPr lang="en-US" sz="1100" b="1" spc="300"/>
              <a:t>LONG-TERM PLANNING EFFORTS</a:t>
            </a:r>
          </a:p>
        </p:txBody>
      </p:sp>
      <p:grpSp>
        <p:nvGrpSpPr>
          <p:cNvPr id="358" name="Group 357">
            <a:extLst>
              <a:ext uri="{FF2B5EF4-FFF2-40B4-BE49-F238E27FC236}">
                <a16:creationId xmlns:a16="http://schemas.microsoft.com/office/drawing/2014/main" id="{0D9CC41E-F96D-54AF-DEDC-F9E8DEAEF2D3}"/>
              </a:ext>
            </a:extLst>
          </p:cNvPr>
          <p:cNvGrpSpPr/>
          <p:nvPr/>
        </p:nvGrpSpPr>
        <p:grpSpPr>
          <a:xfrm>
            <a:off x="270544" y="3227223"/>
            <a:ext cx="11445414" cy="296887"/>
            <a:chOff x="92180" y="2861954"/>
            <a:chExt cx="12033340" cy="209093"/>
          </a:xfrm>
          <a:solidFill>
            <a:srgbClr val="8E969A"/>
          </a:solidFill>
        </p:grpSpPr>
        <p:grpSp>
          <p:nvGrpSpPr>
            <p:cNvPr id="356" name="Group 355">
              <a:extLst>
                <a:ext uri="{FF2B5EF4-FFF2-40B4-BE49-F238E27FC236}">
                  <a16:creationId xmlns:a16="http://schemas.microsoft.com/office/drawing/2014/main" id="{BADEA9D5-E870-3506-A079-A706C2A41C2B}"/>
                </a:ext>
              </a:extLst>
            </p:cNvPr>
            <p:cNvGrpSpPr/>
            <p:nvPr/>
          </p:nvGrpSpPr>
          <p:grpSpPr>
            <a:xfrm>
              <a:off x="92180" y="2917731"/>
              <a:ext cx="12033340" cy="153316"/>
              <a:chOff x="92180" y="2917731"/>
              <a:chExt cx="12033340" cy="153316"/>
            </a:xfrm>
            <a:grpFill/>
          </p:grpSpPr>
          <p:cxnSp>
            <p:nvCxnSpPr>
              <p:cNvPr id="353" name="Straight Arrow Connector 352">
                <a:extLst>
                  <a:ext uri="{FF2B5EF4-FFF2-40B4-BE49-F238E27FC236}">
                    <a16:creationId xmlns:a16="http://schemas.microsoft.com/office/drawing/2014/main" id="{3DC129DA-18BC-058C-0ED0-7053AC9969DD}"/>
                  </a:ext>
                </a:extLst>
              </p:cNvPr>
              <p:cNvCxnSpPr>
                <a:cxnSpLocks/>
              </p:cNvCxnSpPr>
              <p:nvPr/>
            </p:nvCxnSpPr>
            <p:spPr>
              <a:xfrm>
                <a:off x="92180" y="2922494"/>
                <a:ext cx="12033340" cy="0"/>
              </a:xfrm>
              <a:prstGeom prst="straightConnector1">
                <a:avLst/>
              </a:prstGeom>
              <a:grpFill/>
              <a:ln w="15875">
                <a:solidFill>
                  <a:srgbClr val="8E969A"/>
                </a:solidFill>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27F2DAE4-B620-7303-9F64-FC2B2F7F65C4}"/>
                  </a:ext>
                </a:extLst>
              </p:cNvPr>
              <p:cNvCxnSpPr>
                <a:cxnSpLocks/>
              </p:cNvCxnSpPr>
              <p:nvPr/>
            </p:nvCxnSpPr>
            <p:spPr>
              <a:xfrm>
                <a:off x="92180" y="2917731"/>
                <a:ext cx="0" cy="153316"/>
              </a:xfrm>
              <a:prstGeom prst="line">
                <a:avLst/>
              </a:prstGeom>
              <a:grpFill/>
              <a:ln w="15875">
                <a:solidFill>
                  <a:srgbClr val="8E969A"/>
                </a:solidFill>
              </a:ln>
            </p:spPr>
            <p:style>
              <a:lnRef idx="1">
                <a:schemeClr val="accent1"/>
              </a:lnRef>
              <a:fillRef idx="0">
                <a:schemeClr val="accent1"/>
              </a:fillRef>
              <a:effectRef idx="0">
                <a:schemeClr val="accent1"/>
              </a:effectRef>
              <a:fontRef idx="minor">
                <a:schemeClr val="tx1"/>
              </a:fontRef>
            </p:style>
          </p:cxnSp>
        </p:grpSp>
        <p:sp>
          <p:nvSpPr>
            <p:cNvPr id="357" name="TextBox 356">
              <a:extLst>
                <a:ext uri="{FF2B5EF4-FFF2-40B4-BE49-F238E27FC236}">
                  <a16:creationId xmlns:a16="http://schemas.microsoft.com/office/drawing/2014/main" id="{74BACFFE-5A6F-2202-1CD8-5A2388B89947}"/>
                </a:ext>
              </a:extLst>
            </p:cNvPr>
            <p:cNvSpPr txBox="1"/>
            <p:nvPr/>
          </p:nvSpPr>
          <p:spPr>
            <a:xfrm>
              <a:off x="1674841" y="2861954"/>
              <a:ext cx="9287162" cy="116399"/>
            </a:xfrm>
            <a:prstGeom prst="roundRect">
              <a:avLst>
                <a:gd name="adj" fmla="val 0"/>
              </a:avLst>
            </a:prstGeom>
            <a:grpFill/>
          </p:spPr>
          <p:txBody>
            <a:bodyPr wrap="square" lIns="91440" tIns="45720" rIns="91440" bIns="45720" anchor="ctr">
              <a:noAutofit/>
            </a:bodyPr>
            <a:lstStyle/>
            <a:p>
              <a:pPr algn="ctr">
                <a:lnSpc>
                  <a:spcPts val="1000"/>
                </a:lnSpc>
              </a:pPr>
              <a:r>
                <a:rPr lang="en-US" sz="900" b="1" spc="600">
                  <a:solidFill>
                    <a:schemeClr val="bg1"/>
                  </a:solidFill>
                </a:rPr>
                <a:t>QUARTERLY PUBLIC ENGAGEMENT</a:t>
              </a:r>
            </a:p>
          </p:txBody>
        </p:sp>
      </p:grpSp>
      <p:sp>
        <p:nvSpPr>
          <p:cNvPr id="34" name="Rectangle: Rounded Corners 33">
            <a:extLst>
              <a:ext uri="{FF2B5EF4-FFF2-40B4-BE49-F238E27FC236}">
                <a16:creationId xmlns:a16="http://schemas.microsoft.com/office/drawing/2014/main" id="{4D8A35DA-593C-B639-C137-B3FD1F9C0566}"/>
              </a:ext>
            </a:extLst>
          </p:cNvPr>
          <p:cNvSpPr/>
          <p:nvPr/>
        </p:nvSpPr>
        <p:spPr>
          <a:xfrm>
            <a:off x="3431065" y="3548360"/>
            <a:ext cx="909336" cy="796636"/>
          </a:xfrm>
          <a:prstGeom prst="roundRect">
            <a:avLst/>
          </a:prstGeom>
          <a:solidFill>
            <a:srgbClr val="197EAA"/>
          </a:solidFill>
          <a:ln w="0" cap="flat">
            <a:noFill/>
            <a:prstDash val="solid"/>
            <a:miter/>
          </a:ln>
        </p:spPr>
        <p:txBody>
          <a:bodyPr rtlCol="0" anchor="ctr"/>
          <a:lstStyle/>
          <a:p>
            <a:pPr algn="ctr"/>
            <a:r>
              <a:rPr lang="en-US" sz="1400" b="1">
                <a:solidFill>
                  <a:schemeClr val="bg1">
                    <a:lumMod val="85000"/>
                  </a:schemeClr>
                </a:solidFill>
              </a:rPr>
              <a:t>2025</a:t>
            </a:r>
          </a:p>
          <a:p>
            <a:pPr algn="ctr"/>
            <a:r>
              <a:rPr lang="en-US" sz="1400" b="1">
                <a:solidFill>
                  <a:schemeClr val="bg1">
                    <a:lumMod val="85000"/>
                  </a:schemeClr>
                </a:solidFill>
              </a:rPr>
              <a:t>Q2</a:t>
            </a:r>
          </a:p>
        </p:txBody>
      </p:sp>
      <p:sp>
        <p:nvSpPr>
          <p:cNvPr id="36" name="Rectangle: Rounded Corners 35">
            <a:extLst>
              <a:ext uri="{FF2B5EF4-FFF2-40B4-BE49-F238E27FC236}">
                <a16:creationId xmlns:a16="http://schemas.microsoft.com/office/drawing/2014/main" id="{4175C41F-BD54-2E28-31AA-86DB9D20AF92}"/>
              </a:ext>
            </a:extLst>
          </p:cNvPr>
          <p:cNvSpPr/>
          <p:nvPr/>
        </p:nvSpPr>
        <p:spPr>
          <a:xfrm>
            <a:off x="4485580" y="3548627"/>
            <a:ext cx="909336" cy="796636"/>
          </a:xfrm>
          <a:prstGeom prst="roundRect">
            <a:avLst/>
          </a:prstGeom>
          <a:solidFill>
            <a:srgbClr val="197EAA"/>
          </a:solidFill>
          <a:ln w="0" cap="flat">
            <a:noFill/>
            <a:prstDash val="solid"/>
            <a:miter/>
          </a:ln>
        </p:spPr>
        <p:txBody>
          <a:bodyPr rtlCol="0" anchor="ctr"/>
          <a:lstStyle/>
          <a:p>
            <a:pPr algn="ctr"/>
            <a:r>
              <a:rPr lang="en-US" sz="1400" b="1">
                <a:solidFill>
                  <a:schemeClr val="bg1">
                    <a:lumMod val="85000"/>
                  </a:schemeClr>
                </a:solidFill>
              </a:rPr>
              <a:t>2025</a:t>
            </a:r>
          </a:p>
          <a:p>
            <a:pPr algn="ctr"/>
            <a:r>
              <a:rPr lang="en-US" sz="1400" b="1">
                <a:solidFill>
                  <a:schemeClr val="bg1">
                    <a:lumMod val="85000"/>
                  </a:schemeClr>
                </a:solidFill>
              </a:rPr>
              <a:t>Q3</a:t>
            </a:r>
          </a:p>
        </p:txBody>
      </p:sp>
      <p:sp>
        <p:nvSpPr>
          <p:cNvPr id="37" name="TextBox 36">
            <a:extLst>
              <a:ext uri="{FF2B5EF4-FFF2-40B4-BE49-F238E27FC236}">
                <a16:creationId xmlns:a16="http://schemas.microsoft.com/office/drawing/2014/main" id="{9EB7C3C7-594A-AA8D-F401-4B8BA9524391}"/>
              </a:ext>
            </a:extLst>
          </p:cNvPr>
          <p:cNvSpPr txBox="1"/>
          <p:nvPr/>
        </p:nvSpPr>
        <p:spPr>
          <a:xfrm>
            <a:off x="8986982" y="2577996"/>
            <a:ext cx="2933745" cy="563408"/>
          </a:xfrm>
          <a:prstGeom prst="chevron">
            <a:avLst/>
          </a:prstGeom>
          <a:gradFill flip="none" rotWithShape="1">
            <a:gsLst>
              <a:gs pos="80000">
                <a:schemeClr val="bg1">
                  <a:alpha val="79000"/>
                </a:schemeClr>
              </a:gs>
              <a:gs pos="23000">
                <a:srgbClr val="9FC9DB">
                  <a:alpha val="76000"/>
                </a:srgbClr>
              </a:gs>
              <a:gs pos="0">
                <a:srgbClr val="197EAA"/>
              </a:gs>
              <a:gs pos="100000">
                <a:srgbClr val="204150"/>
              </a:gs>
              <a:gs pos="57000">
                <a:schemeClr val="bg1"/>
              </a:gs>
            </a:gsLst>
            <a:lin ang="0" scaled="1"/>
            <a:tileRect/>
          </a:gradFill>
        </p:spPr>
        <p:txBody>
          <a:bodyPr wrap="square" lIns="91440" tIns="45720" rIns="91440" bIns="45720" anchor="ctr">
            <a:noAutofit/>
          </a:bodyPr>
          <a:lstStyle/>
          <a:p>
            <a:pPr algn="ctr"/>
            <a:r>
              <a:rPr lang="en-US" sz="900" b="1" spc="300"/>
              <a:t>PROJECT DISTRIBUTION &amp; REGIONAL PARTNER ENGAGEMENT</a:t>
            </a:r>
          </a:p>
        </p:txBody>
      </p:sp>
      <p:grpSp>
        <p:nvGrpSpPr>
          <p:cNvPr id="39" name="Group 38">
            <a:extLst>
              <a:ext uri="{FF2B5EF4-FFF2-40B4-BE49-F238E27FC236}">
                <a16:creationId xmlns:a16="http://schemas.microsoft.com/office/drawing/2014/main" id="{320C1D9C-1AD4-2BAB-0AEC-6D72B853F10A}"/>
              </a:ext>
            </a:extLst>
          </p:cNvPr>
          <p:cNvGrpSpPr/>
          <p:nvPr/>
        </p:nvGrpSpPr>
        <p:grpSpPr>
          <a:xfrm>
            <a:off x="4876957" y="5419761"/>
            <a:ext cx="1449492" cy="882683"/>
            <a:chOff x="3440906" y="1751265"/>
            <a:chExt cx="1577678" cy="719435"/>
          </a:xfrm>
          <a:solidFill>
            <a:srgbClr val="204150"/>
          </a:solidFill>
        </p:grpSpPr>
        <p:sp>
          <p:nvSpPr>
            <p:cNvPr id="40" name="Diamond 39">
              <a:extLst>
                <a:ext uri="{FF2B5EF4-FFF2-40B4-BE49-F238E27FC236}">
                  <a16:creationId xmlns:a16="http://schemas.microsoft.com/office/drawing/2014/main" id="{18A38ED1-F23B-5CD3-ED8E-A6182BC3786A}"/>
                </a:ext>
              </a:extLst>
            </p:cNvPr>
            <p:cNvSpPr/>
            <p:nvPr/>
          </p:nvSpPr>
          <p:spPr>
            <a:xfrm rot="10800000">
              <a:off x="3440906" y="1974760"/>
              <a:ext cx="235056" cy="235056"/>
            </a:xfrm>
            <a:prstGeom prst="diamond">
              <a:avLst/>
            </a:prstGeom>
            <a:grp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100"/>
                </a:lnSpc>
              </a:pPr>
              <a:endParaRPr lang="en-US" sz="1000"/>
            </a:p>
          </p:txBody>
        </p:sp>
        <p:sp>
          <p:nvSpPr>
            <p:cNvPr id="41" name="TextBox 6">
              <a:extLst>
                <a:ext uri="{FF2B5EF4-FFF2-40B4-BE49-F238E27FC236}">
                  <a16:creationId xmlns:a16="http://schemas.microsoft.com/office/drawing/2014/main" id="{E5885483-238E-6D60-54B9-97CD348C1F3E}"/>
                </a:ext>
              </a:extLst>
            </p:cNvPr>
            <p:cNvSpPr txBox="1"/>
            <p:nvPr/>
          </p:nvSpPr>
          <p:spPr>
            <a:xfrm>
              <a:off x="3707098" y="1751265"/>
              <a:ext cx="1311486" cy="719435"/>
            </a:xfrm>
            <a:prstGeom prst="rect">
              <a:avLst/>
            </a:prstGeom>
            <a:grpFill/>
          </p:spPr>
          <p:txBody>
            <a:bodyPr wrap="square"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100"/>
                </a:lnSpc>
              </a:pPr>
              <a:r>
                <a:rPr lang="en-US" sz="1000" b="1">
                  <a:solidFill>
                    <a:schemeClr val="bg1"/>
                  </a:solidFill>
                </a:rPr>
                <a:t>Aug 2025: </a:t>
              </a:r>
              <a:r>
                <a:rPr lang="en-US" sz="1000">
                  <a:solidFill>
                    <a:schemeClr val="bg1"/>
                  </a:solidFill>
                </a:rPr>
                <a:t>Initial  10-year Horizon Report Complete </a:t>
              </a:r>
            </a:p>
          </p:txBody>
        </p:sp>
      </p:grpSp>
      <p:grpSp>
        <p:nvGrpSpPr>
          <p:cNvPr id="42" name="Group 41">
            <a:extLst>
              <a:ext uri="{FF2B5EF4-FFF2-40B4-BE49-F238E27FC236}">
                <a16:creationId xmlns:a16="http://schemas.microsoft.com/office/drawing/2014/main" id="{34685A14-F148-CB7B-B377-9F7A584348B7}"/>
              </a:ext>
            </a:extLst>
          </p:cNvPr>
          <p:cNvGrpSpPr/>
          <p:nvPr/>
        </p:nvGrpSpPr>
        <p:grpSpPr>
          <a:xfrm flipH="1">
            <a:off x="66053" y="5427997"/>
            <a:ext cx="772210" cy="796635"/>
            <a:chOff x="1939932" y="4801012"/>
            <a:chExt cx="1053348" cy="539113"/>
          </a:xfrm>
        </p:grpSpPr>
        <p:sp>
          <p:nvSpPr>
            <p:cNvPr id="46" name="Diamond 45">
              <a:extLst>
                <a:ext uri="{FF2B5EF4-FFF2-40B4-BE49-F238E27FC236}">
                  <a16:creationId xmlns:a16="http://schemas.microsoft.com/office/drawing/2014/main" id="{863FAD28-E038-7368-AD95-C5C856528859}"/>
                </a:ext>
              </a:extLst>
            </p:cNvPr>
            <p:cNvSpPr/>
            <p:nvPr/>
          </p:nvSpPr>
          <p:spPr>
            <a:xfrm rot="10800000">
              <a:off x="1939932" y="4915535"/>
              <a:ext cx="310067" cy="310067"/>
            </a:xfrm>
            <a:prstGeom prst="diamond">
              <a:avLst/>
            </a:prstGeom>
            <a:solidFill>
              <a:srgbClr val="204150"/>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a:p>
          </p:txBody>
        </p:sp>
        <p:sp>
          <p:nvSpPr>
            <p:cNvPr id="47" name="TextBox 208">
              <a:extLst>
                <a:ext uri="{FF2B5EF4-FFF2-40B4-BE49-F238E27FC236}">
                  <a16:creationId xmlns:a16="http://schemas.microsoft.com/office/drawing/2014/main" id="{A8148952-5755-7316-6ABD-1205D81900DA}"/>
                </a:ext>
              </a:extLst>
            </p:cNvPr>
            <p:cNvSpPr txBox="1"/>
            <p:nvPr/>
          </p:nvSpPr>
          <p:spPr>
            <a:xfrm>
              <a:off x="2085295" y="4801012"/>
              <a:ext cx="907985" cy="539113"/>
            </a:xfrm>
            <a:prstGeom prst="rect">
              <a:avLst/>
            </a:prstGeom>
            <a:solidFill>
              <a:srgbClr val="204150"/>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100"/>
                </a:lnSpc>
              </a:pPr>
              <a:r>
                <a:rPr lang="en-US" sz="1000" b="1">
                  <a:solidFill>
                    <a:schemeClr val="bg1"/>
                  </a:solidFill>
                </a:rPr>
                <a:t>Sept 2024: </a:t>
              </a:r>
              <a:r>
                <a:rPr lang="en-US" sz="1000">
                  <a:solidFill>
                    <a:schemeClr val="bg1"/>
                  </a:solidFill>
                </a:rPr>
                <a:t>Final Study Plan</a:t>
              </a:r>
            </a:p>
          </p:txBody>
        </p:sp>
      </p:grpSp>
      <p:grpSp>
        <p:nvGrpSpPr>
          <p:cNvPr id="43" name="Group 42">
            <a:extLst>
              <a:ext uri="{FF2B5EF4-FFF2-40B4-BE49-F238E27FC236}">
                <a16:creationId xmlns:a16="http://schemas.microsoft.com/office/drawing/2014/main" id="{B6F607A7-5800-4596-C276-EC767CA3F443}"/>
              </a:ext>
            </a:extLst>
          </p:cNvPr>
          <p:cNvGrpSpPr/>
          <p:nvPr/>
        </p:nvGrpSpPr>
        <p:grpSpPr>
          <a:xfrm>
            <a:off x="814855" y="4311399"/>
            <a:ext cx="91440" cy="1514915"/>
            <a:chOff x="1932312" y="4062905"/>
            <a:chExt cx="91440" cy="1514915"/>
          </a:xfrm>
        </p:grpSpPr>
        <p:cxnSp>
          <p:nvCxnSpPr>
            <p:cNvPr id="44" name="Straight Connector 43">
              <a:extLst>
                <a:ext uri="{FF2B5EF4-FFF2-40B4-BE49-F238E27FC236}">
                  <a16:creationId xmlns:a16="http://schemas.microsoft.com/office/drawing/2014/main" id="{413BA3C2-81BC-91FB-977F-444CEC8839C7}"/>
                </a:ext>
              </a:extLst>
            </p:cNvPr>
            <p:cNvCxnSpPr>
              <a:cxnSpLocks/>
              <a:endCxn id="46" idx="3"/>
            </p:cNvCxnSpPr>
            <p:nvPr/>
          </p:nvCxnSpPr>
          <p:spPr>
            <a:xfrm flipH="1">
              <a:off x="1955720" y="4178469"/>
              <a:ext cx="14692" cy="1399351"/>
            </a:xfrm>
            <a:prstGeom prst="line">
              <a:avLst/>
            </a:prstGeom>
            <a:ln w="19050">
              <a:solidFill>
                <a:srgbClr val="204150"/>
              </a:solidFill>
              <a:prstDash val="dashDot"/>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E9E1E1B9-32CD-D881-837F-8E582F65E8F1}"/>
                </a:ext>
              </a:extLst>
            </p:cNvPr>
            <p:cNvSpPr/>
            <p:nvPr/>
          </p:nvSpPr>
          <p:spPr>
            <a:xfrm>
              <a:off x="1932312" y="4062905"/>
              <a:ext cx="91440" cy="91440"/>
            </a:xfrm>
            <a:prstGeom prst="ellipse">
              <a:avLst/>
            </a:prstGeom>
            <a:solidFill>
              <a:srgbClr val="2041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51" name="Group 50">
            <a:extLst>
              <a:ext uri="{FF2B5EF4-FFF2-40B4-BE49-F238E27FC236}">
                <a16:creationId xmlns:a16="http://schemas.microsoft.com/office/drawing/2014/main" id="{B00BBF36-80ED-62CA-121A-D4B43EBD2CBE}"/>
              </a:ext>
            </a:extLst>
          </p:cNvPr>
          <p:cNvGrpSpPr/>
          <p:nvPr/>
        </p:nvGrpSpPr>
        <p:grpSpPr>
          <a:xfrm>
            <a:off x="7670630" y="5484200"/>
            <a:ext cx="1446749" cy="834049"/>
            <a:chOff x="2229213" y="1792342"/>
            <a:chExt cx="1446749" cy="674355"/>
          </a:xfrm>
          <a:solidFill>
            <a:srgbClr val="204150"/>
          </a:solidFill>
        </p:grpSpPr>
        <p:sp>
          <p:nvSpPr>
            <p:cNvPr id="52" name="Diamond 51">
              <a:extLst>
                <a:ext uri="{FF2B5EF4-FFF2-40B4-BE49-F238E27FC236}">
                  <a16:creationId xmlns:a16="http://schemas.microsoft.com/office/drawing/2014/main" id="{D6E956E9-32A9-1E6F-3449-20E5E2029D6E}"/>
                </a:ext>
              </a:extLst>
            </p:cNvPr>
            <p:cNvSpPr/>
            <p:nvPr/>
          </p:nvSpPr>
          <p:spPr>
            <a:xfrm rot="10800000">
              <a:off x="3440906" y="1974760"/>
              <a:ext cx="235056" cy="235056"/>
            </a:xfrm>
            <a:prstGeom prst="diamond">
              <a:avLst/>
            </a:prstGeom>
            <a:grp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100"/>
                </a:lnSpc>
              </a:pPr>
              <a:endParaRPr lang="en-US" sz="1000"/>
            </a:p>
          </p:txBody>
        </p:sp>
        <p:sp>
          <p:nvSpPr>
            <p:cNvPr id="53" name="TextBox 6">
              <a:extLst>
                <a:ext uri="{FF2B5EF4-FFF2-40B4-BE49-F238E27FC236}">
                  <a16:creationId xmlns:a16="http://schemas.microsoft.com/office/drawing/2014/main" id="{13CD8B26-1320-6138-78B2-434D599715D0}"/>
                </a:ext>
              </a:extLst>
            </p:cNvPr>
            <p:cNvSpPr txBox="1"/>
            <p:nvPr/>
          </p:nvSpPr>
          <p:spPr>
            <a:xfrm>
              <a:off x="2229213" y="1792342"/>
              <a:ext cx="1311486" cy="674355"/>
            </a:xfrm>
            <a:prstGeom prst="rect">
              <a:avLst/>
            </a:prstGeom>
            <a:grpFill/>
          </p:spPr>
          <p:txBody>
            <a:bodyPr wrap="square"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100"/>
                </a:lnSpc>
              </a:pPr>
              <a:r>
                <a:rPr lang="en-US" sz="900" b="1">
                  <a:solidFill>
                    <a:schemeClr val="bg1"/>
                  </a:solidFill>
                </a:rPr>
                <a:t>Sept 2026: </a:t>
              </a:r>
              <a:r>
                <a:rPr lang="en-US" sz="900">
                  <a:solidFill>
                    <a:schemeClr val="bg1"/>
                  </a:solidFill>
                </a:rPr>
                <a:t>Completion of 20-year Horizon Report and Final 10-year Horizon</a:t>
              </a:r>
              <a:r>
                <a:rPr lang="en-US" sz="1000">
                  <a:solidFill>
                    <a:schemeClr val="bg1"/>
                  </a:solidFill>
                </a:rPr>
                <a:t> Report</a:t>
              </a:r>
              <a:endParaRPr lang="en-US" sz="1000" err="1">
                <a:solidFill>
                  <a:schemeClr val="bg1"/>
                </a:solidFill>
                <a:ea typeface="Nirmala UI"/>
                <a:cs typeface="Nirmala UI"/>
              </a:endParaRPr>
            </a:p>
          </p:txBody>
        </p:sp>
      </p:grpSp>
      <p:grpSp>
        <p:nvGrpSpPr>
          <p:cNvPr id="54" name="Group 53">
            <a:extLst>
              <a:ext uri="{FF2B5EF4-FFF2-40B4-BE49-F238E27FC236}">
                <a16:creationId xmlns:a16="http://schemas.microsoft.com/office/drawing/2014/main" id="{F6480D0B-D02B-259B-409F-CE0FFB8B882F}"/>
              </a:ext>
            </a:extLst>
          </p:cNvPr>
          <p:cNvGrpSpPr/>
          <p:nvPr/>
        </p:nvGrpSpPr>
        <p:grpSpPr>
          <a:xfrm>
            <a:off x="9052609" y="4307593"/>
            <a:ext cx="91440" cy="1547581"/>
            <a:chOff x="1932312" y="4062905"/>
            <a:chExt cx="91440" cy="1547581"/>
          </a:xfrm>
        </p:grpSpPr>
        <p:cxnSp>
          <p:nvCxnSpPr>
            <p:cNvPr id="55" name="Straight Connector 54">
              <a:extLst>
                <a:ext uri="{FF2B5EF4-FFF2-40B4-BE49-F238E27FC236}">
                  <a16:creationId xmlns:a16="http://schemas.microsoft.com/office/drawing/2014/main" id="{4FAF4E2C-8B85-0CB8-91C6-DF63DC0E6204}"/>
                </a:ext>
              </a:extLst>
            </p:cNvPr>
            <p:cNvCxnSpPr>
              <a:cxnSpLocks/>
              <a:stCxn id="56" idx="4"/>
              <a:endCxn id="52" idx="1"/>
            </p:cNvCxnSpPr>
            <p:nvPr/>
          </p:nvCxnSpPr>
          <p:spPr>
            <a:xfrm>
              <a:off x="1978032" y="4154345"/>
              <a:ext cx="19050" cy="1456141"/>
            </a:xfrm>
            <a:prstGeom prst="line">
              <a:avLst/>
            </a:prstGeom>
            <a:ln w="19050">
              <a:solidFill>
                <a:srgbClr val="204150"/>
              </a:solidFill>
              <a:prstDash val="dashDot"/>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4A791FD7-0C12-463D-441B-DA10882C6FCE}"/>
                </a:ext>
              </a:extLst>
            </p:cNvPr>
            <p:cNvSpPr/>
            <p:nvPr/>
          </p:nvSpPr>
          <p:spPr>
            <a:xfrm>
              <a:off x="1932312" y="4062905"/>
              <a:ext cx="91440" cy="91440"/>
            </a:xfrm>
            <a:prstGeom prst="ellipse">
              <a:avLst/>
            </a:prstGeom>
            <a:solidFill>
              <a:srgbClr val="2041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1" name="TextBox 208">
            <a:extLst>
              <a:ext uri="{FF2B5EF4-FFF2-40B4-BE49-F238E27FC236}">
                <a16:creationId xmlns:a16="http://schemas.microsoft.com/office/drawing/2014/main" id="{37CA38DC-62CB-D2B4-0F0A-3A7F730922C0}"/>
              </a:ext>
            </a:extLst>
          </p:cNvPr>
          <p:cNvSpPr txBox="1"/>
          <p:nvPr/>
        </p:nvSpPr>
        <p:spPr>
          <a:xfrm>
            <a:off x="3910488" y="5119517"/>
            <a:ext cx="900488" cy="578385"/>
          </a:xfrm>
          <a:prstGeom prst="rect">
            <a:avLst/>
          </a:prstGeom>
          <a:solidFill>
            <a:srgbClr val="8E969A"/>
          </a:solidFill>
        </p:spPr>
        <p:txBody>
          <a:bodyPr wrap="square"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100"/>
              </a:lnSpc>
            </a:pPr>
            <a:r>
              <a:rPr lang="en-US" sz="1000" b="1">
                <a:solidFill>
                  <a:schemeClr val="bg1"/>
                </a:solidFill>
              </a:rPr>
              <a:t>May 21: </a:t>
            </a:r>
            <a:r>
              <a:rPr lang="en-US" sz="1000">
                <a:solidFill>
                  <a:schemeClr val="bg1"/>
                </a:solidFill>
              </a:rPr>
              <a:t>All-Committee Meeting</a:t>
            </a:r>
          </a:p>
        </p:txBody>
      </p:sp>
      <p:cxnSp>
        <p:nvCxnSpPr>
          <p:cNvPr id="15" name="Straight Connector 14">
            <a:extLst>
              <a:ext uri="{FF2B5EF4-FFF2-40B4-BE49-F238E27FC236}">
                <a16:creationId xmlns:a16="http://schemas.microsoft.com/office/drawing/2014/main" id="{5BD619D8-35C0-92C8-B80B-36876BA83423}"/>
              </a:ext>
            </a:extLst>
          </p:cNvPr>
          <p:cNvCxnSpPr>
            <a:cxnSpLocks/>
          </p:cNvCxnSpPr>
          <p:nvPr/>
        </p:nvCxnSpPr>
        <p:spPr>
          <a:xfrm flipH="1">
            <a:off x="4022463" y="4336608"/>
            <a:ext cx="4633" cy="775787"/>
          </a:xfrm>
          <a:prstGeom prst="line">
            <a:avLst/>
          </a:prstGeom>
          <a:ln>
            <a:solidFill>
              <a:srgbClr val="204150"/>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208">
            <a:extLst>
              <a:ext uri="{FF2B5EF4-FFF2-40B4-BE49-F238E27FC236}">
                <a16:creationId xmlns:a16="http://schemas.microsoft.com/office/drawing/2014/main" id="{7A647075-15CB-BB42-4CCE-B10EAFF0DBCB}"/>
              </a:ext>
            </a:extLst>
          </p:cNvPr>
          <p:cNvSpPr txBox="1"/>
          <p:nvPr/>
        </p:nvSpPr>
        <p:spPr>
          <a:xfrm>
            <a:off x="2428397" y="5473048"/>
            <a:ext cx="809962" cy="547288"/>
          </a:xfrm>
          <a:prstGeom prst="rect">
            <a:avLst/>
          </a:prstGeom>
          <a:solidFill>
            <a:srgbClr val="8E969A"/>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100"/>
              </a:lnSpc>
            </a:pPr>
            <a:r>
              <a:rPr lang="en-US" sz="1000" b="1">
                <a:solidFill>
                  <a:schemeClr val="bg1"/>
                </a:solidFill>
              </a:rPr>
              <a:t>Feb:</a:t>
            </a:r>
          </a:p>
          <a:p>
            <a:pPr algn="ctr">
              <a:lnSpc>
                <a:spcPts val="1100"/>
              </a:lnSpc>
            </a:pPr>
            <a:r>
              <a:rPr lang="en-US" sz="1000" b="1">
                <a:solidFill>
                  <a:schemeClr val="bg1"/>
                </a:solidFill>
              </a:rPr>
              <a:t> </a:t>
            </a:r>
            <a:r>
              <a:rPr lang="en-US" sz="1000">
                <a:solidFill>
                  <a:schemeClr val="bg1"/>
                </a:solidFill>
              </a:rPr>
              <a:t>Public Workshop</a:t>
            </a:r>
          </a:p>
        </p:txBody>
      </p:sp>
      <p:cxnSp>
        <p:nvCxnSpPr>
          <p:cNvPr id="31" name="Straight Connector 30">
            <a:extLst>
              <a:ext uri="{FF2B5EF4-FFF2-40B4-BE49-F238E27FC236}">
                <a16:creationId xmlns:a16="http://schemas.microsoft.com/office/drawing/2014/main" id="{739569AB-6A3D-AFAA-2D2E-5EA463DBB0D5}"/>
              </a:ext>
            </a:extLst>
          </p:cNvPr>
          <p:cNvCxnSpPr>
            <a:cxnSpLocks/>
            <a:stCxn id="170" idx="2"/>
            <a:endCxn id="30" idx="0"/>
          </p:cNvCxnSpPr>
          <p:nvPr/>
        </p:nvCxnSpPr>
        <p:spPr>
          <a:xfrm>
            <a:off x="2831218" y="4348538"/>
            <a:ext cx="2160" cy="1124510"/>
          </a:xfrm>
          <a:prstGeom prst="line">
            <a:avLst/>
          </a:prstGeom>
          <a:ln>
            <a:solidFill>
              <a:srgbClr val="204150"/>
            </a:solidFill>
            <a:prstDash val="sysDash"/>
          </a:ln>
        </p:spPr>
        <p:style>
          <a:lnRef idx="1">
            <a:schemeClr val="accent1"/>
          </a:lnRef>
          <a:fillRef idx="0">
            <a:schemeClr val="accent1"/>
          </a:fillRef>
          <a:effectRef idx="0">
            <a:schemeClr val="accent1"/>
          </a:effectRef>
          <a:fontRef idx="minor">
            <a:schemeClr val="tx1"/>
          </a:fontRef>
        </p:style>
      </p:cxnSp>
      <p:sp>
        <p:nvSpPr>
          <p:cNvPr id="152" name="TextBox 208">
            <a:extLst>
              <a:ext uri="{FF2B5EF4-FFF2-40B4-BE49-F238E27FC236}">
                <a16:creationId xmlns:a16="http://schemas.microsoft.com/office/drawing/2014/main" id="{E98DB18C-F709-FDC7-9C18-D5ED62821795}"/>
              </a:ext>
            </a:extLst>
          </p:cNvPr>
          <p:cNvSpPr txBox="1"/>
          <p:nvPr/>
        </p:nvSpPr>
        <p:spPr>
          <a:xfrm>
            <a:off x="898675" y="4631399"/>
            <a:ext cx="772962" cy="485768"/>
          </a:xfrm>
          <a:prstGeom prst="rect">
            <a:avLst/>
          </a:prstGeom>
          <a:solidFill>
            <a:srgbClr val="AFDEF3"/>
          </a:solidFill>
        </p:spPr>
        <p:txBody>
          <a:bodyPr wrap="square"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100"/>
              </a:lnSpc>
            </a:pPr>
            <a:r>
              <a:rPr lang="en-US" sz="1000" b="1">
                <a:solidFill>
                  <a:srgbClr val="204150"/>
                </a:solidFill>
              </a:rPr>
              <a:t>Oct 21: </a:t>
            </a:r>
            <a:r>
              <a:rPr lang="en-US" sz="1000">
                <a:solidFill>
                  <a:srgbClr val="204150"/>
                </a:solidFill>
              </a:rPr>
              <a:t>CREPC-TC Meeting</a:t>
            </a:r>
          </a:p>
        </p:txBody>
      </p:sp>
      <p:cxnSp>
        <p:nvCxnSpPr>
          <p:cNvPr id="153" name="Connector: Elbow 152">
            <a:extLst>
              <a:ext uri="{FF2B5EF4-FFF2-40B4-BE49-F238E27FC236}">
                <a16:creationId xmlns:a16="http://schemas.microsoft.com/office/drawing/2014/main" id="{2ACEC2B5-DDD4-843F-5607-7D668224AED1}"/>
              </a:ext>
            </a:extLst>
          </p:cNvPr>
          <p:cNvCxnSpPr>
            <a:cxnSpLocks/>
            <a:endCxn id="152" idx="0"/>
          </p:cNvCxnSpPr>
          <p:nvPr/>
        </p:nvCxnSpPr>
        <p:spPr>
          <a:xfrm rot="5400000">
            <a:off x="1254702" y="4370764"/>
            <a:ext cx="291089" cy="230180"/>
          </a:xfrm>
          <a:prstGeom prst="bentConnector3">
            <a:avLst>
              <a:gd name="adj1" fmla="val 50000"/>
            </a:avLst>
          </a:prstGeom>
          <a:ln>
            <a:solidFill>
              <a:srgbClr val="204150"/>
            </a:solidFill>
            <a:prstDash val="sysDash"/>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B2504DEF-22B3-2785-D8D4-08AEE06E8F25}"/>
              </a:ext>
            </a:extLst>
          </p:cNvPr>
          <p:cNvCxnSpPr>
            <a:cxnSpLocks/>
          </p:cNvCxnSpPr>
          <p:nvPr/>
        </p:nvCxnSpPr>
        <p:spPr>
          <a:xfrm rot="16200000" flipH="1">
            <a:off x="2974844" y="4352977"/>
            <a:ext cx="457323" cy="412738"/>
          </a:xfrm>
          <a:prstGeom prst="bentConnector3">
            <a:avLst>
              <a:gd name="adj1" fmla="val 50000"/>
            </a:avLst>
          </a:prstGeom>
          <a:ln>
            <a:solidFill>
              <a:srgbClr val="204150"/>
            </a:solidFill>
            <a:prstDash val="sysDash"/>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166C9B3E-70E8-19F4-7939-F4C2FC0199CE}"/>
              </a:ext>
            </a:extLst>
          </p:cNvPr>
          <p:cNvGrpSpPr/>
          <p:nvPr/>
        </p:nvGrpSpPr>
        <p:grpSpPr>
          <a:xfrm>
            <a:off x="4919057" y="4307593"/>
            <a:ext cx="91440" cy="1547581"/>
            <a:chOff x="1932312" y="4062905"/>
            <a:chExt cx="91440" cy="1547581"/>
          </a:xfrm>
        </p:grpSpPr>
        <p:cxnSp>
          <p:nvCxnSpPr>
            <p:cNvPr id="25" name="Straight Connector 24">
              <a:extLst>
                <a:ext uri="{FF2B5EF4-FFF2-40B4-BE49-F238E27FC236}">
                  <a16:creationId xmlns:a16="http://schemas.microsoft.com/office/drawing/2014/main" id="{36E32B60-6819-A7FA-8D2E-554F0F5E4828}"/>
                </a:ext>
              </a:extLst>
            </p:cNvPr>
            <p:cNvCxnSpPr>
              <a:cxnSpLocks/>
              <a:stCxn id="26" idx="4"/>
            </p:cNvCxnSpPr>
            <p:nvPr/>
          </p:nvCxnSpPr>
          <p:spPr>
            <a:xfrm>
              <a:off x="1978032" y="4154345"/>
              <a:ext cx="19050" cy="1456141"/>
            </a:xfrm>
            <a:prstGeom prst="line">
              <a:avLst/>
            </a:prstGeom>
            <a:ln w="19050">
              <a:solidFill>
                <a:srgbClr val="204150"/>
              </a:solidFill>
              <a:prstDash val="dashDot"/>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1D718D6-659A-E23C-D51A-CC57BA80B5A9}"/>
                </a:ext>
              </a:extLst>
            </p:cNvPr>
            <p:cNvSpPr/>
            <p:nvPr/>
          </p:nvSpPr>
          <p:spPr>
            <a:xfrm>
              <a:off x="1932312" y="4062905"/>
              <a:ext cx="91440" cy="91440"/>
            </a:xfrm>
            <a:prstGeom prst="ellipse">
              <a:avLst/>
            </a:prstGeom>
            <a:solidFill>
              <a:srgbClr val="2041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7" name="TextBox 208">
            <a:extLst>
              <a:ext uri="{FF2B5EF4-FFF2-40B4-BE49-F238E27FC236}">
                <a16:creationId xmlns:a16="http://schemas.microsoft.com/office/drawing/2014/main" id="{A163366F-2CE6-3704-B193-8C2AB8DC18B7}"/>
              </a:ext>
            </a:extLst>
          </p:cNvPr>
          <p:cNvSpPr txBox="1"/>
          <p:nvPr/>
        </p:nvSpPr>
        <p:spPr>
          <a:xfrm>
            <a:off x="3909301" y="5816062"/>
            <a:ext cx="864881" cy="543353"/>
          </a:xfrm>
          <a:prstGeom prst="rect">
            <a:avLst/>
          </a:prstGeom>
          <a:solidFill>
            <a:srgbClr val="38728C"/>
          </a:solidFill>
        </p:spPr>
        <p:txBody>
          <a:bodyPr wrap="square"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100"/>
              </a:lnSpc>
            </a:pPr>
            <a:r>
              <a:rPr lang="en-US" sz="1000" b="1">
                <a:solidFill>
                  <a:schemeClr val="bg1"/>
                </a:solidFill>
              </a:rPr>
              <a:t>May 27:</a:t>
            </a:r>
          </a:p>
          <a:p>
            <a:pPr algn="ctr">
              <a:lnSpc>
                <a:spcPts val="1100"/>
              </a:lnSpc>
            </a:pPr>
            <a:r>
              <a:rPr lang="en-US" sz="1000">
                <a:solidFill>
                  <a:schemeClr val="bg1"/>
                </a:solidFill>
              </a:rPr>
              <a:t>Public Workshop</a:t>
            </a:r>
            <a:endParaRPr lang="en-US" sz="1000">
              <a:solidFill>
                <a:schemeClr val="bg1"/>
              </a:solidFill>
              <a:ea typeface="Nirmala UI"/>
              <a:cs typeface="Nirmala UI"/>
            </a:endParaRPr>
          </a:p>
        </p:txBody>
      </p:sp>
      <p:cxnSp>
        <p:nvCxnSpPr>
          <p:cNvPr id="28" name="Straight Connector 27">
            <a:extLst>
              <a:ext uri="{FF2B5EF4-FFF2-40B4-BE49-F238E27FC236}">
                <a16:creationId xmlns:a16="http://schemas.microsoft.com/office/drawing/2014/main" id="{FCC3DAA6-A950-B343-805B-4ABA04EAE5CD}"/>
              </a:ext>
            </a:extLst>
          </p:cNvPr>
          <p:cNvCxnSpPr>
            <a:cxnSpLocks/>
          </p:cNvCxnSpPr>
          <p:nvPr/>
        </p:nvCxnSpPr>
        <p:spPr>
          <a:xfrm flipH="1">
            <a:off x="4021275" y="5697901"/>
            <a:ext cx="1188" cy="125283"/>
          </a:xfrm>
          <a:prstGeom prst="line">
            <a:avLst/>
          </a:prstGeom>
          <a:ln>
            <a:solidFill>
              <a:srgbClr val="204150"/>
            </a:solidFill>
            <a:prstDash val="sysDash"/>
          </a:ln>
        </p:spPr>
        <p:style>
          <a:lnRef idx="1">
            <a:schemeClr val="accent1"/>
          </a:lnRef>
          <a:fillRef idx="0">
            <a:schemeClr val="accent1"/>
          </a:fillRef>
          <a:effectRef idx="0">
            <a:schemeClr val="accent1"/>
          </a:effectRef>
          <a:fontRef idx="minor">
            <a:schemeClr val="tx1"/>
          </a:fontRef>
        </p:style>
      </p:cxnSp>
      <p:sp>
        <p:nvSpPr>
          <p:cNvPr id="33" name="TextBox 208">
            <a:extLst>
              <a:ext uri="{FF2B5EF4-FFF2-40B4-BE49-F238E27FC236}">
                <a16:creationId xmlns:a16="http://schemas.microsoft.com/office/drawing/2014/main" id="{C2BBA1B0-F12B-E87C-E977-BFFF3E635BDA}"/>
              </a:ext>
            </a:extLst>
          </p:cNvPr>
          <p:cNvSpPr txBox="1"/>
          <p:nvPr/>
        </p:nvSpPr>
        <p:spPr>
          <a:xfrm>
            <a:off x="3008702" y="4783791"/>
            <a:ext cx="802346" cy="609799"/>
          </a:xfrm>
          <a:prstGeom prst="rect">
            <a:avLst/>
          </a:prstGeom>
          <a:solidFill>
            <a:srgbClr val="38728C"/>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100"/>
              </a:lnSpc>
            </a:pPr>
            <a:r>
              <a:rPr lang="en-US" sz="1000" b="1">
                <a:solidFill>
                  <a:schemeClr val="bg1"/>
                </a:solidFill>
              </a:rPr>
              <a:t>Mar 2025:</a:t>
            </a:r>
          </a:p>
          <a:p>
            <a:pPr algn="ctr">
              <a:lnSpc>
                <a:spcPts val="1100"/>
              </a:lnSpc>
            </a:pPr>
            <a:r>
              <a:rPr lang="en-US" sz="1000">
                <a:solidFill>
                  <a:schemeClr val="bg1"/>
                </a:solidFill>
              </a:rPr>
              <a:t>Steering Approves Scenarios</a:t>
            </a:r>
          </a:p>
        </p:txBody>
      </p:sp>
      <p:sp>
        <p:nvSpPr>
          <p:cNvPr id="63" name="TextBox 208">
            <a:extLst>
              <a:ext uri="{FF2B5EF4-FFF2-40B4-BE49-F238E27FC236}">
                <a16:creationId xmlns:a16="http://schemas.microsoft.com/office/drawing/2014/main" id="{DF5277D0-8FAC-338C-5850-C2A4E6D3DED3}"/>
              </a:ext>
            </a:extLst>
          </p:cNvPr>
          <p:cNvSpPr txBox="1"/>
          <p:nvPr/>
        </p:nvSpPr>
        <p:spPr>
          <a:xfrm>
            <a:off x="7927195" y="4803502"/>
            <a:ext cx="802346" cy="609137"/>
          </a:xfrm>
          <a:prstGeom prst="rect">
            <a:avLst/>
          </a:prstGeom>
          <a:solidFill>
            <a:srgbClr val="38728C"/>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100"/>
              </a:lnSpc>
            </a:pPr>
            <a:r>
              <a:rPr lang="en-US" sz="1000" b="1">
                <a:solidFill>
                  <a:schemeClr val="bg1"/>
                </a:solidFill>
              </a:rPr>
              <a:t>July 2026: </a:t>
            </a:r>
            <a:r>
              <a:rPr lang="en-US" sz="1000">
                <a:solidFill>
                  <a:schemeClr val="bg1"/>
                </a:solidFill>
              </a:rPr>
              <a:t>Planning Scenarios Complete</a:t>
            </a:r>
          </a:p>
        </p:txBody>
      </p:sp>
      <p:cxnSp>
        <p:nvCxnSpPr>
          <p:cNvPr id="128" name="Straight Connector 127">
            <a:extLst>
              <a:ext uri="{FF2B5EF4-FFF2-40B4-BE49-F238E27FC236}">
                <a16:creationId xmlns:a16="http://schemas.microsoft.com/office/drawing/2014/main" id="{B6D83E3C-CC70-C9AE-87A9-752102BAD47A}"/>
              </a:ext>
            </a:extLst>
          </p:cNvPr>
          <p:cNvCxnSpPr>
            <a:cxnSpLocks/>
            <a:endCxn id="63" idx="0"/>
          </p:cNvCxnSpPr>
          <p:nvPr/>
        </p:nvCxnSpPr>
        <p:spPr>
          <a:xfrm>
            <a:off x="8328368" y="4348538"/>
            <a:ext cx="0" cy="454964"/>
          </a:xfrm>
          <a:prstGeom prst="line">
            <a:avLst/>
          </a:prstGeom>
          <a:ln>
            <a:solidFill>
              <a:srgbClr val="204150"/>
            </a:solidFill>
            <a:prstDash val="sysDash"/>
          </a:ln>
        </p:spPr>
        <p:style>
          <a:lnRef idx="1">
            <a:schemeClr val="accent1"/>
          </a:lnRef>
          <a:fillRef idx="0">
            <a:schemeClr val="accent1"/>
          </a:fillRef>
          <a:effectRef idx="0">
            <a:schemeClr val="accent1"/>
          </a:effectRef>
          <a:fontRef idx="minor">
            <a:schemeClr val="tx1"/>
          </a:fontRef>
        </p:style>
      </p:cxnSp>
      <p:sp>
        <p:nvSpPr>
          <p:cNvPr id="5" name="Star: 5 Points 4">
            <a:extLst>
              <a:ext uri="{FF2B5EF4-FFF2-40B4-BE49-F238E27FC236}">
                <a16:creationId xmlns:a16="http://schemas.microsoft.com/office/drawing/2014/main" id="{9FEC8167-0407-97FF-52CA-C292AC021EFC}"/>
              </a:ext>
            </a:extLst>
          </p:cNvPr>
          <p:cNvSpPr/>
          <p:nvPr/>
        </p:nvSpPr>
        <p:spPr>
          <a:xfrm>
            <a:off x="3909301" y="6447155"/>
            <a:ext cx="431100" cy="365125"/>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6A9B9A7-E3E9-B630-DF0C-A41071CE1323}"/>
              </a:ext>
            </a:extLst>
          </p:cNvPr>
          <p:cNvSpPr txBox="1"/>
          <p:nvPr/>
        </p:nvSpPr>
        <p:spPr>
          <a:xfrm>
            <a:off x="4375852" y="6446520"/>
            <a:ext cx="1962339" cy="369332"/>
          </a:xfrm>
          <a:prstGeom prst="rect">
            <a:avLst/>
          </a:prstGeom>
          <a:noFill/>
        </p:spPr>
        <p:txBody>
          <a:bodyPr wrap="square" rtlCol="0">
            <a:spAutoFit/>
          </a:bodyPr>
          <a:lstStyle/>
          <a:p>
            <a:r>
              <a:rPr lang="en-US">
                <a:solidFill>
                  <a:schemeClr val="accent2"/>
                </a:solidFill>
              </a:rPr>
              <a:t>We are here</a:t>
            </a:r>
          </a:p>
        </p:txBody>
      </p:sp>
    </p:spTree>
    <p:extLst>
      <p:ext uri="{BB962C8B-B14F-4D97-AF65-F5344CB8AC3E}">
        <p14:creationId xmlns:p14="http://schemas.microsoft.com/office/powerpoint/2010/main" val="3597249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FAAD4-C7AD-5DC4-7A6D-3788D7AEF3ED}"/>
              </a:ext>
            </a:extLst>
          </p:cNvPr>
          <p:cNvSpPr>
            <a:spLocks noGrp="1"/>
          </p:cNvSpPr>
          <p:nvPr>
            <p:ph type="title"/>
          </p:nvPr>
        </p:nvSpPr>
        <p:spPr/>
        <p:txBody>
          <a:bodyPr/>
          <a:lstStyle/>
          <a:p>
            <a:r>
              <a:rPr lang="en-US"/>
              <a:t>New WestTEC Videos</a:t>
            </a:r>
          </a:p>
        </p:txBody>
      </p:sp>
      <p:sp>
        <p:nvSpPr>
          <p:cNvPr id="3" name="Content Placeholder 2">
            <a:extLst>
              <a:ext uri="{FF2B5EF4-FFF2-40B4-BE49-F238E27FC236}">
                <a16:creationId xmlns:a16="http://schemas.microsoft.com/office/drawing/2014/main" id="{D76380A6-7524-0006-22B9-6903F46DBB6E}"/>
              </a:ext>
            </a:extLst>
          </p:cNvPr>
          <p:cNvSpPr>
            <a:spLocks noGrp="1"/>
          </p:cNvSpPr>
          <p:nvPr>
            <p:ph idx="1"/>
          </p:nvPr>
        </p:nvSpPr>
        <p:spPr/>
        <p:txBody>
          <a:bodyPr vert="horz" lIns="91440" tIns="45720" rIns="91440" bIns="45720" rtlCol="0" anchor="t">
            <a:normAutofit/>
          </a:bodyPr>
          <a:lstStyle/>
          <a:p>
            <a:pPr marL="0" marR="0">
              <a:buNone/>
            </a:pPr>
            <a:r>
              <a:rPr lang="en-US" sz="2400" b="1">
                <a:effectLst/>
                <a:latin typeface="Aptos" panose="020B0004020202020204" pitchFamily="34" charset="0"/>
                <a:ea typeface="Aptos" panose="020B0004020202020204" pitchFamily="34" charset="0"/>
                <a:cs typeface="Aptos" panose="020B0004020202020204" pitchFamily="34" charset="0"/>
              </a:rPr>
              <a:t>We’re excited to announce the release of a new video series that provides WestTEC updates</a:t>
            </a:r>
            <a:r>
              <a:rPr lang="en-US" sz="2000">
                <a:effectLst/>
                <a:latin typeface="Aptos" panose="020B0004020202020204" pitchFamily="34" charset="0"/>
                <a:ea typeface="Aptos" panose="020B0004020202020204" pitchFamily="34" charset="0"/>
                <a:cs typeface="Aptos" panose="020B0004020202020204" pitchFamily="34" charset="0"/>
              </a:rPr>
              <a:t> </a:t>
            </a:r>
            <a:endParaRPr lang="en-US" sz="1800">
              <a:effectLst/>
              <a:latin typeface="Aptos" panose="020B0004020202020204" pitchFamily="34" charset="0"/>
              <a:ea typeface="Aptos" panose="020B0004020202020204" pitchFamily="34" charset="0"/>
              <a:cs typeface="Aptos" panose="020B0004020202020204" pitchFamily="34" charset="0"/>
            </a:endParaRPr>
          </a:p>
          <a:p>
            <a:pPr marL="457200" marR="0">
              <a:buNone/>
            </a:pPr>
            <a:endParaRPr lang="en-US" sz="900">
              <a:effectLst/>
              <a:latin typeface="Aptos" panose="020B0004020202020204" pitchFamily="34" charset="0"/>
              <a:ea typeface="Aptos" panose="020B0004020202020204" pitchFamily="34" charset="0"/>
              <a:cs typeface="Aptos" panose="020B0004020202020204" pitchFamily="34" charset="0"/>
            </a:endParaRPr>
          </a:p>
          <a:p>
            <a:pPr marL="457200" marR="0">
              <a:buNone/>
            </a:pPr>
            <a:r>
              <a:rPr lang="en-US" sz="1800">
                <a:effectLst/>
                <a:latin typeface="Aptos" panose="020B0004020202020204" pitchFamily="34" charset="0"/>
                <a:ea typeface="Aptos" panose="020B0004020202020204" pitchFamily="34" charset="0"/>
                <a:cs typeface="Aptos" panose="020B0004020202020204" pitchFamily="34" charset="0"/>
              </a:rPr>
              <a:t>The first video in the series offers an overview of the significant progress we’ve made to date, along with a look ahead at what’s next on the horizon</a:t>
            </a:r>
          </a:p>
          <a:p>
            <a:pPr marL="457200" marR="0">
              <a:buNone/>
            </a:pPr>
            <a:r>
              <a:rPr lang="en-US" sz="1800">
                <a:effectLst/>
                <a:latin typeface="Aptos" panose="020B0004020202020204" pitchFamily="34" charset="0"/>
                <a:ea typeface="Aptos" panose="020B0004020202020204" pitchFamily="34" charset="0"/>
                <a:cs typeface="Aptos" panose="020B0004020202020204" pitchFamily="34" charset="0"/>
              </a:rPr>
              <a:t>From there, join Keegan Moyer of Energy Strategies as he walks through each of the 10 key steps in the WestTEC process, offering detailed insights and expert context at every stage.</a:t>
            </a:r>
          </a:p>
          <a:p>
            <a:pPr marL="914400" marR="0">
              <a:buNone/>
            </a:pPr>
            <a:endParaRPr lang="en-US" sz="1800">
              <a:effectLst/>
              <a:latin typeface="Aptos" panose="020B0004020202020204" pitchFamily="34" charset="0"/>
              <a:ea typeface="Aptos" panose="020B0004020202020204" pitchFamily="34" charset="0"/>
              <a:cs typeface="Aptos" panose="020B0004020202020204" pitchFamily="34" charset="0"/>
            </a:endParaRPr>
          </a:p>
          <a:p>
            <a:pPr marL="914400" marR="0">
              <a:buNone/>
            </a:pPr>
            <a:r>
              <a:rPr lang="en-US" sz="1800">
                <a:effectLst/>
                <a:latin typeface="Aptos" panose="020B0004020202020204" pitchFamily="34" charset="0"/>
                <a:ea typeface="Aptos" panose="020B0004020202020204" pitchFamily="34" charset="0"/>
                <a:cs typeface="Aptos" panose="020B0004020202020204" pitchFamily="34" charset="0"/>
              </a:rPr>
              <a:t>Navigate to the video using the link below.  Once there you may choose to skip to different videos by using the drop-down arrow in the upper lefthand corner or the next video in the series will automatically play when the pervious video finishes.</a:t>
            </a:r>
          </a:p>
          <a:p>
            <a:pPr marL="914400" marR="0"/>
            <a:r>
              <a:rPr lang="en-US" sz="1800" u="sng">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https://vimeo.com/showcase/11708960</a:t>
            </a:r>
            <a:endParaRPr lang="en-US" sz="180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a:extLst>
              <a:ext uri="{FF2B5EF4-FFF2-40B4-BE49-F238E27FC236}">
                <a16:creationId xmlns:a16="http://schemas.microsoft.com/office/drawing/2014/main" id="{9AF19B19-0293-A5A3-70A2-8FE12873766B}"/>
              </a:ext>
            </a:extLst>
          </p:cNvPr>
          <p:cNvSpPr>
            <a:spLocks noGrp="1"/>
          </p:cNvSpPr>
          <p:nvPr>
            <p:ph type="sldNum" sz="quarter" idx="11"/>
          </p:nvPr>
        </p:nvSpPr>
        <p:spPr/>
        <p:txBody>
          <a:bodyPr/>
          <a:lstStyle/>
          <a:p>
            <a:fld id="{26A52B71-7D07-4CF5-A8D5-1C4F79F1E808}" type="slidenum">
              <a:rPr lang="en-US" smtClean="0"/>
              <a:t>8</a:t>
            </a:fld>
            <a:endParaRPr lang="en-US"/>
          </a:p>
        </p:txBody>
      </p:sp>
    </p:spTree>
    <p:extLst>
      <p:ext uri="{BB962C8B-B14F-4D97-AF65-F5344CB8AC3E}">
        <p14:creationId xmlns:p14="http://schemas.microsoft.com/office/powerpoint/2010/main" val="4160967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1F7AB-8F41-9B27-224E-2E3054766F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5BE4B3-EA8E-1406-EDA3-8DA518449D2D}"/>
              </a:ext>
            </a:extLst>
          </p:cNvPr>
          <p:cNvSpPr>
            <a:spLocks noGrp="1"/>
          </p:cNvSpPr>
          <p:nvPr>
            <p:ph type="title"/>
          </p:nvPr>
        </p:nvSpPr>
        <p:spPr/>
        <p:txBody>
          <a:bodyPr/>
          <a:lstStyle/>
          <a:p>
            <a:r>
              <a:rPr lang="en-US"/>
              <a:t>Study Execution Update</a:t>
            </a:r>
          </a:p>
        </p:txBody>
      </p:sp>
      <p:sp>
        <p:nvSpPr>
          <p:cNvPr id="3" name="Slide Number Placeholder 2">
            <a:extLst>
              <a:ext uri="{FF2B5EF4-FFF2-40B4-BE49-F238E27FC236}">
                <a16:creationId xmlns:a16="http://schemas.microsoft.com/office/drawing/2014/main" id="{C9FEC47F-A6DC-7A80-C823-E5F52EC75B18}"/>
              </a:ext>
            </a:extLst>
          </p:cNvPr>
          <p:cNvSpPr>
            <a:spLocks noGrp="1"/>
          </p:cNvSpPr>
          <p:nvPr>
            <p:ph type="sldNum" sz="quarter" idx="11"/>
          </p:nvPr>
        </p:nvSpPr>
        <p:spPr/>
        <p:txBody>
          <a:bodyPr/>
          <a:lstStyle/>
          <a:p>
            <a:fld id="{26A52B71-7D07-4CF5-A8D5-1C4F79F1E808}" type="slidenum">
              <a:rPr lang="en-US" smtClean="0"/>
              <a:t>9</a:t>
            </a:fld>
            <a:endParaRPr lang="en-US"/>
          </a:p>
        </p:txBody>
      </p:sp>
    </p:spTree>
    <p:extLst>
      <p:ext uri="{BB962C8B-B14F-4D97-AF65-F5344CB8AC3E}">
        <p14:creationId xmlns:p14="http://schemas.microsoft.com/office/powerpoint/2010/main" val="3576606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3.0.5724"/>
  <p:tag name="SLIDO_PRESENTATION_ID" val="0648bc52-109f-49cc-a84c-5102611a6930"/>
  <p:tag name="SLIDO_EVENT_UUID" val="bac1e808-2f7e-498e-8f3e-5150eb6adddc"/>
  <p:tag name="SLIDO_EVENT_SECTION_UUID" val="fec1a014-96cb-477c-8c27-b3a0af3aedca"/>
</p:tagLst>
</file>

<file path=ppt/theme/theme1.xml><?xml version="1.0" encoding="utf-8"?>
<a:theme xmlns:a="http://schemas.openxmlformats.org/drawingml/2006/main" name="WestTEC_Default">
  <a:themeElements>
    <a:clrScheme name="NWPP">
      <a:dk1>
        <a:sysClr val="windowText" lastClr="000000"/>
      </a:dk1>
      <a:lt1>
        <a:sysClr val="window" lastClr="FFFFFF"/>
      </a:lt1>
      <a:dk2>
        <a:srgbClr val="393C3D"/>
      </a:dk2>
      <a:lt2>
        <a:srgbClr val="E5E9EC"/>
      </a:lt2>
      <a:accent1>
        <a:srgbClr val="FFBB58"/>
      </a:accent1>
      <a:accent2>
        <a:srgbClr val="FE8B00"/>
      </a:accent2>
      <a:accent3>
        <a:srgbClr val="DD6858"/>
      </a:accent3>
      <a:accent4>
        <a:srgbClr val="72A57E"/>
      </a:accent4>
      <a:accent5>
        <a:srgbClr val="44ADD0"/>
      </a:accent5>
      <a:accent6>
        <a:srgbClr val="74607F"/>
      </a:accent6>
      <a:hlink>
        <a:srgbClr val="0563C1"/>
      </a:hlink>
      <a:folHlink>
        <a:srgbClr val="954F72"/>
      </a:folHlink>
    </a:clrScheme>
    <a:fontScheme name="NWPP Font Standard">
      <a:majorFont>
        <a:latin typeface="Nirmala UI"/>
        <a:ea typeface=""/>
        <a:cs typeface=""/>
      </a:majorFont>
      <a:minorFont>
        <a:latin typeface="Nirmala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estTEC_Blue">
  <a:themeElements>
    <a:clrScheme name="NWPP">
      <a:dk1>
        <a:srgbClr val="1D2528"/>
      </a:dk1>
      <a:lt1>
        <a:sysClr val="window" lastClr="FFFFFF"/>
      </a:lt1>
      <a:dk2>
        <a:srgbClr val="393C3D"/>
      </a:dk2>
      <a:lt2>
        <a:srgbClr val="E5E9EC"/>
      </a:lt2>
      <a:accent1>
        <a:srgbClr val="FFBB58"/>
      </a:accent1>
      <a:accent2>
        <a:srgbClr val="FE8C00"/>
      </a:accent2>
      <a:accent3>
        <a:srgbClr val="DD6858"/>
      </a:accent3>
      <a:accent4>
        <a:srgbClr val="72A57E"/>
      </a:accent4>
      <a:accent5>
        <a:srgbClr val="44ADD0"/>
      </a:accent5>
      <a:accent6>
        <a:srgbClr val="74607F"/>
      </a:accent6>
      <a:hlink>
        <a:srgbClr val="0563C1"/>
      </a:hlink>
      <a:folHlink>
        <a:srgbClr val="954F72"/>
      </a:folHlink>
    </a:clrScheme>
    <a:fontScheme name="NWPP Font Standard">
      <a:majorFont>
        <a:latin typeface="Nirmala UI"/>
        <a:ea typeface=""/>
        <a:cs typeface=""/>
      </a:majorFont>
      <a:minorFont>
        <a:latin typeface="Nirmala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estTEC_NAVY">
  <a:themeElements>
    <a:clrScheme name="NWPP">
      <a:dk1>
        <a:srgbClr val="1D2528"/>
      </a:dk1>
      <a:lt1>
        <a:sysClr val="window" lastClr="FFFFFF"/>
      </a:lt1>
      <a:dk2>
        <a:srgbClr val="393C3D"/>
      </a:dk2>
      <a:lt2>
        <a:srgbClr val="E5E9EC"/>
      </a:lt2>
      <a:accent1>
        <a:srgbClr val="FFBB58"/>
      </a:accent1>
      <a:accent2>
        <a:srgbClr val="FE8C00"/>
      </a:accent2>
      <a:accent3>
        <a:srgbClr val="DD6858"/>
      </a:accent3>
      <a:accent4>
        <a:srgbClr val="72A57E"/>
      </a:accent4>
      <a:accent5>
        <a:srgbClr val="44ADD0"/>
      </a:accent5>
      <a:accent6>
        <a:srgbClr val="74607F"/>
      </a:accent6>
      <a:hlink>
        <a:srgbClr val="0563C1"/>
      </a:hlink>
      <a:folHlink>
        <a:srgbClr val="954F72"/>
      </a:folHlink>
    </a:clrScheme>
    <a:fontScheme name="NWPP Font Standard">
      <a:majorFont>
        <a:latin typeface="Nirmala UI"/>
        <a:ea typeface=""/>
        <a:cs typeface=""/>
      </a:majorFont>
      <a:minorFont>
        <a:latin typeface="Nirmala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3 Avant Garde">
  <a:themeElements>
    <a:clrScheme name="E3 Bright (PPT)">
      <a:dk1>
        <a:srgbClr val="034E6E"/>
      </a:dk1>
      <a:lt1>
        <a:srgbClr val="FFFFFF"/>
      </a:lt1>
      <a:dk2>
        <a:srgbClr val="000000"/>
      </a:dk2>
      <a:lt2>
        <a:srgbClr val="EEECE1"/>
      </a:lt2>
      <a:accent1>
        <a:srgbClr val="6EA1B6"/>
      </a:accent1>
      <a:accent2>
        <a:srgbClr val="FFC400"/>
      </a:accent2>
      <a:accent3>
        <a:srgbClr val="FF5E39"/>
      </a:accent3>
      <a:accent4>
        <a:srgbClr val="30D773"/>
      </a:accent4>
      <a:accent5>
        <a:srgbClr val="FF8700"/>
      </a:accent5>
      <a:accent6>
        <a:srgbClr val="4458D2"/>
      </a:accent6>
      <a:hlink>
        <a:srgbClr val="6565FF"/>
      </a:hlink>
      <a:folHlink>
        <a:srgbClr val="800080"/>
      </a:folHlink>
    </a:clrScheme>
    <a:fontScheme name="Aptos">
      <a:majorFont>
        <a:latin typeface="Aptos Black"/>
        <a:ea typeface=""/>
        <a:cs typeface=""/>
      </a:majorFont>
      <a:minorFont>
        <a:latin typeface="Apto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err="1" smtClean="0">
            <a:solidFill>
              <a:schemeClr val="accent1"/>
            </a:solidFill>
          </a:defRPr>
        </a:defPPr>
      </a:lstStyle>
    </a:txDef>
  </a:objectDefaults>
  <a:extraClrSchemeLst/>
  <a:extLst>
    <a:ext uri="{05A4C25C-085E-4340-85A3-A5531E510DB2}">
      <thm15:themeFamily xmlns:thm15="http://schemas.microsoft.com/office/thememl/2012/main" name="Presentation2" id="{58AD3029-524E-1B4F-A385-82EC83005F9B}" vid="{477E3909-4B54-614D-B257-B309627FF3AC}"/>
    </a:ext>
  </a:extLst>
</a:theme>
</file>

<file path=ppt/theme/theme5.xml><?xml version="1.0" encoding="utf-8"?>
<a:theme xmlns:a="http://schemas.openxmlformats.org/drawingml/2006/main" name="1_E3 Avant Garde">
  <a:themeElements>
    <a:clrScheme name="E3 Bright (PPT)">
      <a:dk1>
        <a:srgbClr val="034E6E"/>
      </a:dk1>
      <a:lt1>
        <a:srgbClr val="FFFFFF"/>
      </a:lt1>
      <a:dk2>
        <a:srgbClr val="000000"/>
      </a:dk2>
      <a:lt2>
        <a:srgbClr val="EEECE1"/>
      </a:lt2>
      <a:accent1>
        <a:srgbClr val="6EA1B6"/>
      </a:accent1>
      <a:accent2>
        <a:srgbClr val="FFC400"/>
      </a:accent2>
      <a:accent3>
        <a:srgbClr val="FF5E39"/>
      </a:accent3>
      <a:accent4>
        <a:srgbClr val="30D773"/>
      </a:accent4>
      <a:accent5>
        <a:srgbClr val="FF8700"/>
      </a:accent5>
      <a:accent6>
        <a:srgbClr val="4458D2"/>
      </a:accent6>
      <a:hlink>
        <a:srgbClr val="6565FF"/>
      </a:hlink>
      <a:folHlink>
        <a:srgbClr val="800080"/>
      </a:folHlink>
    </a:clrScheme>
    <a:fontScheme name="Aptos">
      <a:majorFont>
        <a:latin typeface="Aptos Black"/>
        <a:ea typeface=""/>
        <a:cs typeface=""/>
      </a:majorFont>
      <a:minorFont>
        <a:latin typeface="Apto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err="1" smtClean="0">
            <a:solidFill>
              <a:schemeClr val="accent1"/>
            </a:solidFill>
          </a:defRPr>
        </a:defPPr>
      </a:lstStyle>
    </a:txDef>
  </a:objectDefaults>
  <a:extraClrSchemeLst/>
  <a:extLst>
    <a:ext uri="{05A4C25C-085E-4340-85A3-A5531E510DB2}">
      <thm15:themeFamily xmlns:thm15="http://schemas.microsoft.com/office/thememl/2012/main" name="Presentation2" id="{58AD3029-524E-1B4F-A385-82EC83005F9B}" vid="{477E3909-4B54-614D-B257-B309627FF3AC}"/>
    </a:ext>
  </a:extLst>
</a:theme>
</file>

<file path=ppt/theme/theme6.xml><?xml version="1.0" encoding="utf-8"?>
<a:theme xmlns:a="http://schemas.openxmlformats.org/drawingml/2006/main" name="1_Title and Content">
  <a:themeElements>
    <a:clrScheme name="E3 2019">
      <a:dk1>
        <a:srgbClr val="034E6E"/>
      </a:dk1>
      <a:lt1>
        <a:sysClr val="window" lastClr="FFFFFF"/>
      </a:lt1>
      <a:dk2>
        <a:srgbClr val="315361"/>
      </a:dk2>
      <a:lt2>
        <a:srgbClr val="EEECE1"/>
      </a:lt2>
      <a:accent1>
        <a:srgbClr val="034E6E"/>
      </a:accent1>
      <a:accent2>
        <a:srgbClr val="AF7E00"/>
      </a:accent2>
      <a:accent3>
        <a:srgbClr val="AF2200"/>
      </a:accent3>
      <a:accent4>
        <a:srgbClr val="007E33"/>
      </a:accent4>
      <a:accent5>
        <a:srgbClr val="AF5D00"/>
      </a:accent5>
      <a:accent6>
        <a:srgbClr val="0A1978"/>
      </a:accent6>
      <a:hlink>
        <a:srgbClr val="0000FF"/>
      </a:hlink>
      <a:folHlink>
        <a:srgbClr val="8000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err="1" smtClean="0">
            <a:solidFill>
              <a:schemeClr val="accent1"/>
            </a:solidFill>
          </a:defRPr>
        </a:defPPr>
      </a:lstStyle>
    </a:txDef>
  </a:objectDefaults>
  <a:extraClrSchemeLst/>
</a:theme>
</file>

<file path=ppt/theme/theme7.xml><?xml version="1.0" encoding="utf-8"?>
<a:theme xmlns:a="http://schemas.openxmlformats.org/drawingml/2006/main" name="2_E3 Avant Garde">
  <a:themeElements>
    <a:clrScheme name="E3 Bright (PPT)">
      <a:dk1>
        <a:srgbClr val="034E6E"/>
      </a:dk1>
      <a:lt1>
        <a:srgbClr val="FFFFFF"/>
      </a:lt1>
      <a:dk2>
        <a:srgbClr val="000000"/>
      </a:dk2>
      <a:lt2>
        <a:srgbClr val="EEECE1"/>
      </a:lt2>
      <a:accent1>
        <a:srgbClr val="6EA1B6"/>
      </a:accent1>
      <a:accent2>
        <a:srgbClr val="FFC400"/>
      </a:accent2>
      <a:accent3>
        <a:srgbClr val="FF5E39"/>
      </a:accent3>
      <a:accent4>
        <a:srgbClr val="30D773"/>
      </a:accent4>
      <a:accent5>
        <a:srgbClr val="FF8700"/>
      </a:accent5>
      <a:accent6>
        <a:srgbClr val="4458D2"/>
      </a:accent6>
      <a:hlink>
        <a:srgbClr val="6565FF"/>
      </a:hlink>
      <a:folHlink>
        <a:srgbClr val="800080"/>
      </a:folHlink>
    </a:clrScheme>
    <a:fontScheme name="Aptos">
      <a:majorFont>
        <a:latin typeface="Aptos Black"/>
        <a:ea typeface=""/>
        <a:cs typeface=""/>
      </a:majorFont>
      <a:minorFont>
        <a:latin typeface="Apto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err="1" smtClean="0">
            <a:solidFill>
              <a:schemeClr val="accent1"/>
            </a:solidFill>
          </a:defRPr>
        </a:defPPr>
      </a:lstStyle>
    </a:txDef>
  </a:objectDefaults>
  <a:extraClrSchemeLst/>
  <a:extLst>
    <a:ext uri="{05A4C25C-085E-4340-85A3-A5531E510DB2}">
      <thm15:themeFamily xmlns:thm15="http://schemas.microsoft.com/office/thememl/2012/main" name="Presentation2" id="{58AD3029-524E-1B4F-A385-82EC83005F9B}" vid="{477E3909-4B54-614D-B257-B309627FF3AC}"/>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2E2E30"/>
      </a:dk2>
      <a:lt2>
        <a:srgbClr val="F0F2F4"/>
      </a:lt2>
      <a:accent1>
        <a:srgbClr val="017081"/>
      </a:accent1>
      <a:accent2>
        <a:srgbClr val="00B5F1"/>
      </a:accent2>
      <a:accent3>
        <a:srgbClr val="94CA64"/>
      </a:accent3>
      <a:accent4>
        <a:srgbClr val="575D67"/>
      </a:accent4>
      <a:accent5>
        <a:srgbClr val="BFBFBF"/>
      </a:accent5>
      <a:accent6>
        <a:srgbClr val="BFBFBF"/>
      </a:accent6>
      <a:hlink>
        <a:srgbClr val="00B5F1"/>
      </a:hlink>
      <a:folHlink>
        <a:srgbClr val="00B5F1"/>
      </a:folHlink>
    </a:clrScheme>
    <a:fontScheme name="Custom 623">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lumMod val="100000"/>
                  <a:shade val="50000"/>
                  <a:alpha val="0"/>
                </a:schemeClr>
              </a:solidFill>
              <a:prstDash val="solid"/>
              <a:miter lim="800000"/>
              <a:headEnd type="none" w="med" len="med"/>
              <a:tailEnd type="none" w="med" len="med"/>
            </a14:hiddenLine>
          </a:ext>
        </a:extLst>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E3 Avant Garde">
  <a:themeElements>
    <a:clrScheme name="E3 Bright (PPT)">
      <a:dk1>
        <a:srgbClr val="034E6E"/>
      </a:dk1>
      <a:lt1>
        <a:srgbClr val="FFFFFF"/>
      </a:lt1>
      <a:dk2>
        <a:srgbClr val="000000"/>
      </a:dk2>
      <a:lt2>
        <a:srgbClr val="EEECE1"/>
      </a:lt2>
      <a:accent1>
        <a:srgbClr val="6EA1B6"/>
      </a:accent1>
      <a:accent2>
        <a:srgbClr val="FFC400"/>
      </a:accent2>
      <a:accent3>
        <a:srgbClr val="FF5E39"/>
      </a:accent3>
      <a:accent4>
        <a:srgbClr val="30D773"/>
      </a:accent4>
      <a:accent5>
        <a:srgbClr val="FF8700"/>
      </a:accent5>
      <a:accent6>
        <a:srgbClr val="4458D2"/>
      </a:accent6>
      <a:hlink>
        <a:srgbClr val="6565FF"/>
      </a:hlink>
      <a:folHlink>
        <a:srgbClr val="800080"/>
      </a:folHlink>
    </a:clrScheme>
    <a:fontScheme name="Aptos">
      <a:majorFont>
        <a:latin typeface="Aptos Black"/>
        <a:ea typeface=""/>
        <a:cs typeface=""/>
      </a:majorFont>
      <a:minorFont>
        <a:latin typeface="Apto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err="1" smtClean="0">
            <a:solidFill>
              <a:schemeClr val="accent1"/>
            </a:solidFill>
          </a:defRPr>
        </a:defPPr>
      </a:lstStyle>
    </a:txDef>
  </a:objectDefaults>
  <a:extraClrSchemeLst/>
  <a:extLst>
    <a:ext uri="{05A4C25C-085E-4340-85A3-A5531E510DB2}">
      <thm15:themeFamily xmlns:thm15="http://schemas.microsoft.com/office/thememl/2012/main" name="Presentation2" id="{58AD3029-524E-1B4F-A385-82EC83005F9B}" vid="{477E3909-4B54-614D-B257-B309627FF3AC}"/>
    </a:ext>
  </a:extLst>
</a:theme>
</file>

<file path=ppt/theme/themeOverride1.xml><?xml version="1.0" encoding="utf-8"?>
<a:themeOverride xmlns:a="http://schemas.openxmlformats.org/drawingml/2006/main">
  <a:clrScheme name="E3">
    <a:dk1>
      <a:sysClr val="windowText" lastClr="000000"/>
    </a:dk1>
    <a:lt1>
      <a:sysClr val="window" lastClr="FFFFFF"/>
    </a:lt1>
    <a:dk2>
      <a:srgbClr val="315361"/>
    </a:dk2>
    <a:lt2>
      <a:srgbClr val="EEECE1"/>
    </a:lt2>
    <a:accent1>
      <a:srgbClr val="034E6E"/>
    </a:accent1>
    <a:accent2>
      <a:srgbClr val="AF7E00"/>
    </a:accent2>
    <a:accent3>
      <a:srgbClr val="AF2200"/>
    </a:accent3>
    <a:accent4>
      <a:srgbClr val="007E33"/>
    </a:accent4>
    <a:accent5>
      <a:srgbClr val="AF5D00"/>
    </a:accent5>
    <a:accent6>
      <a:srgbClr val="0A1978"/>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E3">
    <a:dk1>
      <a:sysClr val="windowText" lastClr="000000"/>
    </a:dk1>
    <a:lt1>
      <a:sysClr val="window" lastClr="FFFFFF"/>
    </a:lt1>
    <a:dk2>
      <a:srgbClr val="315361"/>
    </a:dk2>
    <a:lt2>
      <a:srgbClr val="EEECE1"/>
    </a:lt2>
    <a:accent1>
      <a:srgbClr val="034E6E"/>
    </a:accent1>
    <a:accent2>
      <a:srgbClr val="AF7E00"/>
    </a:accent2>
    <a:accent3>
      <a:srgbClr val="AF2200"/>
    </a:accent3>
    <a:accent4>
      <a:srgbClr val="007E33"/>
    </a:accent4>
    <a:accent5>
      <a:srgbClr val="AF5D00"/>
    </a:accent5>
    <a:accent6>
      <a:srgbClr val="0A1978"/>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01d7780-6729-4f7f-a549-1bfba2ba0ea3" xsi:nil="true"/>
    <lcf76f155ced4ddcb4097134ff3c332f xmlns="59ea3fea-5e74-437b-a477-ec76cff3429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29B7D9FEEED64498CB05701F75F0B9A" ma:contentTypeVersion="14" ma:contentTypeDescription="Create a new document." ma:contentTypeScope="" ma:versionID="ab98486ea2ae8a0271448468a503317b">
  <xsd:schema xmlns:xsd="http://www.w3.org/2001/XMLSchema" xmlns:xs="http://www.w3.org/2001/XMLSchema" xmlns:p="http://schemas.microsoft.com/office/2006/metadata/properties" xmlns:ns2="59ea3fea-5e74-437b-a477-ec76cff3429c" xmlns:ns3="601d7780-6729-4f7f-a549-1bfba2ba0ea3" targetNamespace="http://schemas.microsoft.com/office/2006/metadata/properties" ma:root="true" ma:fieldsID="ac1bae0ed26c208273e6b2c8f0209930" ns2:_="" ns3:_="">
    <xsd:import namespace="59ea3fea-5e74-437b-a477-ec76cff3429c"/>
    <xsd:import namespace="601d7780-6729-4f7f-a549-1bfba2ba0ea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ea3fea-5e74-437b-a477-ec76cff342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0352913-d385-4540-b196-addd5576931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1d7780-6729-4f7f-a549-1bfba2ba0ea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ccd53122-aa41-4628-8431-17ff9c73d541}" ma:internalName="TaxCatchAll" ma:showField="CatchAllData" ma:web="601d7780-6729-4f7f-a549-1bfba2ba0e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AC8762-0A43-43F9-82F9-4B0BF9B3DC7B}">
  <ds:schemaRefs>
    <ds:schemaRef ds:uri="59ea3fea-5e74-437b-a477-ec76cff3429c"/>
    <ds:schemaRef ds:uri="601d7780-6729-4f7f-a549-1bfba2ba0ea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18EF226-EA2B-4FFD-92CF-A62E1DB5E940}">
  <ds:schemaRefs>
    <ds:schemaRef ds:uri="59ea3fea-5e74-437b-a477-ec76cff3429c"/>
    <ds:schemaRef ds:uri="601d7780-6729-4f7f-a549-1bfba2ba0e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988FAEA-ADE2-4B2C-82B6-9D4324826D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60</Slides>
  <Notes>21</Notes>
  <HiddenSlides>0</HiddenSlides>
  <ScaleCrop>false</ScaleCrop>
  <HeadingPairs>
    <vt:vector size="4" baseType="variant">
      <vt:variant>
        <vt:lpstr>Theme</vt:lpstr>
      </vt:variant>
      <vt:variant>
        <vt:i4>9</vt:i4>
      </vt:variant>
      <vt:variant>
        <vt:lpstr>Slide Titles</vt:lpstr>
      </vt:variant>
      <vt:variant>
        <vt:i4>60</vt:i4>
      </vt:variant>
    </vt:vector>
  </HeadingPairs>
  <TitlesOfParts>
    <vt:vector size="69" baseType="lpstr">
      <vt:lpstr>WestTEC_Default</vt:lpstr>
      <vt:lpstr>WestTEC_Blue</vt:lpstr>
      <vt:lpstr>WestTEC_NAVY</vt:lpstr>
      <vt:lpstr>E3 Avant Garde</vt:lpstr>
      <vt:lpstr>1_E3 Avant Garde</vt:lpstr>
      <vt:lpstr>1_Title and Content</vt:lpstr>
      <vt:lpstr>2_E3 Avant Garde</vt:lpstr>
      <vt:lpstr>Office Theme</vt:lpstr>
      <vt:lpstr>3_E3 Avant Garde</vt:lpstr>
      <vt:lpstr>Western Transmission Expansion Coalition "WestTEC"</vt:lpstr>
      <vt:lpstr>Agenda Overview</vt:lpstr>
      <vt:lpstr>The Presentation Team</vt:lpstr>
      <vt:lpstr>WestTEC Overview</vt:lpstr>
      <vt:lpstr>What is the Western Transmission Expansion Coalition?</vt:lpstr>
      <vt:lpstr>WestTEC Steering Committee Supporters</vt:lpstr>
      <vt:lpstr>WestTEC Project Timeline</vt:lpstr>
      <vt:lpstr>New WestTEC Videos</vt:lpstr>
      <vt:lpstr>Study Execution Update</vt:lpstr>
      <vt:lpstr>Modeling Platform</vt:lpstr>
      <vt:lpstr>Study Execution Update</vt:lpstr>
      <vt:lpstr>Focus of Scenario Planning Effort</vt:lpstr>
      <vt:lpstr>WestTEC 20-Year Scenarios</vt:lpstr>
      <vt:lpstr>Committees, States, and Tribes Update</vt:lpstr>
      <vt:lpstr>20-year Horizon Reference Case Resource Portfolio and Capacity Expansion Modeling</vt:lpstr>
      <vt:lpstr>WestTEC Public Webinar</vt:lpstr>
      <vt:lpstr>Content</vt:lpstr>
      <vt:lpstr>Analytical Background and Scenario Definition</vt:lpstr>
      <vt:lpstr>Capacity Expansion Role in WestTEC Project Workflow</vt:lpstr>
      <vt:lpstr>Overview of Capacity Expansion Analysis</vt:lpstr>
      <vt:lpstr>20-Year Reference Scenario Definition</vt:lpstr>
      <vt:lpstr>Key Inputs</vt:lpstr>
      <vt:lpstr>2045 Loads are stacked over the 10-Year Reference Scenario Loads</vt:lpstr>
      <vt:lpstr>Marginal ELCC Curves by Region for Achieving PRM Requirement</vt:lpstr>
      <vt:lpstr>Nominal-Levelized Resource Costs (Average Across Regions)</vt:lpstr>
      <vt:lpstr>Real-Levelized Resource Costs (Average Across Regions), 2023$</vt:lpstr>
      <vt:lpstr>Candidate Resource Availability </vt:lpstr>
      <vt:lpstr>Fuel Price Forecast</vt:lpstr>
      <vt:lpstr>Out-of-state/remote resource modeling</vt:lpstr>
      <vt:lpstr>Transmission Expansion Costs Methodology</vt:lpstr>
      <vt:lpstr>Transmission Cost Benchmarking</vt:lpstr>
      <vt:lpstr>Resource Expansion Results</vt:lpstr>
      <vt:lpstr>Total Resource Capacity and Generation Summaries</vt:lpstr>
      <vt:lpstr>2045 Total Resource Capacity</vt:lpstr>
      <vt:lpstr>2035 Total Resource Capacity (MW) (10-yr Reference Portfolio + Selected Candidate Resources)</vt:lpstr>
      <vt:lpstr>2045 Total Resource Capacity (MW) (10-yr Reference Portfolio + Selected Candidate Resources)</vt:lpstr>
      <vt:lpstr>Capacity Requirements and Resource Capacity Values (MW)</vt:lpstr>
      <vt:lpstr>Capacity Requirements and Resource Capacity Values (MW)</vt:lpstr>
      <vt:lpstr>2035 Total Resource Generation (GWh) (10-yr Reference Portfolio + Selected Candidate Resources)</vt:lpstr>
      <vt:lpstr>2045 Total Resource Generation (GWh) (10-yr Reference Portfolio + Selected Candidate Resources)</vt:lpstr>
      <vt:lpstr>Incremental Selected Capacity (Beyond 10-Year Reference Portfolio)</vt:lpstr>
      <vt:lpstr>2035 Selected Candidate Resource Capacity (MW) (Incremental to 10-yr Reference Portfolio)</vt:lpstr>
      <vt:lpstr>2045 Selected Candidate Resource Capacity (MW) (Incremental to 10-yr Reference Portfolio)</vt:lpstr>
      <vt:lpstr>2045 Selected Candidate Resource Capacity (Incremental to 10-yr Reference Portfolio)</vt:lpstr>
      <vt:lpstr>Transmission Expansion Results</vt:lpstr>
      <vt:lpstr>Existing Transmission Path Ratings</vt:lpstr>
      <vt:lpstr>Planned and In-Development Transmission Projects</vt:lpstr>
      <vt:lpstr>Selected Transmission Lines, 2045</vt:lpstr>
      <vt:lpstr>Selected Transmission Lines, 2045 Including Baseline (Existing and Planned) Transmission Paths</vt:lpstr>
      <vt:lpstr>PowerPoint Presentation</vt:lpstr>
      <vt:lpstr>10-Year Horizon Technical Update  </vt:lpstr>
      <vt:lpstr>10-year Horizon Assessment: Scope and Purpose </vt:lpstr>
      <vt:lpstr>PowerPoint Presentation</vt:lpstr>
      <vt:lpstr>10-year Horizon Assessment: Recent progress </vt:lpstr>
      <vt:lpstr>System Reliability Assessment Dispatch Methodology</vt:lpstr>
      <vt:lpstr>Identifying High Renewable Hours for SRA: High Wind Condition </vt:lpstr>
      <vt:lpstr>WECC Path Congestion Scatter Plot (Congested Hours &gt;= 100)</vt:lpstr>
      <vt:lpstr>Action Items &amp; Next Steps  </vt:lpstr>
      <vt:lpstr>Discussion/Q&amp;A​ ​ </vt:lpstr>
      <vt:lpstr>Wrap-Up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Zamonis</dc:creator>
  <cp:revision>1</cp:revision>
  <dcterms:created xsi:type="dcterms:W3CDTF">2021-12-07T17:17:36Z</dcterms:created>
  <dcterms:modified xsi:type="dcterms:W3CDTF">2025-05-27T16:39:21Z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0x010100029B7D9FEEED64498CB05701F75F0B9A</vt:lpwstr>
  </property>
  <property fmtid="{D5CDD505-2E9C-101B-9397-08002B2CF9AE}" pid="3" name="MediaServiceImageTags">
    <vt:lpwstr/>
  </property>
</Properties>
</file>