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4"/>
    <p:sldMasterId id="2147483729" r:id="rId5"/>
    <p:sldMasterId id="2147483796" r:id="rId6"/>
  </p:sldMasterIdLst>
  <p:notesMasterIdLst>
    <p:notesMasterId r:id="rId15"/>
  </p:notesMasterIdLst>
  <p:sldIdLst>
    <p:sldId id="295" r:id="rId7"/>
    <p:sldId id="294" r:id="rId8"/>
    <p:sldId id="908" r:id="rId9"/>
    <p:sldId id="913" r:id="rId10"/>
    <p:sldId id="914" r:id="rId11"/>
    <p:sldId id="912" r:id="rId12"/>
    <p:sldId id="866" r:id="rId13"/>
    <p:sldId id="30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88DD638-DD35-A11D-EED4-F8425C392E99}" name="Crystal Ball" initials="CB" userId="S::crystal_pnucc.org#ext#@nwppor.onmicrosoft.com::16949484-8dd1-483f-b1f2-c9040e3da44a" providerId="AD"/>
  <p188:author id="{2240B56D-E45B-4255-3579-E154DA3E80AD}" name="Sarah Edmonds (WPP)" initials="S(" userId="S::sarah.edmonds@westernpowerpool.org::91975eb9-0bc6-42c1-a12c-8cec96568d35" providerId="AD"/>
  <p188:author id="{996B2296-E1F1-F497-CC4B-33CD77EF319E}" name="Ben Fitch-Fleischmann (InterWest)" initials="B(" userId="S::ben_interwest.org#ext#@nwppor.onmicrosoft.com::a3e66d5e-23e2-465a-be26-8de7ff0fd006" providerId="AD"/>
  <p188:author id="{1645CFB0-32BB-8B16-EFAA-D2081EE6FE51}" name="Chelsea Loomis (WPP)" initials="CL" userId="S::Chelsea.Loomis@westernpowerpool.org::22dd336d-11ac-4349-ac98-15be5ced874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528"/>
    <a:srgbClr val="9C9393"/>
    <a:srgbClr val="8E969A"/>
    <a:srgbClr val="3A303F"/>
    <a:srgbClr val="197EAA"/>
    <a:srgbClr val="F1F5F9"/>
    <a:srgbClr val="38728C"/>
    <a:srgbClr val="204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2AE824-B878-9CFE-F000-1D81E1A8E03D}" v="246" dt="2025-05-08T12:27:49.7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64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DC2840F1-573B-1AA1-EB05-64F4AB1DC0F4}"/>
    <pc:docChg chg="modSld">
      <pc:chgData name="" userId="" providerId="" clId="Web-{DC2840F1-573B-1AA1-EB05-64F4AB1DC0F4}" dt="2025-02-12T17:29:13.563" v="6" actId="20577"/>
      <pc:docMkLst>
        <pc:docMk/>
      </pc:docMkLst>
      <pc:sldChg chg="modSp">
        <pc:chgData name="" userId="" providerId="" clId="Web-{DC2840F1-573B-1AA1-EB05-64F4AB1DC0F4}" dt="2025-02-12T17:29:13.563" v="6" actId="20577"/>
        <pc:sldMkLst>
          <pc:docMk/>
          <pc:sldMk cId="2252977497" sldId="295"/>
        </pc:sldMkLst>
        <pc:spChg chg="mod">
          <ac:chgData name="" userId="" providerId="" clId="Web-{DC2840F1-573B-1AA1-EB05-64F4AB1DC0F4}" dt="2025-02-12T17:29:13.563" v="6" actId="20577"/>
          <ac:spMkLst>
            <pc:docMk/>
            <pc:sldMk cId="2252977497" sldId="295"/>
            <ac:spMk id="3" creationId="{CDFA3ADE-5A38-D2AE-3E85-3C108840648C}"/>
          </ac:spMkLst>
        </pc:spChg>
      </pc:sldChg>
    </pc:docChg>
  </pc:docChgLst>
  <pc:docChgLst>
    <pc:chgData name="Kyra Green" userId="S::kyra.green_gdsassociates.com#ext#@nwppor.onmicrosoft.com::3236454b-0773-4f8e-ad56-3ba4fd7697ab" providerId="AD" clId="Web-{41AEA357-CC16-2DC4-AA3A-F997E78A90F2}"/>
    <pc:docChg chg="modSld">
      <pc:chgData name="Kyra Green" userId="S::kyra.green_gdsassociates.com#ext#@nwppor.onmicrosoft.com::3236454b-0773-4f8e-ad56-3ba4fd7697ab" providerId="AD" clId="Web-{41AEA357-CC16-2DC4-AA3A-F997E78A90F2}" dt="2025-01-09T16:28:12.072" v="27" actId="1076"/>
      <pc:docMkLst>
        <pc:docMk/>
      </pc:docMkLst>
      <pc:sldChg chg="modSp">
        <pc:chgData name="Kyra Green" userId="S::kyra.green_gdsassociates.com#ext#@nwppor.onmicrosoft.com::3236454b-0773-4f8e-ad56-3ba4fd7697ab" providerId="AD" clId="Web-{41AEA357-CC16-2DC4-AA3A-F997E78A90F2}" dt="2025-01-09T16:24:44.073" v="9" actId="20577"/>
        <pc:sldMkLst>
          <pc:docMk/>
          <pc:sldMk cId="1601887821" sldId="294"/>
        </pc:sldMkLst>
        <pc:spChg chg="mod">
          <ac:chgData name="Kyra Green" userId="S::kyra.green_gdsassociates.com#ext#@nwppor.onmicrosoft.com::3236454b-0773-4f8e-ad56-3ba4fd7697ab" providerId="AD" clId="Web-{41AEA357-CC16-2DC4-AA3A-F997E78A90F2}" dt="2025-01-09T16:24:44.073" v="9" actId="20577"/>
          <ac:spMkLst>
            <pc:docMk/>
            <pc:sldMk cId="1601887821" sldId="294"/>
            <ac:spMk id="3" creationId="{C2428A81-0090-F33D-6D81-B00E120E9EBE}"/>
          </ac:spMkLst>
        </pc:spChg>
      </pc:sldChg>
      <pc:sldChg chg="addSp delSp modSp">
        <pc:chgData name="Kyra Green" userId="S::kyra.green_gdsassociates.com#ext#@nwppor.onmicrosoft.com::3236454b-0773-4f8e-ad56-3ba4fd7697ab" providerId="AD" clId="Web-{41AEA357-CC16-2DC4-AA3A-F997E78A90F2}" dt="2025-01-09T16:28:12.072" v="27" actId="1076"/>
        <pc:sldMkLst>
          <pc:docMk/>
          <pc:sldMk cId="1896077395" sldId="909"/>
        </pc:sldMkLst>
        <pc:spChg chg="add del mod">
          <ac:chgData name="Kyra Green" userId="S::kyra.green_gdsassociates.com#ext#@nwppor.onmicrosoft.com::3236454b-0773-4f8e-ad56-3ba4fd7697ab" providerId="AD" clId="Web-{41AEA357-CC16-2DC4-AA3A-F997E78A90F2}" dt="2025-01-09T16:27:21.584" v="19"/>
          <ac:spMkLst>
            <pc:docMk/>
            <pc:sldMk cId="1896077395" sldId="909"/>
            <ac:spMk id="4" creationId="{2D008EB9-74BB-5188-6433-AC03DF224487}"/>
          </ac:spMkLst>
        </pc:spChg>
        <pc:spChg chg="mod">
          <ac:chgData name="Kyra Green" userId="S::kyra.green_gdsassociates.com#ext#@nwppor.onmicrosoft.com::3236454b-0773-4f8e-ad56-3ba4fd7697ab" providerId="AD" clId="Web-{41AEA357-CC16-2DC4-AA3A-F997E78A90F2}" dt="2025-01-09T16:28:12.072" v="27" actId="1076"/>
          <ac:spMkLst>
            <pc:docMk/>
            <pc:sldMk cId="1896077395" sldId="909"/>
            <ac:spMk id="30" creationId="{7A647075-15CB-BB42-4CCE-B10EAFF0DBCB}"/>
          </ac:spMkLst>
        </pc:spChg>
        <pc:spChg chg="mod">
          <ac:chgData name="Kyra Green" userId="S::kyra.green_gdsassociates.com#ext#@nwppor.onmicrosoft.com::3236454b-0773-4f8e-ad56-3ba4fd7697ab" providerId="AD" clId="Web-{41AEA357-CC16-2DC4-AA3A-F997E78A90F2}" dt="2025-01-09T16:28:08.588" v="26" actId="1076"/>
          <ac:spMkLst>
            <pc:docMk/>
            <pc:sldMk cId="1896077395" sldId="909"/>
            <ac:spMk id="157" creationId="{EC96D53B-6C04-0E9F-34E1-04E04B8DC8DC}"/>
          </ac:spMkLst>
        </pc:spChg>
        <pc:cxnChg chg="mod">
          <ac:chgData name="Kyra Green" userId="S::kyra.green_gdsassociates.com#ext#@nwppor.onmicrosoft.com::3236454b-0773-4f8e-ad56-3ba4fd7697ab" providerId="AD" clId="Web-{41AEA357-CC16-2DC4-AA3A-F997E78A90F2}" dt="2025-01-09T16:28:12.072" v="27" actId="1076"/>
          <ac:cxnSpMkLst>
            <pc:docMk/>
            <pc:sldMk cId="1896077395" sldId="909"/>
            <ac:cxnSpMk id="31" creationId="{739569AB-6A3D-AFAA-2D2E-5EA463DBB0D5}"/>
          </ac:cxnSpMkLst>
        </pc:cxnChg>
        <pc:cxnChg chg="mod">
          <ac:chgData name="Kyra Green" userId="S::kyra.green_gdsassociates.com#ext#@nwppor.onmicrosoft.com::3236454b-0773-4f8e-ad56-3ba4fd7697ab" providerId="AD" clId="Web-{41AEA357-CC16-2DC4-AA3A-F997E78A90F2}" dt="2025-01-09T16:28:12.072" v="27" actId="1076"/>
          <ac:cxnSpMkLst>
            <pc:docMk/>
            <pc:sldMk cId="1896077395" sldId="909"/>
            <ac:cxnSpMk id="158" creationId="{1497A9DA-CC76-1600-92ED-46DA978D11CE}"/>
          </ac:cxnSpMkLst>
        </pc:cxnChg>
      </pc:sldChg>
    </pc:docChg>
  </pc:docChgLst>
  <pc:docChgLst>
    <pc:chgData name="Kyra Green" userId="S::kyra.green_gdsassociates.com#ext#@nwppor.onmicrosoft.com::3236454b-0773-4f8e-ad56-3ba4fd7697ab" providerId="AD" clId="Web-{BF19597D-07CA-0C40-EB84-9953D519595F}"/>
    <pc:docChg chg="delSld modSld">
      <pc:chgData name="Kyra Green" userId="S::kyra.green_gdsassociates.com#ext#@nwppor.onmicrosoft.com::3236454b-0773-4f8e-ad56-3ba4fd7697ab" providerId="AD" clId="Web-{BF19597D-07CA-0C40-EB84-9953D519595F}" dt="2025-03-12T18:20:19.515" v="47" actId="20577"/>
      <pc:docMkLst>
        <pc:docMk/>
      </pc:docMkLst>
      <pc:sldChg chg="modSp">
        <pc:chgData name="Kyra Green" userId="S::kyra.green_gdsassociates.com#ext#@nwppor.onmicrosoft.com::3236454b-0773-4f8e-ad56-3ba4fd7697ab" providerId="AD" clId="Web-{BF19597D-07CA-0C40-EB84-9953D519595F}" dt="2025-03-12T18:10:05.057" v="6" actId="20577"/>
        <pc:sldMkLst>
          <pc:docMk/>
          <pc:sldMk cId="1601887821" sldId="294"/>
        </pc:sldMkLst>
        <pc:spChg chg="mod">
          <ac:chgData name="Kyra Green" userId="S::kyra.green_gdsassociates.com#ext#@nwppor.onmicrosoft.com::3236454b-0773-4f8e-ad56-3ba4fd7697ab" providerId="AD" clId="Web-{BF19597D-07CA-0C40-EB84-9953D519595F}" dt="2025-03-12T18:10:05.057" v="6" actId="20577"/>
          <ac:spMkLst>
            <pc:docMk/>
            <pc:sldMk cId="1601887821" sldId="294"/>
            <ac:spMk id="3" creationId="{C2428A81-0090-F33D-6D81-B00E120E9EBE}"/>
          </ac:spMkLst>
        </pc:spChg>
      </pc:sldChg>
      <pc:sldChg chg="modSp">
        <pc:chgData name="Kyra Green" userId="S::kyra.green_gdsassociates.com#ext#@nwppor.onmicrosoft.com::3236454b-0773-4f8e-ad56-3ba4fd7697ab" providerId="AD" clId="Web-{BF19597D-07CA-0C40-EB84-9953D519595F}" dt="2025-03-12T18:09:59.682" v="4" actId="20577"/>
        <pc:sldMkLst>
          <pc:docMk/>
          <pc:sldMk cId="2252977497" sldId="295"/>
        </pc:sldMkLst>
        <pc:spChg chg="mod">
          <ac:chgData name="Kyra Green" userId="S::kyra.green_gdsassociates.com#ext#@nwppor.onmicrosoft.com::3236454b-0773-4f8e-ad56-3ba4fd7697ab" providerId="AD" clId="Web-{BF19597D-07CA-0C40-EB84-9953D519595F}" dt="2025-03-12T18:09:59.682" v="4" actId="20577"/>
          <ac:spMkLst>
            <pc:docMk/>
            <pc:sldMk cId="2252977497" sldId="295"/>
            <ac:spMk id="3" creationId="{CDFA3ADE-5A38-D2AE-3E85-3C108840648C}"/>
          </ac:spMkLst>
        </pc:spChg>
      </pc:sldChg>
      <pc:sldChg chg="del">
        <pc:chgData name="Kyra Green" userId="S::kyra.green_gdsassociates.com#ext#@nwppor.onmicrosoft.com::3236454b-0773-4f8e-ad56-3ba4fd7697ab" providerId="AD" clId="Web-{BF19597D-07CA-0C40-EB84-9953D519595F}" dt="2025-03-12T18:10:18.417" v="7"/>
        <pc:sldMkLst>
          <pc:docMk/>
          <pc:sldMk cId="3431690969" sldId="311"/>
        </pc:sldMkLst>
      </pc:sldChg>
      <pc:sldChg chg="modSp">
        <pc:chgData name="Kyra Green" userId="S::kyra.green_gdsassociates.com#ext#@nwppor.onmicrosoft.com::3236454b-0773-4f8e-ad56-3ba4fd7697ab" providerId="AD" clId="Web-{BF19597D-07CA-0C40-EB84-9953D519595F}" dt="2025-03-12T18:10:58.309" v="23" actId="20577"/>
        <pc:sldMkLst>
          <pc:docMk/>
          <pc:sldMk cId="735148993" sldId="858"/>
        </pc:sldMkLst>
        <pc:spChg chg="mod">
          <ac:chgData name="Kyra Green" userId="S::kyra.green_gdsassociates.com#ext#@nwppor.onmicrosoft.com::3236454b-0773-4f8e-ad56-3ba4fd7697ab" providerId="AD" clId="Web-{BF19597D-07CA-0C40-EB84-9953D519595F}" dt="2025-03-12T18:10:26.917" v="9" actId="1076"/>
          <ac:spMkLst>
            <pc:docMk/>
            <pc:sldMk cId="735148993" sldId="858"/>
            <ac:spMk id="4" creationId="{67BE014C-3D69-D2F7-3397-500B08F5ED6D}"/>
          </ac:spMkLst>
        </pc:spChg>
        <pc:spChg chg="mod">
          <ac:chgData name="Kyra Green" userId="S::kyra.green_gdsassociates.com#ext#@nwppor.onmicrosoft.com::3236454b-0773-4f8e-ad56-3ba4fd7697ab" providerId="AD" clId="Web-{BF19597D-07CA-0C40-EB84-9953D519595F}" dt="2025-03-12T18:10:58.309" v="23" actId="20577"/>
          <ac:spMkLst>
            <pc:docMk/>
            <pc:sldMk cId="735148993" sldId="858"/>
            <ac:spMk id="13" creationId="{70898119-1411-5518-9A23-8766A195A8C3}"/>
          </ac:spMkLst>
        </pc:spChg>
      </pc:sldChg>
      <pc:sldChg chg="modSp">
        <pc:chgData name="Kyra Green" userId="S::kyra.green_gdsassociates.com#ext#@nwppor.onmicrosoft.com::3236454b-0773-4f8e-ad56-3ba4fd7697ab" providerId="AD" clId="Web-{BF19597D-07CA-0C40-EB84-9953D519595F}" dt="2025-03-12T18:20:19.515" v="47" actId="20577"/>
        <pc:sldMkLst>
          <pc:docMk/>
          <pc:sldMk cId="840968902" sldId="866"/>
        </pc:sldMkLst>
        <pc:spChg chg="mod">
          <ac:chgData name="Kyra Green" userId="S::kyra.green_gdsassociates.com#ext#@nwppor.onmicrosoft.com::3236454b-0773-4f8e-ad56-3ba4fd7697ab" providerId="AD" clId="Web-{BF19597D-07CA-0C40-EB84-9953D519595F}" dt="2025-03-12T18:20:19.515" v="47" actId="20577"/>
          <ac:spMkLst>
            <pc:docMk/>
            <pc:sldMk cId="840968902" sldId="866"/>
            <ac:spMk id="3" creationId="{3C0C307B-FB56-42C3-C4AE-C756F93CC424}"/>
          </ac:spMkLst>
        </pc:spChg>
      </pc:sldChg>
      <pc:sldChg chg="del">
        <pc:chgData name="Kyra Green" userId="S::kyra.green_gdsassociates.com#ext#@nwppor.onmicrosoft.com::3236454b-0773-4f8e-ad56-3ba4fd7697ab" providerId="AD" clId="Web-{BF19597D-07CA-0C40-EB84-9953D519595F}" dt="2025-03-12T18:10:20.151" v="8"/>
        <pc:sldMkLst>
          <pc:docMk/>
          <pc:sldMk cId="445462637" sldId="907"/>
        </pc:sldMkLst>
      </pc:sldChg>
    </pc:docChg>
  </pc:docChgLst>
  <pc:docChgLst>
    <pc:chgData name="Kyra Green" userId="S::kyra.green_gdsassociates.com#ext#@nwppor.onmicrosoft.com::3236454b-0773-4f8e-ad56-3ba4fd7697ab" providerId="AD" clId="Web-{36D5381D-78DC-5BBD-2F5B-AFA94C9B0782}"/>
    <pc:docChg chg="addSld delSld modSld sldOrd">
      <pc:chgData name="Kyra Green" userId="S::kyra.green_gdsassociates.com#ext#@nwppor.onmicrosoft.com::3236454b-0773-4f8e-ad56-3ba4fd7697ab" providerId="AD" clId="Web-{36D5381D-78DC-5BBD-2F5B-AFA94C9B0782}" dt="2024-12-06T17:59:06.503" v="325" actId="20577"/>
      <pc:docMkLst>
        <pc:docMk/>
      </pc:docMkLst>
      <pc:sldChg chg="modSp">
        <pc:chgData name="Kyra Green" userId="S::kyra.green_gdsassociates.com#ext#@nwppor.onmicrosoft.com::3236454b-0773-4f8e-ad56-3ba4fd7697ab" providerId="AD" clId="Web-{36D5381D-78DC-5BBD-2F5B-AFA94C9B0782}" dt="2024-12-06T14:16:35.763" v="74" actId="20577"/>
        <pc:sldMkLst>
          <pc:docMk/>
          <pc:sldMk cId="1601887821" sldId="294"/>
        </pc:sldMkLst>
        <pc:spChg chg="mod">
          <ac:chgData name="Kyra Green" userId="S::kyra.green_gdsassociates.com#ext#@nwppor.onmicrosoft.com::3236454b-0773-4f8e-ad56-3ba4fd7697ab" providerId="AD" clId="Web-{36D5381D-78DC-5BBD-2F5B-AFA94C9B0782}" dt="2024-12-06T14:16:35.763" v="74" actId="20577"/>
          <ac:spMkLst>
            <pc:docMk/>
            <pc:sldMk cId="1601887821" sldId="294"/>
            <ac:spMk id="3" creationId="{C2428A81-0090-F33D-6D81-B00E120E9EBE}"/>
          </ac:spMkLst>
        </pc:spChg>
      </pc:sldChg>
      <pc:sldChg chg="modSp">
        <pc:chgData name="Kyra Green" userId="S::kyra.green_gdsassociates.com#ext#@nwppor.onmicrosoft.com::3236454b-0773-4f8e-ad56-3ba4fd7697ab" providerId="AD" clId="Web-{36D5381D-78DC-5BBD-2F5B-AFA94C9B0782}" dt="2024-12-06T13:48:22.527" v="4" actId="20577"/>
        <pc:sldMkLst>
          <pc:docMk/>
          <pc:sldMk cId="2252977497" sldId="295"/>
        </pc:sldMkLst>
        <pc:spChg chg="mod">
          <ac:chgData name="Kyra Green" userId="S::kyra.green_gdsassociates.com#ext#@nwppor.onmicrosoft.com::3236454b-0773-4f8e-ad56-3ba4fd7697ab" providerId="AD" clId="Web-{36D5381D-78DC-5BBD-2F5B-AFA94C9B0782}" dt="2024-12-06T13:48:22.527" v="4" actId="20577"/>
          <ac:spMkLst>
            <pc:docMk/>
            <pc:sldMk cId="2252977497" sldId="295"/>
            <ac:spMk id="3" creationId="{CDFA3ADE-5A38-D2AE-3E85-3C108840648C}"/>
          </ac:spMkLst>
        </pc:spChg>
      </pc:sldChg>
      <pc:sldChg chg="del">
        <pc:chgData name="Kyra Green" userId="S::kyra.green_gdsassociates.com#ext#@nwppor.onmicrosoft.com::3236454b-0773-4f8e-ad56-3ba4fd7697ab" providerId="AD" clId="Web-{36D5381D-78DC-5BBD-2F5B-AFA94C9B0782}" dt="2024-12-06T13:54:54.132" v="5"/>
        <pc:sldMkLst>
          <pc:docMk/>
          <pc:sldMk cId="3357944558" sldId="297"/>
        </pc:sldMkLst>
      </pc:sldChg>
      <pc:sldChg chg="del">
        <pc:chgData name="Kyra Green" userId="S::kyra.green_gdsassociates.com#ext#@nwppor.onmicrosoft.com::3236454b-0773-4f8e-ad56-3ba4fd7697ab" providerId="AD" clId="Web-{36D5381D-78DC-5BBD-2F5B-AFA94C9B0782}" dt="2024-12-06T13:56:06.884" v="19"/>
        <pc:sldMkLst>
          <pc:docMk/>
          <pc:sldMk cId="3178560838" sldId="309"/>
        </pc:sldMkLst>
      </pc:sldChg>
      <pc:sldChg chg="modSp">
        <pc:chgData name="Kyra Green" userId="S::kyra.green_gdsassociates.com#ext#@nwppor.onmicrosoft.com::3236454b-0773-4f8e-ad56-3ba4fd7697ab" providerId="AD" clId="Web-{36D5381D-78DC-5BBD-2F5B-AFA94C9B0782}" dt="2024-12-06T13:55:35.180" v="18" actId="20577"/>
        <pc:sldMkLst>
          <pc:docMk/>
          <pc:sldMk cId="3431690969" sldId="311"/>
        </pc:sldMkLst>
        <pc:spChg chg="mod">
          <ac:chgData name="Kyra Green" userId="S::kyra.green_gdsassociates.com#ext#@nwppor.onmicrosoft.com::3236454b-0773-4f8e-ad56-3ba4fd7697ab" providerId="AD" clId="Web-{36D5381D-78DC-5BBD-2F5B-AFA94C9B0782}" dt="2024-12-06T13:55:35.180" v="18" actId="20577"/>
          <ac:spMkLst>
            <pc:docMk/>
            <pc:sldMk cId="3431690969" sldId="311"/>
            <ac:spMk id="2" creationId="{24989497-6073-6A05-8B6E-DB29F91A1C9A}"/>
          </ac:spMkLst>
        </pc:spChg>
      </pc:sldChg>
      <pc:sldChg chg="modSp">
        <pc:chgData name="Kyra Green" userId="S::kyra.green_gdsassociates.com#ext#@nwppor.onmicrosoft.com::3236454b-0773-4f8e-ad56-3ba4fd7697ab" providerId="AD" clId="Web-{36D5381D-78DC-5BBD-2F5B-AFA94C9B0782}" dt="2024-12-06T17:50:34.719" v="102" actId="20577"/>
        <pc:sldMkLst>
          <pc:docMk/>
          <pc:sldMk cId="840968902" sldId="866"/>
        </pc:sldMkLst>
        <pc:spChg chg="mod">
          <ac:chgData name="Kyra Green" userId="S::kyra.green_gdsassociates.com#ext#@nwppor.onmicrosoft.com::3236454b-0773-4f8e-ad56-3ba4fd7697ab" providerId="AD" clId="Web-{36D5381D-78DC-5BBD-2F5B-AFA94C9B0782}" dt="2024-12-06T17:50:34.719" v="102" actId="20577"/>
          <ac:spMkLst>
            <pc:docMk/>
            <pc:sldMk cId="840968902" sldId="866"/>
            <ac:spMk id="2" creationId="{C35F012C-BB58-DD82-D153-7943A41ED0B4}"/>
          </ac:spMkLst>
        </pc:spChg>
        <pc:spChg chg="mod">
          <ac:chgData name="Kyra Green" userId="S::kyra.green_gdsassociates.com#ext#@nwppor.onmicrosoft.com::3236454b-0773-4f8e-ad56-3ba4fd7697ab" providerId="AD" clId="Web-{36D5381D-78DC-5BBD-2F5B-AFA94C9B0782}" dt="2024-12-06T17:50:29.531" v="101" actId="20577"/>
          <ac:spMkLst>
            <pc:docMk/>
            <pc:sldMk cId="840968902" sldId="866"/>
            <ac:spMk id="3" creationId="{3C0C307B-FB56-42C3-C4AE-C756F93CC424}"/>
          </ac:spMkLst>
        </pc:spChg>
      </pc:sldChg>
      <pc:sldChg chg="modSp add del">
        <pc:chgData name="Kyra Green" userId="S::kyra.green_gdsassociates.com#ext#@nwppor.onmicrosoft.com::3236454b-0773-4f8e-ad56-3ba4fd7697ab" providerId="AD" clId="Web-{36D5381D-78DC-5BBD-2F5B-AFA94C9B0782}" dt="2024-12-06T17:59:06.503" v="325" actId="20577"/>
        <pc:sldMkLst>
          <pc:docMk/>
          <pc:sldMk cId="2109504380" sldId="870"/>
        </pc:sldMkLst>
        <pc:spChg chg="mod">
          <ac:chgData name="Kyra Green" userId="S::kyra.green_gdsassociates.com#ext#@nwppor.onmicrosoft.com::3236454b-0773-4f8e-ad56-3ba4fd7697ab" providerId="AD" clId="Web-{36D5381D-78DC-5BBD-2F5B-AFA94C9B0782}" dt="2024-12-06T17:48:07.401" v="87" actId="20577"/>
          <ac:spMkLst>
            <pc:docMk/>
            <pc:sldMk cId="2109504380" sldId="870"/>
            <ac:spMk id="2" creationId="{EE4049D4-09D7-254B-C4C6-9F52EDFE0B68}"/>
          </ac:spMkLst>
        </pc:spChg>
        <pc:spChg chg="mod">
          <ac:chgData name="Kyra Green" userId="S::kyra.green_gdsassociates.com#ext#@nwppor.onmicrosoft.com::3236454b-0773-4f8e-ad56-3ba4fd7697ab" providerId="AD" clId="Web-{36D5381D-78DC-5BBD-2F5B-AFA94C9B0782}" dt="2024-12-06T17:59:06.503" v="325" actId="20577"/>
          <ac:spMkLst>
            <pc:docMk/>
            <pc:sldMk cId="2109504380" sldId="870"/>
            <ac:spMk id="3" creationId="{02F2A648-3DBD-4A5A-2F61-980D29CF46F9}"/>
          </ac:spMkLst>
        </pc:spChg>
      </pc:sldChg>
      <pc:sldChg chg="del">
        <pc:chgData name="Kyra Green" userId="S::kyra.green_gdsassociates.com#ext#@nwppor.onmicrosoft.com::3236454b-0773-4f8e-ad56-3ba4fd7697ab" providerId="AD" clId="Web-{36D5381D-78DC-5BBD-2F5B-AFA94C9B0782}" dt="2024-12-06T17:52:06.863" v="106"/>
        <pc:sldMkLst>
          <pc:docMk/>
          <pc:sldMk cId="2497184777" sldId="872"/>
        </pc:sldMkLst>
      </pc:sldChg>
      <pc:sldChg chg="del">
        <pc:chgData name="Kyra Green" userId="S::kyra.green_gdsassociates.com#ext#@nwppor.onmicrosoft.com::3236454b-0773-4f8e-ad56-3ba4fd7697ab" providerId="AD" clId="Web-{36D5381D-78DC-5BBD-2F5B-AFA94C9B0782}" dt="2024-12-06T17:52:18.082" v="107"/>
        <pc:sldMkLst>
          <pc:docMk/>
          <pc:sldMk cId="1788612150" sldId="903"/>
        </pc:sldMkLst>
      </pc:sldChg>
      <pc:sldChg chg="del">
        <pc:chgData name="Kyra Green" userId="S::kyra.green_gdsassociates.com#ext#@nwppor.onmicrosoft.com::3236454b-0773-4f8e-ad56-3ba4fd7697ab" providerId="AD" clId="Web-{36D5381D-78DC-5BBD-2F5B-AFA94C9B0782}" dt="2024-12-06T17:51:56.425" v="105"/>
        <pc:sldMkLst>
          <pc:docMk/>
          <pc:sldMk cId="196333565" sldId="904"/>
        </pc:sldMkLst>
      </pc:sldChg>
      <pc:sldChg chg="modSp add ord replId">
        <pc:chgData name="Kyra Green" userId="S::kyra.green_gdsassociates.com#ext#@nwppor.onmicrosoft.com::3236454b-0773-4f8e-ad56-3ba4fd7697ab" providerId="AD" clId="Web-{36D5381D-78DC-5BBD-2F5B-AFA94C9B0782}" dt="2024-12-06T17:54:26.462" v="167" actId="20577"/>
        <pc:sldMkLst>
          <pc:docMk/>
          <pc:sldMk cId="1530225696" sldId="906"/>
        </pc:sldMkLst>
        <pc:spChg chg="mod">
          <ac:chgData name="Kyra Green" userId="S::kyra.green_gdsassociates.com#ext#@nwppor.onmicrosoft.com::3236454b-0773-4f8e-ad56-3ba4fd7697ab" providerId="AD" clId="Web-{36D5381D-78DC-5BBD-2F5B-AFA94C9B0782}" dt="2024-12-06T17:53:38.413" v="133" actId="20577"/>
          <ac:spMkLst>
            <pc:docMk/>
            <pc:sldMk cId="1530225696" sldId="906"/>
            <ac:spMk id="2" creationId="{C35F012C-BB58-DD82-D153-7943A41ED0B4}"/>
          </ac:spMkLst>
        </pc:spChg>
        <pc:spChg chg="mod">
          <ac:chgData name="Kyra Green" userId="S::kyra.green_gdsassociates.com#ext#@nwppor.onmicrosoft.com::3236454b-0773-4f8e-ad56-3ba4fd7697ab" providerId="AD" clId="Web-{36D5381D-78DC-5BBD-2F5B-AFA94C9B0782}" dt="2024-12-06T17:54:26.462" v="167" actId="20577"/>
          <ac:spMkLst>
            <pc:docMk/>
            <pc:sldMk cId="1530225696" sldId="906"/>
            <ac:spMk id="3" creationId="{3C0C307B-FB56-42C3-C4AE-C756F93CC424}"/>
          </ac:spMkLst>
        </pc:spChg>
      </pc:sldChg>
      <pc:sldChg chg="modSp add ord replId">
        <pc:chgData name="Kyra Green" userId="S::kyra.green_gdsassociates.com#ext#@nwppor.onmicrosoft.com::3236454b-0773-4f8e-ad56-3ba4fd7697ab" providerId="AD" clId="Web-{36D5381D-78DC-5BBD-2F5B-AFA94C9B0782}" dt="2024-12-06T17:55:33.355" v="211" actId="20577"/>
        <pc:sldMkLst>
          <pc:docMk/>
          <pc:sldMk cId="445462637" sldId="907"/>
        </pc:sldMkLst>
        <pc:spChg chg="mod">
          <ac:chgData name="Kyra Green" userId="S::kyra.green_gdsassociates.com#ext#@nwppor.onmicrosoft.com::3236454b-0773-4f8e-ad56-3ba4fd7697ab" providerId="AD" clId="Web-{36D5381D-78DC-5BBD-2F5B-AFA94C9B0782}" dt="2024-12-06T17:55:07.120" v="177" actId="20577"/>
          <ac:spMkLst>
            <pc:docMk/>
            <pc:sldMk cId="445462637" sldId="907"/>
            <ac:spMk id="2" creationId="{C35F012C-BB58-DD82-D153-7943A41ED0B4}"/>
          </ac:spMkLst>
        </pc:spChg>
        <pc:spChg chg="mod">
          <ac:chgData name="Kyra Green" userId="S::kyra.green_gdsassociates.com#ext#@nwppor.onmicrosoft.com::3236454b-0773-4f8e-ad56-3ba4fd7697ab" providerId="AD" clId="Web-{36D5381D-78DC-5BBD-2F5B-AFA94C9B0782}" dt="2024-12-06T17:55:33.355" v="211" actId="20577"/>
          <ac:spMkLst>
            <pc:docMk/>
            <pc:sldMk cId="445462637" sldId="907"/>
            <ac:spMk id="3" creationId="{3C0C307B-FB56-42C3-C4AE-C756F93CC424}"/>
          </ac:spMkLst>
        </pc:spChg>
      </pc:sldChg>
      <pc:sldChg chg="del">
        <pc:chgData name="Kyra Green" userId="S::kyra.green_gdsassociates.com#ext#@nwppor.onmicrosoft.com::3236454b-0773-4f8e-ad56-3ba4fd7697ab" providerId="AD" clId="Web-{36D5381D-78DC-5BBD-2F5B-AFA94C9B0782}" dt="2024-12-06T17:51:53.894" v="104"/>
        <pc:sldMkLst>
          <pc:docMk/>
          <pc:sldMk cId="496199322" sldId="908"/>
        </pc:sldMkLst>
      </pc:sldChg>
      <pc:sldChg chg="modSp add ord replId">
        <pc:chgData name="Kyra Green" userId="S::kyra.green_gdsassociates.com#ext#@nwppor.onmicrosoft.com::3236454b-0773-4f8e-ad56-3ba4fd7697ab" providerId="AD" clId="Web-{36D5381D-78DC-5BBD-2F5B-AFA94C9B0782}" dt="2024-12-06T17:57:51.251" v="262" actId="20577"/>
        <pc:sldMkLst>
          <pc:docMk/>
          <pc:sldMk cId="2200226984" sldId="908"/>
        </pc:sldMkLst>
        <pc:spChg chg="mod">
          <ac:chgData name="Kyra Green" userId="S::kyra.green_gdsassociates.com#ext#@nwppor.onmicrosoft.com::3236454b-0773-4f8e-ad56-3ba4fd7697ab" providerId="AD" clId="Web-{36D5381D-78DC-5BBD-2F5B-AFA94C9B0782}" dt="2024-12-06T17:57:51.251" v="262" actId="20577"/>
          <ac:spMkLst>
            <pc:docMk/>
            <pc:sldMk cId="2200226984" sldId="908"/>
            <ac:spMk id="2" creationId="{24989497-6073-6A05-8B6E-DB29F91A1C9A}"/>
          </ac:spMkLst>
        </pc:spChg>
      </pc:sldChg>
      <pc:sldChg chg="del">
        <pc:chgData name="Kyra Green" userId="S::kyra.green_gdsassociates.com#ext#@nwppor.onmicrosoft.com::3236454b-0773-4f8e-ad56-3ba4fd7697ab" providerId="AD" clId="Web-{36D5381D-78DC-5BBD-2F5B-AFA94C9B0782}" dt="2024-12-06T17:51:52.581" v="103"/>
        <pc:sldMkLst>
          <pc:docMk/>
          <pc:sldMk cId="2875538702" sldId="909"/>
        </pc:sldMkLst>
      </pc:sldChg>
    </pc:docChg>
  </pc:docChgLst>
  <pc:docChgLst>
    <pc:chgData name="Kyra Green" userId="S::kyra.green_gdsassociates.com#ext#@nwppor.onmicrosoft.com::3236454b-0773-4f8e-ad56-3ba4fd7697ab" providerId="AD" clId="Web-{98F221DB-647A-4B2A-0CD4-E298DC733AB0}"/>
    <pc:docChg chg="modSld">
      <pc:chgData name="Kyra Green" userId="S::kyra.green_gdsassociates.com#ext#@nwppor.onmicrosoft.com::3236454b-0773-4f8e-ad56-3ba4fd7697ab" providerId="AD" clId="Web-{98F221DB-647A-4B2A-0CD4-E298DC733AB0}" dt="2024-10-11T16:15:28.773" v="0" actId="20577"/>
      <pc:docMkLst>
        <pc:docMk/>
      </pc:docMkLst>
      <pc:sldChg chg="modSp">
        <pc:chgData name="Kyra Green" userId="S::kyra.green_gdsassociates.com#ext#@nwppor.onmicrosoft.com::3236454b-0773-4f8e-ad56-3ba4fd7697ab" providerId="AD" clId="Web-{98F221DB-647A-4B2A-0CD4-E298DC733AB0}" dt="2024-10-11T16:15:28.773" v="0" actId="20577"/>
        <pc:sldMkLst>
          <pc:docMk/>
          <pc:sldMk cId="2252977497" sldId="295"/>
        </pc:sldMkLst>
        <pc:spChg chg="mod">
          <ac:chgData name="Kyra Green" userId="S::kyra.green_gdsassociates.com#ext#@nwppor.onmicrosoft.com::3236454b-0773-4f8e-ad56-3ba4fd7697ab" providerId="AD" clId="Web-{98F221DB-647A-4B2A-0CD4-E298DC733AB0}" dt="2024-10-11T16:15:28.773" v="0" actId="20577"/>
          <ac:spMkLst>
            <pc:docMk/>
            <pc:sldMk cId="2252977497" sldId="295"/>
            <ac:spMk id="3" creationId="{CDFA3ADE-5A38-D2AE-3E85-3C108840648C}"/>
          </ac:spMkLst>
        </pc:spChg>
      </pc:sldChg>
    </pc:docChg>
  </pc:docChgLst>
  <pc:docChgLst>
    <pc:chgData name="Kyra Green" userId="S::kyra.green_gdsassociates.com#ext#@nwppor.onmicrosoft.com::3236454b-0773-4f8e-ad56-3ba4fd7697ab" providerId="AD" clId="Web-{552AE824-B878-9CFE-F000-1D81E1A8E03D}"/>
    <pc:docChg chg="addSld delSld modSld">
      <pc:chgData name="Kyra Green" userId="S::kyra.green_gdsassociates.com#ext#@nwppor.onmicrosoft.com::3236454b-0773-4f8e-ad56-3ba4fd7697ab" providerId="AD" clId="Web-{552AE824-B878-9CFE-F000-1D81E1A8E03D}" dt="2025-05-08T12:27:49.708" v="241" actId="20577"/>
      <pc:docMkLst>
        <pc:docMk/>
      </pc:docMkLst>
      <pc:sldChg chg="modSp">
        <pc:chgData name="Kyra Green" userId="S::kyra.green_gdsassociates.com#ext#@nwppor.onmicrosoft.com::3236454b-0773-4f8e-ad56-3ba4fd7697ab" providerId="AD" clId="Web-{552AE824-B878-9CFE-F000-1D81E1A8E03D}" dt="2025-05-08T12:25:20.244" v="17" actId="20577"/>
        <pc:sldMkLst>
          <pc:docMk/>
          <pc:sldMk cId="1601887821" sldId="294"/>
        </pc:sldMkLst>
        <pc:spChg chg="mod">
          <ac:chgData name="Kyra Green" userId="S::kyra.green_gdsassociates.com#ext#@nwppor.onmicrosoft.com::3236454b-0773-4f8e-ad56-3ba4fd7697ab" providerId="AD" clId="Web-{552AE824-B878-9CFE-F000-1D81E1A8E03D}" dt="2025-05-08T12:25:20.244" v="17" actId="20577"/>
          <ac:spMkLst>
            <pc:docMk/>
            <pc:sldMk cId="1601887821" sldId="294"/>
            <ac:spMk id="3" creationId="{C2428A81-0090-F33D-6D81-B00E120E9EBE}"/>
          </ac:spMkLst>
        </pc:spChg>
      </pc:sldChg>
      <pc:sldChg chg="modSp">
        <pc:chgData name="Kyra Green" userId="S::kyra.green_gdsassociates.com#ext#@nwppor.onmicrosoft.com::3236454b-0773-4f8e-ad56-3ba4fd7697ab" providerId="AD" clId="Web-{552AE824-B878-9CFE-F000-1D81E1A8E03D}" dt="2025-05-08T12:24:54.023" v="6" actId="20577"/>
        <pc:sldMkLst>
          <pc:docMk/>
          <pc:sldMk cId="2252977497" sldId="295"/>
        </pc:sldMkLst>
        <pc:spChg chg="mod">
          <ac:chgData name="Kyra Green" userId="S::kyra.green_gdsassociates.com#ext#@nwppor.onmicrosoft.com::3236454b-0773-4f8e-ad56-3ba4fd7697ab" providerId="AD" clId="Web-{552AE824-B878-9CFE-F000-1D81E1A8E03D}" dt="2025-05-08T12:24:54.023" v="6" actId="20577"/>
          <ac:spMkLst>
            <pc:docMk/>
            <pc:sldMk cId="2252977497" sldId="295"/>
            <ac:spMk id="3" creationId="{CDFA3ADE-5A38-D2AE-3E85-3C108840648C}"/>
          </ac:spMkLst>
        </pc:spChg>
      </pc:sldChg>
      <pc:sldChg chg="modSp">
        <pc:chgData name="Kyra Green" userId="S::kyra.green_gdsassociates.com#ext#@nwppor.onmicrosoft.com::3236454b-0773-4f8e-ad56-3ba4fd7697ab" providerId="AD" clId="Web-{552AE824-B878-9CFE-F000-1D81E1A8E03D}" dt="2025-05-08T12:27:49.708" v="241" actId="20577"/>
        <pc:sldMkLst>
          <pc:docMk/>
          <pc:sldMk cId="840968902" sldId="866"/>
        </pc:sldMkLst>
        <pc:spChg chg="mod">
          <ac:chgData name="Kyra Green" userId="S::kyra.green_gdsassociates.com#ext#@nwppor.onmicrosoft.com::3236454b-0773-4f8e-ad56-3ba4fd7697ab" providerId="AD" clId="Web-{552AE824-B878-9CFE-F000-1D81E1A8E03D}" dt="2025-05-08T12:27:49.708" v="241" actId="20577"/>
          <ac:spMkLst>
            <pc:docMk/>
            <pc:sldMk cId="840968902" sldId="866"/>
            <ac:spMk id="3" creationId="{3C0C307B-FB56-42C3-C4AE-C756F93CC424}"/>
          </ac:spMkLst>
        </pc:spChg>
      </pc:sldChg>
      <pc:sldChg chg="del">
        <pc:chgData name="Kyra Green" userId="S::kyra.green_gdsassociates.com#ext#@nwppor.onmicrosoft.com::3236454b-0773-4f8e-ad56-3ba4fd7697ab" providerId="AD" clId="Web-{552AE824-B878-9CFE-F000-1D81E1A8E03D}" dt="2025-05-08T12:25:25.526" v="18"/>
        <pc:sldMkLst>
          <pc:docMk/>
          <pc:sldMk cId="1810250257" sldId="910"/>
        </pc:sldMkLst>
      </pc:sldChg>
      <pc:sldChg chg="modSp">
        <pc:chgData name="Kyra Green" userId="S::kyra.green_gdsassociates.com#ext#@nwppor.onmicrosoft.com::3236454b-0773-4f8e-ad56-3ba4fd7697ab" providerId="AD" clId="Web-{552AE824-B878-9CFE-F000-1D81E1A8E03D}" dt="2025-05-08T12:26:08.935" v="32" actId="20577"/>
        <pc:sldMkLst>
          <pc:docMk/>
          <pc:sldMk cId="3359071552" sldId="912"/>
        </pc:sldMkLst>
        <pc:spChg chg="mod">
          <ac:chgData name="Kyra Green" userId="S::kyra.green_gdsassociates.com#ext#@nwppor.onmicrosoft.com::3236454b-0773-4f8e-ad56-3ba4fd7697ab" providerId="AD" clId="Web-{552AE824-B878-9CFE-F000-1D81E1A8E03D}" dt="2025-05-08T12:25:58.809" v="31" actId="1076"/>
          <ac:spMkLst>
            <pc:docMk/>
            <pc:sldMk cId="3359071552" sldId="912"/>
            <ac:spMk id="4" creationId="{67BE014C-3D69-D2F7-3397-500B08F5ED6D}"/>
          </ac:spMkLst>
        </pc:spChg>
        <pc:spChg chg="mod">
          <ac:chgData name="Kyra Green" userId="S::kyra.green_gdsassociates.com#ext#@nwppor.onmicrosoft.com::3236454b-0773-4f8e-ad56-3ba4fd7697ab" providerId="AD" clId="Web-{552AE824-B878-9CFE-F000-1D81E1A8E03D}" dt="2025-05-08T12:26:08.935" v="32" actId="20577"/>
          <ac:spMkLst>
            <pc:docMk/>
            <pc:sldMk cId="3359071552" sldId="912"/>
            <ac:spMk id="12" creationId="{F27F28C3-7B08-CDB2-6218-F4260677E02F}"/>
          </ac:spMkLst>
        </pc:spChg>
        <pc:graphicFrameChg chg="modGraphic">
          <ac:chgData name="Kyra Green" userId="S::kyra.green_gdsassociates.com#ext#@nwppor.onmicrosoft.com::3236454b-0773-4f8e-ad56-3ba4fd7697ab" providerId="AD" clId="Web-{552AE824-B878-9CFE-F000-1D81E1A8E03D}" dt="2025-05-08T12:25:53.606" v="30"/>
          <ac:graphicFrameMkLst>
            <pc:docMk/>
            <pc:sldMk cId="3359071552" sldId="912"/>
            <ac:graphicFrameMk id="3" creationId="{536246C2-DD94-1EF2-880E-52DDC5A3D5B6}"/>
          </ac:graphicFrameMkLst>
        </pc:graphicFrameChg>
      </pc:sldChg>
      <pc:sldChg chg="modSp">
        <pc:chgData name="Kyra Green" userId="S::kyra.green_gdsassociates.com#ext#@nwppor.onmicrosoft.com::3236454b-0773-4f8e-ad56-3ba4fd7697ab" providerId="AD" clId="Web-{552AE824-B878-9CFE-F000-1D81E1A8E03D}" dt="2025-05-08T12:25:40.995" v="26" actId="20577"/>
        <pc:sldMkLst>
          <pc:docMk/>
          <pc:sldMk cId="2028476153" sldId="913"/>
        </pc:sldMkLst>
        <pc:spChg chg="mod">
          <ac:chgData name="Kyra Green" userId="S::kyra.green_gdsassociates.com#ext#@nwppor.onmicrosoft.com::3236454b-0773-4f8e-ad56-3ba4fd7697ab" providerId="AD" clId="Web-{552AE824-B878-9CFE-F000-1D81E1A8E03D}" dt="2025-05-08T12:25:40.995" v="26" actId="20577"/>
          <ac:spMkLst>
            <pc:docMk/>
            <pc:sldMk cId="2028476153" sldId="913"/>
            <ac:spMk id="2" creationId="{955027BF-0449-6B13-A0B9-7BC00C3DA5C9}"/>
          </ac:spMkLst>
        </pc:spChg>
      </pc:sldChg>
      <pc:sldChg chg="modSp add replId">
        <pc:chgData name="Kyra Green" userId="S::kyra.green_gdsassociates.com#ext#@nwppor.onmicrosoft.com::3236454b-0773-4f8e-ad56-3ba4fd7697ab" providerId="AD" clId="Web-{552AE824-B878-9CFE-F000-1D81E1A8E03D}" dt="2025-05-08T12:25:46.512" v="28" actId="20577"/>
        <pc:sldMkLst>
          <pc:docMk/>
          <pc:sldMk cId="3223705559" sldId="914"/>
        </pc:sldMkLst>
        <pc:spChg chg="mod">
          <ac:chgData name="Kyra Green" userId="S::kyra.green_gdsassociates.com#ext#@nwppor.onmicrosoft.com::3236454b-0773-4f8e-ad56-3ba4fd7697ab" providerId="AD" clId="Web-{552AE824-B878-9CFE-F000-1D81E1A8E03D}" dt="2025-05-08T12:25:46.512" v="28" actId="20577"/>
          <ac:spMkLst>
            <pc:docMk/>
            <pc:sldMk cId="3223705559" sldId="914"/>
            <ac:spMk id="2" creationId="{637EF99D-7E47-2E09-1039-7A1A0B514619}"/>
          </ac:spMkLst>
        </pc:spChg>
      </pc:sldChg>
      <pc:sldChg chg="del">
        <pc:chgData name="Kyra Green" userId="S::kyra.green_gdsassociates.com#ext#@nwppor.onmicrosoft.com::3236454b-0773-4f8e-ad56-3ba4fd7697ab" providerId="AD" clId="Web-{552AE824-B878-9CFE-F000-1D81E1A8E03D}" dt="2025-05-08T12:25:30.682" v="20"/>
        <pc:sldMkLst>
          <pc:docMk/>
          <pc:sldMk cId="2574453726" sldId="2147471165"/>
        </pc:sldMkLst>
      </pc:sldChg>
      <pc:sldChg chg="del">
        <pc:chgData name="Kyra Green" userId="S::kyra.green_gdsassociates.com#ext#@nwppor.onmicrosoft.com::3236454b-0773-4f8e-ad56-3ba4fd7697ab" providerId="AD" clId="Web-{552AE824-B878-9CFE-F000-1D81E1A8E03D}" dt="2025-05-08T12:25:28.354" v="19"/>
        <pc:sldMkLst>
          <pc:docMk/>
          <pc:sldMk cId="3484000343" sldId="2147471166"/>
        </pc:sldMkLst>
      </pc:sldChg>
    </pc:docChg>
  </pc:docChgLst>
  <pc:docChgLst>
    <pc:chgData name="Kyra Green" userId="S::kyra.green_gdsassociates.com#ext#@nwppor.onmicrosoft.com::3236454b-0773-4f8e-ad56-3ba4fd7697ab" providerId="AD" clId="Web-{DC2840F1-573B-1AA1-EB05-64F4AB1DC0F4}"/>
    <pc:docChg chg="addSld delSld modSld sldOrd">
      <pc:chgData name="Kyra Green" userId="S::kyra.green_gdsassociates.com#ext#@nwppor.onmicrosoft.com::3236454b-0773-4f8e-ad56-3ba4fd7697ab" providerId="AD" clId="Web-{DC2840F1-573B-1AA1-EB05-64F4AB1DC0F4}" dt="2025-02-13T14:41:32.631" v="290" actId="20577"/>
      <pc:docMkLst>
        <pc:docMk/>
      </pc:docMkLst>
      <pc:sldChg chg="modSp">
        <pc:chgData name="Kyra Green" userId="S::kyra.green_gdsassociates.com#ext#@nwppor.onmicrosoft.com::3236454b-0773-4f8e-ad56-3ba4fd7697ab" providerId="AD" clId="Web-{DC2840F1-573B-1AA1-EB05-64F4AB1DC0F4}" dt="2025-02-13T14:41:04.333" v="289" actId="20577"/>
        <pc:sldMkLst>
          <pc:docMk/>
          <pc:sldMk cId="1601887821" sldId="294"/>
        </pc:sldMkLst>
        <pc:spChg chg="mod">
          <ac:chgData name="Kyra Green" userId="S::kyra.green_gdsassociates.com#ext#@nwppor.onmicrosoft.com::3236454b-0773-4f8e-ad56-3ba4fd7697ab" providerId="AD" clId="Web-{DC2840F1-573B-1AA1-EB05-64F4AB1DC0F4}" dt="2025-02-13T14:41:04.333" v="289" actId="20577"/>
          <ac:spMkLst>
            <pc:docMk/>
            <pc:sldMk cId="1601887821" sldId="294"/>
            <ac:spMk id="3" creationId="{C2428A81-0090-F33D-6D81-B00E120E9EBE}"/>
          </ac:spMkLst>
        </pc:spChg>
      </pc:sldChg>
      <pc:sldChg chg="modSp">
        <pc:chgData name="Kyra Green" userId="S::kyra.green_gdsassociates.com#ext#@nwppor.onmicrosoft.com::3236454b-0773-4f8e-ad56-3ba4fd7697ab" providerId="AD" clId="Web-{DC2840F1-573B-1AA1-EB05-64F4AB1DC0F4}" dt="2025-02-12T17:29:14.329" v="1" actId="20577"/>
        <pc:sldMkLst>
          <pc:docMk/>
          <pc:sldMk cId="2252977497" sldId="295"/>
        </pc:sldMkLst>
        <pc:spChg chg="mod">
          <ac:chgData name="Kyra Green" userId="S::kyra.green_gdsassociates.com#ext#@nwppor.onmicrosoft.com::3236454b-0773-4f8e-ad56-3ba4fd7697ab" providerId="AD" clId="Web-{DC2840F1-573B-1AA1-EB05-64F4AB1DC0F4}" dt="2025-02-12T17:29:14.329" v="1" actId="20577"/>
          <ac:spMkLst>
            <pc:docMk/>
            <pc:sldMk cId="2252977497" sldId="295"/>
            <ac:spMk id="3" creationId="{CDFA3ADE-5A38-D2AE-3E85-3C108840648C}"/>
          </ac:spMkLst>
        </pc:spChg>
      </pc:sldChg>
      <pc:sldChg chg="add">
        <pc:chgData name="Kyra Green" userId="S::kyra.green_gdsassociates.com#ext#@nwppor.onmicrosoft.com::3236454b-0773-4f8e-ad56-3ba4fd7697ab" providerId="AD" clId="Web-{DC2840F1-573B-1AA1-EB05-64F4AB1DC0F4}" dt="2025-02-12T17:29:59.518" v="21"/>
        <pc:sldMkLst>
          <pc:docMk/>
          <pc:sldMk cId="735148993" sldId="858"/>
        </pc:sldMkLst>
      </pc:sldChg>
      <pc:sldChg chg="modSp">
        <pc:chgData name="Kyra Green" userId="S::kyra.green_gdsassociates.com#ext#@nwppor.onmicrosoft.com::3236454b-0773-4f8e-ad56-3ba4fd7697ab" providerId="AD" clId="Web-{DC2840F1-573B-1AA1-EB05-64F4AB1DC0F4}" dt="2025-02-13T14:41:32.631" v="290" actId="20577"/>
        <pc:sldMkLst>
          <pc:docMk/>
          <pc:sldMk cId="840968902" sldId="866"/>
        </pc:sldMkLst>
        <pc:spChg chg="mod">
          <ac:chgData name="Kyra Green" userId="S::kyra.green_gdsassociates.com#ext#@nwppor.onmicrosoft.com::3236454b-0773-4f8e-ad56-3ba4fd7697ab" providerId="AD" clId="Web-{DC2840F1-573B-1AA1-EB05-64F4AB1DC0F4}" dt="2025-02-13T14:41:32.631" v="290" actId="20577"/>
          <ac:spMkLst>
            <pc:docMk/>
            <pc:sldMk cId="840968902" sldId="866"/>
            <ac:spMk id="3" creationId="{3C0C307B-FB56-42C3-C4AE-C756F93CC424}"/>
          </ac:spMkLst>
        </pc:spChg>
      </pc:sldChg>
      <pc:sldChg chg="del">
        <pc:chgData name="Kyra Green" userId="S::kyra.green_gdsassociates.com#ext#@nwppor.onmicrosoft.com::3236454b-0773-4f8e-ad56-3ba4fd7697ab" providerId="AD" clId="Web-{DC2840F1-573B-1AA1-EB05-64F4AB1DC0F4}" dt="2025-02-12T21:46:46.997" v="277"/>
        <pc:sldMkLst>
          <pc:docMk/>
          <pc:sldMk cId="1530225696" sldId="906"/>
        </pc:sldMkLst>
      </pc:sldChg>
      <pc:sldChg chg="modSp">
        <pc:chgData name="Kyra Green" userId="S::kyra.green_gdsassociates.com#ext#@nwppor.onmicrosoft.com::3236454b-0773-4f8e-ad56-3ba4fd7697ab" providerId="AD" clId="Web-{DC2840F1-573B-1AA1-EB05-64F4AB1DC0F4}" dt="2025-02-12T21:46:43.325" v="276" actId="20577"/>
        <pc:sldMkLst>
          <pc:docMk/>
          <pc:sldMk cId="445462637" sldId="907"/>
        </pc:sldMkLst>
        <pc:spChg chg="mod">
          <ac:chgData name="Kyra Green" userId="S::kyra.green_gdsassociates.com#ext#@nwppor.onmicrosoft.com::3236454b-0773-4f8e-ad56-3ba4fd7697ab" providerId="AD" clId="Web-{DC2840F1-573B-1AA1-EB05-64F4AB1DC0F4}" dt="2025-02-12T21:44:38.211" v="199" actId="20577"/>
          <ac:spMkLst>
            <pc:docMk/>
            <pc:sldMk cId="445462637" sldId="907"/>
            <ac:spMk id="2" creationId="{C35F012C-BB58-DD82-D153-7943A41ED0B4}"/>
          </ac:spMkLst>
        </pc:spChg>
        <pc:spChg chg="mod">
          <ac:chgData name="Kyra Green" userId="S::kyra.green_gdsassociates.com#ext#@nwppor.onmicrosoft.com::3236454b-0773-4f8e-ad56-3ba4fd7697ab" providerId="AD" clId="Web-{DC2840F1-573B-1AA1-EB05-64F4AB1DC0F4}" dt="2025-02-12T21:46:43.325" v="276" actId="20577"/>
          <ac:spMkLst>
            <pc:docMk/>
            <pc:sldMk cId="445462637" sldId="907"/>
            <ac:spMk id="3" creationId="{3C0C307B-FB56-42C3-C4AE-C756F93CC424}"/>
          </ac:spMkLst>
        </pc:spChg>
      </pc:sldChg>
      <pc:sldChg chg="del">
        <pc:chgData name="Kyra Green" userId="S::kyra.green_gdsassociates.com#ext#@nwppor.onmicrosoft.com::3236454b-0773-4f8e-ad56-3ba4fd7697ab" providerId="AD" clId="Web-{DC2840F1-573B-1AA1-EB05-64F4AB1DC0F4}" dt="2025-02-12T17:30:24.237" v="22"/>
        <pc:sldMkLst>
          <pc:docMk/>
          <pc:sldMk cId="1896077395" sldId="909"/>
        </pc:sldMkLst>
      </pc:sldChg>
      <pc:sldChg chg="ord">
        <pc:chgData name="Kyra Green" userId="S::kyra.green_gdsassociates.com#ext#@nwppor.onmicrosoft.com::3236454b-0773-4f8e-ad56-3ba4fd7697ab" providerId="AD" clId="Web-{DC2840F1-573B-1AA1-EB05-64F4AB1DC0F4}" dt="2025-02-12T21:42:42.411" v="146"/>
        <pc:sldMkLst>
          <pc:docMk/>
          <pc:sldMk cId="1810250257" sldId="910"/>
        </pc:sldMkLst>
      </pc:sldChg>
      <pc:sldChg chg="del">
        <pc:chgData name="Kyra Green" userId="S::kyra.green_gdsassociates.com#ext#@nwppor.onmicrosoft.com::3236454b-0773-4f8e-ad56-3ba4fd7697ab" providerId="AD" clId="Web-{DC2840F1-573B-1AA1-EB05-64F4AB1DC0F4}" dt="2025-02-12T17:31:17.989" v="34"/>
        <pc:sldMkLst>
          <pc:docMk/>
          <pc:sldMk cId="1705520332" sldId="911"/>
        </pc:sldMkLst>
      </pc:sldChg>
      <pc:sldChg chg="modSp new">
        <pc:chgData name="Kyra Green" userId="S::kyra.green_gdsassociates.com#ext#@nwppor.onmicrosoft.com::3236454b-0773-4f8e-ad56-3ba4fd7697ab" providerId="AD" clId="Web-{DC2840F1-573B-1AA1-EB05-64F4AB1DC0F4}" dt="2025-02-12T17:31:46.162" v="43" actId="20577"/>
        <pc:sldMkLst>
          <pc:docMk/>
          <pc:sldMk cId="2436019188" sldId="911"/>
        </pc:sldMkLst>
        <pc:spChg chg="mod">
          <ac:chgData name="Kyra Green" userId="S::kyra.green_gdsassociates.com#ext#@nwppor.onmicrosoft.com::3236454b-0773-4f8e-ad56-3ba4fd7697ab" providerId="AD" clId="Web-{DC2840F1-573B-1AA1-EB05-64F4AB1DC0F4}" dt="2025-02-12T17:31:46.162" v="43" actId="20577"/>
          <ac:spMkLst>
            <pc:docMk/>
            <pc:sldMk cId="2436019188" sldId="911"/>
            <ac:spMk id="2" creationId="{E8A015CB-34EC-7096-8311-16BFB7ED1DC2}"/>
          </ac:spMkLst>
        </pc:spChg>
      </pc:sldChg>
      <pc:sldChg chg="modSp add ord replId">
        <pc:chgData name="Kyra Green" userId="S::kyra.green_gdsassociates.com#ext#@nwppor.onmicrosoft.com::3236454b-0773-4f8e-ad56-3ba4fd7697ab" providerId="AD" clId="Web-{DC2840F1-573B-1AA1-EB05-64F4AB1DC0F4}" dt="2025-02-12T21:47:08.295" v="287"/>
        <pc:sldMkLst>
          <pc:docMk/>
          <pc:sldMk cId="4212359172" sldId="912"/>
        </pc:sldMkLst>
        <pc:spChg chg="mod">
          <ac:chgData name="Kyra Green" userId="S::kyra.green_gdsassociates.com#ext#@nwppor.onmicrosoft.com::3236454b-0773-4f8e-ad56-3ba4fd7697ab" providerId="AD" clId="Web-{DC2840F1-573B-1AA1-EB05-64F4AB1DC0F4}" dt="2025-02-12T21:47:03.154" v="286" actId="20577"/>
          <ac:spMkLst>
            <pc:docMk/>
            <pc:sldMk cId="4212359172" sldId="912"/>
            <ac:spMk id="2" creationId="{1FDD4952-A88F-E127-B3EA-FDC2CDAE6120}"/>
          </ac:spMkLst>
        </pc:spChg>
      </pc:sldChg>
    </pc:docChg>
  </pc:docChgLst>
  <pc:docChgLst>
    <pc:chgData name="Kyra Green" userId="S::kyra.green_gdsassociates.com#ext#@nwppor.onmicrosoft.com::3236454b-0773-4f8e-ad56-3ba4fd7697ab" providerId="AD" clId="Web-{122E227C-00BC-9BED-7A70-191F63EBEF0E}"/>
    <pc:docChg chg="modSld">
      <pc:chgData name="Kyra Green" userId="S::kyra.green_gdsassociates.com#ext#@nwppor.onmicrosoft.com::3236454b-0773-4f8e-ad56-3ba4fd7697ab" providerId="AD" clId="Web-{122E227C-00BC-9BED-7A70-191F63EBEF0E}" dt="2024-12-09T17:49:37.323" v="52" actId="20577"/>
      <pc:docMkLst>
        <pc:docMk/>
      </pc:docMkLst>
      <pc:sldChg chg="modSp">
        <pc:chgData name="Kyra Green" userId="S::kyra.green_gdsassociates.com#ext#@nwppor.onmicrosoft.com::3236454b-0773-4f8e-ad56-3ba4fd7697ab" providerId="AD" clId="Web-{122E227C-00BC-9BED-7A70-191F63EBEF0E}" dt="2024-12-09T17:49:37.323" v="52" actId="20577"/>
        <pc:sldMkLst>
          <pc:docMk/>
          <pc:sldMk cId="2109504380" sldId="870"/>
        </pc:sldMkLst>
        <pc:spChg chg="mod">
          <ac:chgData name="Kyra Green" userId="S::kyra.green_gdsassociates.com#ext#@nwppor.onmicrosoft.com::3236454b-0773-4f8e-ad56-3ba4fd7697ab" providerId="AD" clId="Web-{122E227C-00BC-9BED-7A70-191F63EBEF0E}" dt="2024-12-09T17:49:37.323" v="52" actId="20577"/>
          <ac:spMkLst>
            <pc:docMk/>
            <pc:sldMk cId="2109504380" sldId="870"/>
            <ac:spMk id="2" creationId="{EE4049D4-09D7-254B-C4C6-9F52EDFE0B68}"/>
          </ac:spMkLst>
        </pc:spChg>
        <pc:spChg chg="mod">
          <ac:chgData name="Kyra Green" userId="S::kyra.green_gdsassociates.com#ext#@nwppor.onmicrosoft.com::3236454b-0773-4f8e-ad56-3ba4fd7697ab" providerId="AD" clId="Web-{122E227C-00BC-9BED-7A70-191F63EBEF0E}" dt="2024-12-09T17:33:03.315" v="48" actId="20577"/>
          <ac:spMkLst>
            <pc:docMk/>
            <pc:sldMk cId="2109504380" sldId="870"/>
            <ac:spMk id="3" creationId="{02F2A648-3DBD-4A5A-2F61-980D29CF46F9}"/>
          </ac:spMkLst>
        </pc:spChg>
      </pc:sldChg>
    </pc:docChg>
  </pc:docChgLst>
  <pc:docChgLst>
    <pc:chgData name="Lea Fisher" userId="2ec1dc03-55fc-4d56-99d2-a9eff6da4dc3" providerId="ADAL" clId="{7F9C7AA2-502A-4172-88E9-AAC4563DF5B9}"/>
    <pc:docChg chg="undo custSel addSld delSld modSld sldOrd">
      <pc:chgData name="Lea Fisher" userId="2ec1dc03-55fc-4d56-99d2-a9eff6da4dc3" providerId="ADAL" clId="{7F9C7AA2-502A-4172-88E9-AAC4563DF5B9}" dt="2024-10-09T21:37:03.558" v="2446" actId="20577"/>
      <pc:docMkLst>
        <pc:docMk/>
      </pc:docMkLst>
      <pc:sldChg chg="modSp mod">
        <pc:chgData name="Lea Fisher" userId="2ec1dc03-55fc-4d56-99d2-a9eff6da4dc3" providerId="ADAL" clId="{7F9C7AA2-502A-4172-88E9-AAC4563DF5B9}" dt="2024-10-09T21:22:17.483" v="1533" actId="20577"/>
        <pc:sldMkLst>
          <pc:docMk/>
          <pc:sldMk cId="1601887821" sldId="294"/>
        </pc:sldMkLst>
        <pc:spChg chg="mod">
          <ac:chgData name="Lea Fisher" userId="2ec1dc03-55fc-4d56-99d2-a9eff6da4dc3" providerId="ADAL" clId="{7F9C7AA2-502A-4172-88E9-AAC4563DF5B9}" dt="2024-10-09T21:22:17.483" v="1533" actId="20577"/>
          <ac:spMkLst>
            <pc:docMk/>
            <pc:sldMk cId="1601887821" sldId="294"/>
            <ac:spMk id="3" creationId="{C2428A81-0090-F33D-6D81-B00E120E9EBE}"/>
          </ac:spMkLst>
        </pc:spChg>
      </pc:sldChg>
      <pc:sldChg chg="modSp mod">
        <pc:chgData name="Lea Fisher" userId="2ec1dc03-55fc-4d56-99d2-a9eff6da4dc3" providerId="ADAL" clId="{7F9C7AA2-502A-4172-88E9-AAC4563DF5B9}" dt="2024-10-09T21:10:06.006" v="14" actId="20577"/>
        <pc:sldMkLst>
          <pc:docMk/>
          <pc:sldMk cId="2252977497" sldId="295"/>
        </pc:sldMkLst>
        <pc:spChg chg="mod">
          <ac:chgData name="Lea Fisher" userId="2ec1dc03-55fc-4d56-99d2-a9eff6da4dc3" providerId="ADAL" clId="{7F9C7AA2-502A-4172-88E9-AAC4563DF5B9}" dt="2024-10-09T21:10:06.006" v="14" actId="20577"/>
          <ac:spMkLst>
            <pc:docMk/>
            <pc:sldMk cId="2252977497" sldId="295"/>
            <ac:spMk id="3" creationId="{CDFA3ADE-5A38-D2AE-3E85-3C108840648C}"/>
          </ac:spMkLst>
        </pc:spChg>
      </pc:sldChg>
      <pc:sldChg chg="modSp mod">
        <pc:chgData name="Lea Fisher" userId="2ec1dc03-55fc-4d56-99d2-a9eff6da4dc3" providerId="ADAL" clId="{7F9C7AA2-502A-4172-88E9-AAC4563DF5B9}" dt="2024-10-09T21:21:05.174" v="1497" actId="27636"/>
        <pc:sldMkLst>
          <pc:docMk/>
          <pc:sldMk cId="3357944558" sldId="297"/>
        </pc:sldMkLst>
        <pc:spChg chg="mod">
          <ac:chgData name="Lea Fisher" userId="2ec1dc03-55fc-4d56-99d2-a9eff6da4dc3" providerId="ADAL" clId="{7F9C7AA2-502A-4172-88E9-AAC4563DF5B9}" dt="2024-10-09T21:20:59.389" v="1495" actId="20577"/>
          <ac:spMkLst>
            <pc:docMk/>
            <pc:sldMk cId="3357944558" sldId="297"/>
            <ac:spMk id="2" creationId="{828DCA5D-2AE2-80C6-2835-C9D1DFD1216D}"/>
          </ac:spMkLst>
        </pc:spChg>
        <pc:spChg chg="mod">
          <ac:chgData name="Lea Fisher" userId="2ec1dc03-55fc-4d56-99d2-a9eff6da4dc3" providerId="ADAL" clId="{7F9C7AA2-502A-4172-88E9-AAC4563DF5B9}" dt="2024-10-09T21:21:05.174" v="1497" actId="27636"/>
          <ac:spMkLst>
            <pc:docMk/>
            <pc:sldMk cId="3357944558" sldId="297"/>
            <ac:spMk id="5" creationId="{26491D95-91A1-D159-5100-55883CB47865}"/>
          </ac:spMkLst>
        </pc:spChg>
      </pc:sldChg>
      <pc:sldChg chg="ord">
        <pc:chgData name="Lea Fisher" userId="2ec1dc03-55fc-4d56-99d2-a9eff6da4dc3" providerId="ADAL" clId="{7F9C7AA2-502A-4172-88E9-AAC4563DF5B9}" dt="2024-10-09T21:21:53.688" v="1501"/>
        <pc:sldMkLst>
          <pc:docMk/>
          <pc:sldMk cId="3597249365" sldId="299"/>
        </pc:sldMkLst>
      </pc:sldChg>
      <pc:sldChg chg="del">
        <pc:chgData name="Lea Fisher" userId="2ec1dc03-55fc-4d56-99d2-a9eff6da4dc3" providerId="ADAL" clId="{7F9C7AA2-502A-4172-88E9-AAC4563DF5B9}" dt="2024-10-09T21:21:14.291" v="1498" actId="47"/>
        <pc:sldMkLst>
          <pc:docMk/>
          <pc:sldMk cId="121452240" sldId="308"/>
        </pc:sldMkLst>
      </pc:sldChg>
      <pc:sldChg chg="del">
        <pc:chgData name="Lea Fisher" userId="2ec1dc03-55fc-4d56-99d2-a9eff6da4dc3" providerId="ADAL" clId="{7F9C7AA2-502A-4172-88E9-AAC4563DF5B9}" dt="2024-10-09T21:23:15.827" v="1544" actId="47"/>
        <pc:sldMkLst>
          <pc:docMk/>
          <pc:sldMk cId="2145219712" sldId="817"/>
        </pc:sldMkLst>
      </pc:sldChg>
      <pc:sldChg chg="del">
        <pc:chgData name="Lea Fisher" userId="2ec1dc03-55fc-4d56-99d2-a9eff6da4dc3" providerId="ADAL" clId="{7F9C7AA2-502A-4172-88E9-AAC4563DF5B9}" dt="2024-10-09T21:23:13.282" v="1542" actId="47"/>
        <pc:sldMkLst>
          <pc:docMk/>
          <pc:sldMk cId="3992324701" sldId="852"/>
        </pc:sldMkLst>
      </pc:sldChg>
      <pc:sldChg chg="del">
        <pc:chgData name="Lea Fisher" userId="2ec1dc03-55fc-4d56-99d2-a9eff6da4dc3" providerId="ADAL" clId="{7F9C7AA2-502A-4172-88E9-AAC4563DF5B9}" dt="2024-10-09T21:23:12.337" v="1541" actId="47"/>
        <pc:sldMkLst>
          <pc:docMk/>
          <pc:sldMk cId="3971863547" sldId="853"/>
        </pc:sldMkLst>
      </pc:sldChg>
      <pc:sldChg chg="del">
        <pc:chgData name="Lea Fisher" userId="2ec1dc03-55fc-4d56-99d2-a9eff6da4dc3" providerId="ADAL" clId="{7F9C7AA2-502A-4172-88E9-AAC4563DF5B9}" dt="2024-10-09T21:23:14.891" v="1543" actId="47"/>
        <pc:sldMkLst>
          <pc:docMk/>
          <pc:sldMk cId="1786207213" sldId="856"/>
        </pc:sldMkLst>
      </pc:sldChg>
      <pc:sldChg chg="modSp del mod">
        <pc:chgData name="Lea Fisher" userId="2ec1dc03-55fc-4d56-99d2-a9eff6da4dc3" providerId="ADAL" clId="{7F9C7AA2-502A-4172-88E9-AAC4563DF5B9}" dt="2024-10-09T21:30:44.002" v="1577" actId="2696"/>
        <pc:sldMkLst>
          <pc:docMk/>
          <pc:sldMk cId="2747275299" sldId="858"/>
        </pc:sldMkLst>
        <pc:spChg chg="mod">
          <ac:chgData name="Lea Fisher" userId="2ec1dc03-55fc-4d56-99d2-a9eff6da4dc3" providerId="ADAL" clId="{7F9C7AA2-502A-4172-88E9-AAC4563DF5B9}" dt="2024-10-09T21:23:05.431" v="1540" actId="20577"/>
          <ac:spMkLst>
            <pc:docMk/>
            <pc:sldMk cId="2747275299" sldId="858"/>
            <ac:spMk id="2" creationId="{06BC5723-A7CC-5E1C-F7C3-E159859493A7}"/>
          </ac:spMkLst>
        </pc:spChg>
      </pc:sldChg>
      <pc:sldChg chg="del">
        <pc:chgData name="Lea Fisher" userId="2ec1dc03-55fc-4d56-99d2-a9eff6da4dc3" providerId="ADAL" clId="{7F9C7AA2-502A-4172-88E9-AAC4563DF5B9}" dt="2024-10-09T21:22:55.972" v="1535" actId="47"/>
        <pc:sldMkLst>
          <pc:docMk/>
          <pc:sldMk cId="1324932323" sldId="865"/>
        </pc:sldMkLst>
      </pc:sldChg>
      <pc:sldChg chg="modSp mod">
        <pc:chgData name="Lea Fisher" userId="2ec1dc03-55fc-4d56-99d2-a9eff6da4dc3" providerId="ADAL" clId="{7F9C7AA2-502A-4172-88E9-AAC4563DF5B9}" dt="2024-10-09T21:37:03.558" v="2446" actId="20577"/>
        <pc:sldMkLst>
          <pc:docMk/>
          <pc:sldMk cId="840968902" sldId="866"/>
        </pc:sldMkLst>
        <pc:spChg chg="mod">
          <ac:chgData name="Lea Fisher" userId="2ec1dc03-55fc-4d56-99d2-a9eff6da4dc3" providerId="ADAL" clId="{7F9C7AA2-502A-4172-88E9-AAC4563DF5B9}" dt="2024-10-09T21:37:03.558" v="2446" actId="20577"/>
          <ac:spMkLst>
            <pc:docMk/>
            <pc:sldMk cId="840968902" sldId="866"/>
            <ac:spMk id="3" creationId="{3C0C307B-FB56-42C3-C4AE-C756F93CC424}"/>
          </ac:spMkLst>
        </pc:spChg>
      </pc:sldChg>
      <pc:sldChg chg="del">
        <pc:chgData name="Lea Fisher" userId="2ec1dc03-55fc-4d56-99d2-a9eff6da4dc3" providerId="ADAL" clId="{7F9C7AA2-502A-4172-88E9-AAC4563DF5B9}" dt="2024-10-09T21:22:39.027" v="1534" actId="47"/>
        <pc:sldMkLst>
          <pc:docMk/>
          <pc:sldMk cId="1102206894" sldId="867"/>
        </pc:sldMkLst>
      </pc:sldChg>
      <pc:sldChg chg="del">
        <pc:chgData name="Lea Fisher" userId="2ec1dc03-55fc-4d56-99d2-a9eff6da4dc3" providerId="ADAL" clId="{7F9C7AA2-502A-4172-88E9-AAC4563DF5B9}" dt="2024-10-09T21:21:42.335" v="1499" actId="47"/>
        <pc:sldMkLst>
          <pc:docMk/>
          <pc:sldMk cId="78121392" sldId="869"/>
        </pc:sldMkLst>
      </pc:sldChg>
      <pc:sldChg chg="modSp new mod">
        <pc:chgData name="Lea Fisher" userId="2ec1dc03-55fc-4d56-99d2-a9eff6da4dc3" providerId="ADAL" clId="{7F9C7AA2-502A-4172-88E9-AAC4563DF5B9}" dt="2024-10-09T21:20:41.430" v="1487" actId="20577"/>
        <pc:sldMkLst>
          <pc:docMk/>
          <pc:sldMk cId="2109504380" sldId="870"/>
        </pc:sldMkLst>
        <pc:spChg chg="mod">
          <ac:chgData name="Lea Fisher" userId="2ec1dc03-55fc-4d56-99d2-a9eff6da4dc3" providerId="ADAL" clId="{7F9C7AA2-502A-4172-88E9-AAC4563DF5B9}" dt="2024-10-09T21:17:45.922" v="869" actId="20577"/>
          <ac:spMkLst>
            <pc:docMk/>
            <pc:sldMk cId="2109504380" sldId="870"/>
            <ac:spMk id="2" creationId="{EE4049D4-09D7-254B-C4C6-9F52EDFE0B68}"/>
          </ac:spMkLst>
        </pc:spChg>
        <pc:spChg chg="mod">
          <ac:chgData name="Lea Fisher" userId="2ec1dc03-55fc-4d56-99d2-a9eff6da4dc3" providerId="ADAL" clId="{7F9C7AA2-502A-4172-88E9-AAC4563DF5B9}" dt="2024-10-09T21:20:41.430" v="1487" actId="20577"/>
          <ac:spMkLst>
            <pc:docMk/>
            <pc:sldMk cId="2109504380" sldId="870"/>
            <ac:spMk id="3" creationId="{02F2A648-3DBD-4A5A-2F61-980D29CF46F9}"/>
          </ac:spMkLst>
        </pc:spChg>
      </pc:sldChg>
      <pc:sldChg chg="new del">
        <pc:chgData name="Lea Fisher" userId="2ec1dc03-55fc-4d56-99d2-a9eff6da4dc3" providerId="ADAL" clId="{7F9C7AA2-502A-4172-88E9-AAC4563DF5B9}" dt="2024-10-09T21:23:57.268" v="1547" actId="47"/>
        <pc:sldMkLst>
          <pc:docMk/>
          <pc:sldMk cId="601149679" sldId="871"/>
        </pc:sldMkLst>
      </pc:sldChg>
      <pc:sldChg chg="modSp add mod ord">
        <pc:chgData name="Lea Fisher" userId="2ec1dc03-55fc-4d56-99d2-a9eff6da4dc3" providerId="ADAL" clId="{7F9C7AA2-502A-4172-88E9-AAC4563DF5B9}" dt="2024-10-09T21:30:35.090" v="1576" actId="20577"/>
        <pc:sldMkLst>
          <pc:docMk/>
          <pc:sldMk cId="2497184777" sldId="872"/>
        </pc:sldMkLst>
        <pc:spChg chg="mod">
          <ac:chgData name="Lea Fisher" userId="2ec1dc03-55fc-4d56-99d2-a9eff6da4dc3" providerId="ADAL" clId="{7F9C7AA2-502A-4172-88E9-AAC4563DF5B9}" dt="2024-10-09T21:30:35.090" v="1576" actId="20577"/>
          <ac:spMkLst>
            <pc:docMk/>
            <pc:sldMk cId="2497184777" sldId="872"/>
            <ac:spMk id="2" creationId="{883DAEB6-DDF6-6880-BED5-564E5CFA5FE7}"/>
          </ac:spMkLst>
        </pc:spChg>
      </pc:sldChg>
      <pc:sldChg chg="delSp modSp new del mod ord">
        <pc:chgData name="Lea Fisher" userId="2ec1dc03-55fc-4d56-99d2-a9eff6da4dc3" providerId="ADAL" clId="{7F9C7AA2-502A-4172-88E9-AAC4563DF5B9}" dt="2024-10-09T21:32:02.063" v="1582" actId="47"/>
        <pc:sldMkLst>
          <pc:docMk/>
          <pc:sldMk cId="3845394897" sldId="873"/>
        </pc:sldMkLst>
        <pc:spChg chg="mod">
          <ac:chgData name="Lea Fisher" userId="2ec1dc03-55fc-4d56-99d2-a9eff6da4dc3" providerId="ADAL" clId="{7F9C7AA2-502A-4172-88E9-AAC4563DF5B9}" dt="2024-10-09T21:27:50.999" v="1552"/>
          <ac:spMkLst>
            <pc:docMk/>
            <pc:sldMk cId="3845394897" sldId="873"/>
            <ac:spMk id="2" creationId="{DBC4641E-2127-A5B9-7D36-3E8803938195}"/>
          </ac:spMkLst>
        </pc:spChg>
        <pc:spChg chg="mod">
          <ac:chgData name="Lea Fisher" userId="2ec1dc03-55fc-4d56-99d2-a9eff6da4dc3" providerId="ADAL" clId="{7F9C7AA2-502A-4172-88E9-AAC4563DF5B9}" dt="2024-10-09T21:27:44.090" v="1551"/>
          <ac:spMkLst>
            <pc:docMk/>
            <pc:sldMk cId="3845394897" sldId="873"/>
            <ac:spMk id="3" creationId="{FC30DEA4-3F53-1671-4678-537FDA8B6BD4}"/>
          </ac:spMkLst>
        </pc:spChg>
        <pc:spChg chg="del">
          <ac:chgData name="Lea Fisher" userId="2ec1dc03-55fc-4d56-99d2-a9eff6da4dc3" providerId="ADAL" clId="{7F9C7AA2-502A-4172-88E9-AAC4563DF5B9}" dt="2024-10-09T21:27:32.853" v="1549" actId="478"/>
          <ac:spMkLst>
            <pc:docMk/>
            <pc:sldMk cId="3845394897" sldId="873"/>
            <ac:spMk id="4" creationId="{D6C32DF2-BB7B-AB99-F46C-937C2080E991}"/>
          </ac:spMkLst>
        </pc:spChg>
      </pc:sldChg>
      <pc:sldChg chg="modSp new del mod">
        <pc:chgData name="Lea Fisher" userId="2ec1dc03-55fc-4d56-99d2-a9eff6da4dc3" providerId="ADAL" clId="{7F9C7AA2-502A-4172-88E9-AAC4563DF5B9}" dt="2024-10-09T21:29:34.013" v="1560" actId="47"/>
        <pc:sldMkLst>
          <pc:docMk/>
          <pc:sldMk cId="1459091953" sldId="874"/>
        </pc:sldMkLst>
        <pc:spChg chg="mod">
          <ac:chgData name="Lea Fisher" userId="2ec1dc03-55fc-4d56-99d2-a9eff6da4dc3" providerId="ADAL" clId="{7F9C7AA2-502A-4172-88E9-AAC4563DF5B9}" dt="2024-10-09T21:29:23.862" v="1558"/>
          <ac:spMkLst>
            <pc:docMk/>
            <pc:sldMk cId="1459091953" sldId="874"/>
            <ac:spMk id="2" creationId="{234DDF34-CF4A-9E22-05BA-34005C2B224F}"/>
          </ac:spMkLst>
        </pc:spChg>
        <pc:spChg chg="mod">
          <ac:chgData name="Lea Fisher" userId="2ec1dc03-55fc-4d56-99d2-a9eff6da4dc3" providerId="ADAL" clId="{7F9C7AA2-502A-4172-88E9-AAC4563DF5B9}" dt="2024-10-09T21:29:31.152" v="1559"/>
          <ac:spMkLst>
            <pc:docMk/>
            <pc:sldMk cId="1459091953" sldId="874"/>
            <ac:spMk id="3" creationId="{23A04F02-3129-8C1A-D6DC-62EF88A0ABCC}"/>
          </ac:spMkLst>
        </pc:spChg>
      </pc:sldChg>
      <pc:sldChg chg="add">
        <pc:chgData name="Lea Fisher" userId="2ec1dc03-55fc-4d56-99d2-a9eff6da4dc3" providerId="ADAL" clId="{7F9C7AA2-502A-4172-88E9-AAC4563DF5B9}" dt="2024-10-09T21:29:58.509" v="1563"/>
        <pc:sldMkLst>
          <pc:docMk/>
          <pc:sldMk cId="1788612150" sldId="903"/>
        </pc:sldMkLst>
      </pc:sldChg>
      <pc:sldChg chg="add">
        <pc:chgData name="Lea Fisher" userId="2ec1dc03-55fc-4d56-99d2-a9eff6da4dc3" providerId="ADAL" clId="{7F9C7AA2-502A-4172-88E9-AAC4563DF5B9}" dt="2024-10-09T21:30:10.850" v="1564"/>
        <pc:sldMkLst>
          <pc:docMk/>
          <pc:sldMk cId="196333565" sldId="904"/>
        </pc:sldMkLst>
      </pc:sldChg>
      <pc:sldChg chg="new del">
        <pc:chgData name="Lea Fisher" userId="2ec1dc03-55fc-4d56-99d2-a9eff6da4dc3" providerId="ADAL" clId="{7F9C7AA2-502A-4172-88E9-AAC4563DF5B9}" dt="2024-10-09T21:31:06.741" v="1579" actId="47"/>
        <pc:sldMkLst>
          <pc:docMk/>
          <pc:sldMk cId="973816877" sldId="905"/>
        </pc:sldMkLst>
      </pc:sldChg>
      <pc:sldChg chg="modSp add mod ord">
        <pc:chgData name="Lea Fisher" userId="2ec1dc03-55fc-4d56-99d2-a9eff6da4dc3" providerId="ADAL" clId="{7F9C7AA2-502A-4172-88E9-AAC4563DF5B9}" dt="2024-10-09T21:35:00.509" v="2299"/>
        <pc:sldMkLst>
          <pc:docMk/>
          <pc:sldMk cId="1303047593" sldId="905"/>
        </pc:sldMkLst>
        <pc:spChg chg="mod">
          <ac:chgData name="Lea Fisher" userId="2ec1dc03-55fc-4d56-99d2-a9eff6da4dc3" providerId="ADAL" clId="{7F9C7AA2-502A-4172-88E9-AAC4563DF5B9}" dt="2024-10-09T21:34:56.177" v="2297" actId="20577"/>
          <ac:spMkLst>
            <pc:docMk/>
            <pc:sldMk cId="1303047593" sldId="905"/>
            <ac:spMk id="2" creationId="{1C53B931-6F45-C1EB-172D-15BA78355BE5}"/>
          </ac:spMkLst>
        </pc:spChg>
      </pc:sldChg>
      <pc:sldChg chg="modSp add mod">
        <pc:chgData name="Lea Fisher" userId="2ec1dc03-55fc-4d56-99d2-a9eff6da4dc3" providerId="ADAL" clId="{7F9C7AA2-502A-4172-88E9-AAC4563DF5B9}" dt="2024-10-09T21:35:56.559" v="2302" actId="13926"/>
        <pc:sldMkLst>
          <pc:docMk/>
          <pc:sldMk cId="496199322" sldId="908"/>
        </pc:sldMkLst>
        <pc:graphicFrameChg chg="modGraphic">
          <ac:chgData name="Lea Fisher" userId="2ec1dc03-55fc-4d56-99d2-a9eff6da4dc3" providerId="ADAL" clId="{7F9C7AA2-502A-4172-88E9-AAC4563DF5B9}" dt="2024-10-09T21:35:56.559" v="2302" actId="13926"/>
          <ac:graphicFrameMkLst>
            <pc:docMk/>
            <pc:sldMk cId="496199322" sldId="908"/>
            <ac:graphicFrameMk id="11" creationId="{00E08ABD-F33E-D956-CD1B-A392DD83BABC}"/>
          </ac:graphicFrameMkLst>
        </pc:graphicFrameChg>
      </pc:sldChg>
      <pc:sldChg chg="modSp add mod">
        <pc:chgData name="Lea Fisher" userId="2ec1dc03-55fc-4d56-99d2-a9eff6da4dc3" providerId="ADAL" clId="{7F9C7AA2-502A-4172-88E9-AAC4563DF5B9}" dt="2024-10-09T21:36:13.118" v="2304" actId="13926"/>
        <pc:sldMkLst>
          <pc:docMk/>
          <pc:sldMk cId="2875538702" sldId="909"/>
        </pc:sldMkLst>
        <pc:graphicFrameChg chg="modGraphic">
          <ac:chgData name="Lea Fisher" userId="2ec1dc03-55fc-4d56-99d2-a9eff6da4dc3" providerId="ADAL" clId="{7F9C7AA2-502A-4172-88E9-AAC4563DF5B9}" dt="2024-10-09T21:36:13.118" v="2304" actId="13926"/>
          <ac:graphicFrameMkLst>
            <pc:docMk/>
            <pc:sldMk cId="2875538702" sldId="909"/>
            <ac:graphicFrameMk id="7" creationId="{3B70D8F7-CDD1-E0BC-573B-7827851B657B}"/>
          </ac:graphicFrameMkLst>
        </pc:graphicFrameChg>
      </pc:sldChg>
    </pc:docChg>
  </pc:docChgLst>
  <pc:docChgLst>
    <pc:chgData name="Kyra Green" userId="S::kyra.green_gdsassociates.com#ext#@nwppor.onmicrosoft.com::3236454b-0773-4f8e-ad56-3ba4fd7697ab" providerId="AD" clId="Web-{09605040-BEAA-BBC2-7F1C-EC7A44A40CBD}"/>
    <pc:docChg chg="delSld">
      <pc:chgData name="Kyra Green" userId="S::kyra.green_gdsassociates.com#ext#@nwppor.onmicrosoft.com::3236454b-0773-4f8e-ad56-3ba4fd7697ab" providerId="AD" clId="Web-{09605040-BEAA-BBC2-7F1C-EC7A44A40CBD}" dt="2025-03-13T16:08:38.152" v="0"/>
      <pc:docMkLst>
        <pc:docMk/>
      </pc:docMkLst>
      <pc:sldChg chg="del">
        <pc:chgData name="Kyra Green" userId="S::kyra.green_gdsassociates.com#ext#@nwppor.onmicrosoft.com::3236454b-0773-4f8e-ad56-3ba4fd7697ab" providerId="AD" clId="Web-{09605040-BEAA-BBC2-7F1C-EC7A44A40CBD}" dt="2025-03-13T16:08:38.152" v="0"/>
        <pc:sldMkLst>
          <pc:docMk/>
          <pc:sldMk cId="4212359172" sldId="912"/>
        </pc:sldMkLst>
      </pc:sldChg>
    </pc:docChg>
  </pc:docChgLst>
  <pc:docChgLst>
    <pc:chgData name="Kyra Green" userId="S::kyra.green_gdsassociates.com#ext#@nwppor.onmicrosoft.com::3236454b-0773-4f8e-ad56-3ba4fd7697ab" providerId="AD" clId="Web-{59DD235F-A142-4F84-2EFB-134CBF2B1242}"/>
    <pc:docChg chg="addSld delSld modSld sldOrd">
      <pc:chgData name="Kyra Green" userId="S::kyra.green_gdsassociates.com#ext#@nwppor.onmicrosoft.com::3236454b-0773-4f8e-ad56-3ba4fd7697ab" providerId="AD" clId="Web-{59DD235F-A142-4F84-2EFB-134CBF2B1242}" dt="2025-01-09T15:43:37.915" v="316" actId="20577"/>
      <pc:docMkLst>
        <pc:docMk/>
      </pc:docMkLst>
      <pc:sldChg chg="modSp">
        <pc:chgData name="Kyra Green" userId="S::kyra.green_gdsassociates.com#ext#@nwppor.onmicrosoft.com::3236454b-0773-4f8e-ad56-3ba4fd7697ab" providerId="AD" clId="Web-{59DD235F-A142-4F84-2EFB-134CBF2B1242}" dt="2025-01-09T15:43:37.915" v="316" actId="20577"/>
        <pc:sldMkLst>
          <pc:docMk/>
          <pc:sldMk cId="1601887821" sldId="294"/>
        </pc:sldMkLst>
        <pc:spChg chg="mod">
          <ac:chgData name="Kyra Green" userId="S::kyra.green_gdsassociates.com#ext#@nwppor.onmicrosoft.com::3236454b-0773-4f8e-ad56-3ba4fd7697ab" providerId="AD" clId="Web-{59DD235F-A142-4F84-2EFB-134CBF2B1242}" dt="2025-01-09T15:43:37.915" v="316" actId="20577"/>
          <ac:spMkLst>
            <pc:docMk/>
            <pc:sldMk cId="1601887821" sldId="294"/>
            <ac:spMk id="3" creationId="{C2428A81-0090-F33D-6D81-B00E120E9EBE}"/>
          </ac:spMkLst>
        </pc:spChg>
      </pc:sldChg>
      <pc:sldChg chg="modSp add">
        <pc:chgData name="Kyra Green" userId="S::kyra.green_gdsassociates.com#ext#@nwppor.onmicrosoft.com::3236454b-0773-4f8e-ad56-3ba4fd7697ab" providerId="AD" clId="Web-{59DD235F-A142-4F84-2EFB-134CBF2B1242}" dt="2025-01-09T15:41:59.976" v="301" actId="20577"/>
        <pc:sldMkLst>
          <pc:docMk/>
          <pc:sldMk cId="840968902" sldId="866"/>
        </pc:sldMkLst>
        <pc:spChg chg="mod">
          <ac:chgData name="Kyra Green" userId="S::kyra.green_gdsassociates.com#ext#@nwppor.onmicrosoft.com::3236454b-0773-4f8e-ad56-3ba4fd7697ab" providerId="AD" clId="Web-{59DD235F-A142-4F84-2EFB-134CBF2B1242}" dt="2025-01-09T15:41:59.976" v="301" actId="20577"/>
          <ac:spMkLst>
            <pc:docMk/>
            <pc:sldMk cId="840968902" sldId="866"/>
            <ac:spMk id="3" creationId="{3C0C307B-FB56-42C3-C4AE-C756F93CC424}"/>
          </ac:spMkLst>
        </pc:spChg>
      </pc:sldChg>
      <pc:sldChg chg="del">
        <pc:chgData name="Kyra Green" userId="S::kyra.green_gdsassociates.com#ext#@nwppor.onmicrosoft.com::3236454b-0773-4f8e-ad56-3ba4fd7697ab" providerId="AD" clId="Web-{59DD235F-A142-4F84-2EFB-134CBF2B1242}" dt="2025-01-09T15:25:46.781" v="198"/>
        <pc:sldMkLst>
          <pc:docMk/>
          <pc:sldMk cId="2109504380" sldId="870"/>
        </pc:sldMkLst>
      </pc:sldChg>
      <pc:sldChg chg="del">
        <pc:chgData name="Kyra Green" userId="S::kyra.green_gdsassociates.com#ext#@nwppor.onmicrosoft.com::3236454b-0773-4f8e-ad56-3ba4fd7697ab" providerId="AD" clId="Web-{59DD235F-A142-4F84-2EFB-134CBF2B1242}" dt="2025-01-09T15:18:10.747" v="53"/>
        <pc:sldMkLst>
          <pc:docMk/>
          <pc:sldMk cId="1303047593" sldId="905"/>
        </pc:sldMkLst>
      </pc:sldChg>
      <pc:sldChg chg="modSp">
        <pc:chgData name="Kyra Green" userId="S::kyra.green_gdsassociates.com#ext#@nwppor.onmicrosoft.com::3236454b-0773-4f8e-ad56-3ba4fd7697ab" providerId="AD" clId="Web-{59DD235F-A142-4F84-2EFB-134CBF2B1242}" dt="2025-01-09T15:17:52.184" v="49" actId="20577"/>
        <pc:sldMkLst>
          <pc:docMk/>
          <pc:sldMk cId="1530225696" sldId="906"/>
        </pc:sldMkLst>
        <pc:spChg chg="mod">
          <ac:chgData name="Kyra Green" userId="S::kyra.green_gdsassociates.com#ext#@nwppor.onmicrosoft.com::3236454b-0773-4f8e-ad56-3ba4fd7697ab" providerId="AD" clId="Web-{59DD235F-A142-4F84-2EFB-134CBF2B1242}" dt="2025-01-09T14:16:40.507" v="18" actId="20577"/>
          <ac:spMkLst>
            <pc:docMk/>
            <pc:sldMk cId="1530225696" sldId="906"/>
            <ac:spMk id="2" creationId="{C35F012C-BB58-DD82-D153-7943A41ED0B4}"/>
          </ac:spMkLst>
        </pc:spChg>
        <pc:spChg chg="mod">
          <ac:chgData name="Kyra Green" userId="S::kyra.green_gdsassociates.com#ext#@nwppor.onmicrosoft.com::3236454b-0773-4f8e-ad56-3ba4fd7697ab" providerId="AD" clId="Web-{59DD235F-A142-4F84-2EFB-134CBF2B1242}" dt="2025-01-09T15:17:52.184" v="49" actId="20577"/>
          <ac:spMkLst>
            <pc:docMk/>
            <pc:sldMk cId="1530225696" sldId="906"/>
            <ac:spMk id="3" creationId="{3C0C307B-FB56-42C3-C4AE-C756F93CC424}"/>
          </ac:spMkLst>
        </pc:spChg>
      </pc:sldChg>
      <pc:sldChg chg="modSp">
        <pc:chgData name="Kyra Green" userId="S::kyra.green_gdsassociates.com#ext#@nwppor.onmicrosoft.com::3236454b-0773-4f8e-ad56-3ba4fd7697ab" providerId="AD" clId="Web-{59DD235F-A142-4F84-2EFB-134CBF2B1242}" dt="2025-01-09T15:22:40.608" v="197" actId="20577"/>
        <pc:sldMkLst>
          <pc:docMk/>
          <pc:sldMk cId="445462637" sldId="907"/>
        </pc:sldMkLst>
        <pc:spChg chg="mod">
          <ac:chgData name="Kyra Green" userId="S::kyra.green_gdsassociates.com#ext#@nwppor.onmicrosoft.com::3236454b-0773-4f8e-ad56-3ba4fd7697ab" providerId="AD" clId="Web-{59DD235F-A142-4F84-2EFB-134CBF2B1242}" dt="2025-01-09T14:11:53.549" v="4" actId="20577"/>
          <ac:spMkLst>
            <pc:docMk/>
            <pc:sldMk cId="445462637" sldId="907"/>
            <ac:spMk id="2" creationId="{C35F012C-BB58-DD82-D153-7943A41ED0B4}"/>
          </ac:spMkLst>
        </pc:spChg>
        <pc:spChg chg="mod">
          <ac:chgData name="Kyra Green" userId="S::kyra.green_gdsassociates.com#ext#@nwppor.onmicrosoft.com::3236454b-0773-4f8e-ad56-3ba4fd7697ab" providerId="AD" clId="Web-{59DD235F-A142-4F84-2EFB-134CBF2B1242}" dt="2025-01-09T15:22:40.608" v="197" actId="20577"/>
          <ac:spMkLst>
            <pc:docMk/>
            <pc:sldMk cId="445462637" sldId="907"/>
            <ac:spMk id="3" creationId="{3C0C307B-FB56-42C3-C4AE-C756F93CC424}"/>
          </ac:spMkLst>
        </pc:spChg>
      </pc:sldChg>
      <pc:sldChg chg="modSp add ord replId">
        <pc:chgData name="Kyra Green" userId="S::kyra.green_gdsassociates.com#ext#@nwppor.onmicrosoft.com::3236454b-0773-4f8e-ad56-3ba4fd7697ab" providerId="AD" clId="Web-{59DD235F-A142-4F84-2EFB-134CBF2B1242}" dt="2025-01-09T15:26:11.157" v="199"/>
        <pc:sldMkLst>
          <pc:docMk/>
          <pc:sldMk cId="1705520332" sldId="911"/>
        </pc:sldMkLst>
        <pc:spChg chg="mod">
          <ac:chgData name="Kyra Green" userId="S::kyra.green_gdsassociates.com#ext#@nwppor.onmicrosoft.com::3236454b-0773-4f8e-ad56-3ba4fd7697ab" providerId="AD" clId="Web-{59DD235F-A142-4F84-2EFB-134CBF2B1242}" dt="2025-01-09T15:18:05.153" v="52" actId="20577"/>
          <ac:spMkLst>
            <pc:docMk/>
            <pc:sldMk cId="1705520332" sldId="911"/>
            <ac:spMk id="2" creationId="{C35F012C-BB58-DD82-D153-7943A41ED0B4}"/>
          </ac:spMkLst>
        </pc:spChg>
        <pc:spChg chg="mod">
          <ac:chgData name="Kyra Green" userId="S::kyra.green_gdsassociates.com#ext#@nwppor.onmicrosoft.com::3236454b-0773-4f8e-ad56-3ba4fd7697ab" providerId="AD" clId="Web-{59DD235F-A142-4F84-2EFB-134CBF2B1242}" dt="2025-01-09T15:21:07.436" v="162" actId="20577"/>
          <ac:spMkLst>
            <pc:docMk/>
            <pc:sldMk cId="1705520332" sldId="911"/>
            <ac:spMk id="3" creationId="{3C0C307B-FB56-42C3-C4AE-C756F93CC424}"/>
          </ac:spMkLst>
        </pc:spChg>
      </pc:sldChg>
    </pc:docChg>
  </pc:docChgLst>
  <pc:docChgLst>
    <pc:chgData name="Kyra Green" userId="S::kyra.green_gdsassociates.com#ext#@nwppor.onmicrosoft.com::3236454b-0773-4f8e-ad56-3ba4fd7697ab" providerId="AD" clId="Web-{7B07F071-330A-E686-7187-8FF628551534}"/>
    <pc:docChg chg="addSld delSld modSld sldOrd">
      <pc:chgData name="Kyra Green" userId="S::kyra.green_gdsassociates.com#ext#@nwppor.onmicrosoft.com::3236454b-0773-4f8e-ad56-3ba4fd7697ab" providerId="AD" clId="Web-{7B07F071-330A-E686-7187-8FF628551534}" dt="2024-12-12T16:36:30.702" v="17"/>
      <pc:docMkLst>
        <pc:docMk/>
      </pc:docMkLst>
      <pc:sldChg chg="del ord">
        <pc:chgData name="Kyra Green" userId="S::kyra.green_gdsassociates.com#ext#@nwppor.onmicrosoft.com::3236454b-0773-4f8e-ad56-3ba4fd7697ab" providerId="AD" clId="Web-{7B07F071-330A-E686-7187-8FF628551534}" dt="2024-12-12T16:36:30.702" v="17"/>
        <pc:sldMkLst>
          <pc:docMk/>
          <pc:sldMk cId="3597249365" sldId="299"/>
        </pc:sldMkLst>
      </pc:sldChg>
      <pc:sldChg chg="modSp ord">
        <pc:chgData name="Kyra Green" userId="S::kyra.green_gdsassociates.com#ext#@nwppor.onmicrosoft.com::3236454b-0773-4f8e-ad56-3ba4fd7697ab" providerId="AD" clId="Web-{7B07F071-330A-E686-7187-8FF628551534}" dt="2024-12-12T16:09:22.359" v="14"/>
        <pc:sldMkLst>
          <pc:docMk/>
          <pc:sldMk cId="840968902" sldId="866"/>
        </pc:sldMkLst>
        <pc:spChg chg="mod">
          <ac:chgData name="Kyra Green" userId="S::kyra.green_gdsassociates.com#ext#@nwppor.onmicrosoft.com::3236454b-0773-4f8e-ad56-3ba4fd7697ab" providerId="AD" clId="Web-{7B07F071-330A-E686-7187-8FF628551534}" dt="2024-12-12T16:05:43.820" v="13" actId="20577"/>
          <ac:spMkLst>
            <pc:docMk/>
            <pc:sldMk cId="840968902" sldId="866"/>
            <ac:spMk id="3" creationId="{3C0C307B-FB56-42C3-C4AE-C756F93CC424}"/>
          </ac:spMkLst>
        </pc:spChg>
      </pc:sldChg>
      <pc:sldChg chg="modSp">
        <pc:chgData name="Kyra Green" userId="S::kyra.green_gdsassociates.com#ext#@nwppor.onmicrosoft.com::3236454b-0773-4f8e-ad56-3ba4fd7697ab" providerId="AD" clId="Web-{7B07F071-330A-E686-7187-8FF628551534}" dt="2024-12-12T14:47:25.940" v="11" actId="20577"/>
        <pc:sldMkLst>
          <pc:docMk/>
          <pc:sldMk cId="2109504380" sldId="870"/>
        </pc:sldMkLst>
        <pc:spChg chg="mod">
          <ac:chgData name="Kyra Green" userId="S::kyra.green_gdsassociates.com#ext#@nwppor.onmicrosoft.com::3236454b-0773-4f8e-ad56-3ba4fd7697ab" providerId="AD" clId="Web-{7B07F071-330A-E686-7187-8FF628551534}" dt="2024-12-12T14:47:25.940" v="11" actId="20577"/>
          <ac:spMkLst>
            <pc:docMk/>
            <pc:sldMk cId="2109504380" sldId="870"/>
            <ac:spMk id="3" creationId="{02F2A648-3DBD-4A5A-2F61-980D29CF46F9}"/>
          </ac:spMkLst>
        </pc:spChg>
      </pc:sldChg>
      <pc:sldChg chg="add">
        <pc:chgData name="Kyra Green" userId="S::kyra.green_gdsassociates.com#ext#@nwppor.onmicrosoft.com::3236454b-0773-4f8e-ad56-3ba4fd7697ab" providerId="AD" clId="Web-{7B07F071-330A-E686-7187-8FF628551534}" dt="2024-12-12T16:36:27.639" v="16"/>
        <pc:sldMkLst>
          <pc:docMk/>
          <pc:sldMk cId="1896077395" sldId="909"/>
        </pc:sldMkLst>
      </pc:sldChg>
    </pc:docChg>
  </pc:docChgLst>
  <pc:docChgLst>
    <pc:chgData name="Kyra Green" userId="S::kyra.green_gdsassociates.com#ext#@nwppor.onmicrosoft.com::3236454b-0773-4f8e-ad56-3ba4fd7697ab" providerId="AD" clId="Web-{FA7A0D62-2435-E1FC-965B-18998A25B8FD}"/>
    <pc:docChg chg="addSld delSld modSld">
      <pc:chgData name="Kyra Green" userId="S::kyra.green_gdsassociates.com#ext#@nwppor.onmicrosoft.com::3236454b-0773-4f8e-ad56-3ba4fd7697ab" providerId="AD" clId="Web-{FA7A0D62-2435-E1FC-965B-18998A25B8FD}" dt="2025-01-08T15:08:17.811" v="106"/>
      <pc:docMkLst>
        <pc:docMk/>
      </pc:docMkLst>
      <pc:sldChg chg="modSp">
        <pc:chgData name="Kyra Green" userId="S::kyra.green_gdsassociates.com#ext#@nwppor.onmicrosoft.com::3236454b-0773-4f8e-ad56-3ba4fd7697ab" providerId="AD" clId="Web-{FA7A0D62-2435-E1FC-965B-18998A25B8FD}" dt="2025-01-08T15:06:56.467" v="73" actId="20577"/>
        <pc:sldMkLst>
          <pc:docMk/>
          <pc:sldMk cId="1601887821" sldId="294"/>
        </pc:sldMkLst>
        <pc:spChg chg="mod">
          <ac:chgData name="Kyra Green" userId="S::kyra.green_gdsassociates.com#ext#@nwppor.onmicrosoft.com::3236454b-0773-4f8e-ad56-3ba4fd7697ab" providerId="AD" clId="Web-{FA7A0D62-2435-E1FC-965B-18998A25B8FD}" dt="2025-01-08T15:06:56.467" v="73" actId="20577"/>
          <ac:spMkLst>
            <pc:docMk/>
            <pc:sldMk cId="1601887821" sldId="294"/>
            <ac:spMk id="3" creationId="{C2428A81-0090-F33D-6D81-B00E120E9EBE}"/>
          </ac:spMkLst>
        </pc:spChg>
      </pc:sldChg>
      <pc:sldChg chg="modSp">
        <pc:chgData name="Kyra Green" userId="S::kyra.green_gdsassociates.com#ext#@nwppor.onmicrosoft.com::3236454b-0773-4f8e-ad56-3ba4fd7697ab" providerId="AD" clId="Web-{FA7A0D62-2435-E1FC-965B-18998A25B8FD}" dt="2025-01-08T15:05:17.279" v="10" actId="20577"/>
        <pc:sldMkLst>
          <pc:docMk/>
          <pc:sldMk cId="2252977497" sldId="295"/>
        </pc:sldMkLst>
        <pc:spChg chg="mod">
          <ac:chgData name="Kyra Green" userId="S::kyra.green_gdsassociates.com#ext#@nwppor.onmicrosoft.com::3236454b-0773-4f8e-ad56-3ba4fd7697ab" providerId="AD" clId="Web-{FA7A0D62-2435-E1FC-965B-18998A25B8FD}" dt="2025-01-08T15:05:17.279" v="10" actId="20577"/>
          <ac:spMkLst>
            <pc:docMk/>
            <pc:sldMk cId="2252977497" sldId="295"/>
            <ac:spMk id="3" creationId="{CDFA3ADE-5A38-D2AE-3E85-3C108840648C}"/>
          </ac:spMkLst>
        </pc:spChg>
      </pc:sldChg>
      <pc:sldChg chg="modSp">
        <pc:chgData name="Kyra Green" userId="S::kyra.green_gdsassociates.com#ext#@nwppor.onmicrosoft.com::3236454b-0773-4f8e-ad56-3ba4fd7697ab" providerId="AD" clId="Web-{FA7A0D62-2435-E1FC-965B-18998A25B8FD}" dt="2025-01-08T15:07:54.186" v="105" actId="20577"/>
        <pc:sldMkLst>
          <pc:docMk/>
          <pc:sldMk cId="3431690969" sldId="311"/>
        </pc:sldMkLst>
        <pc:spChg chg="mod">
          <ac:chgData name="Kyra Green" userId="S::kyra.green_gdsassociates.com#ext#@nwppor.onmicrosoft.com::3236454b-0773-4f8e-ad56-3ba4fd7697ab" providerId="AD" clId="Web-{FA7A0D62-2435-E1FC-965B-18998A25B8FD}" dt="2025-01-08T15:07:54.186" v="105" actId="20577"/>
          <ac:spMkLst>
            <pc:docMk/>
            <pc:sldMk cId="3431690969" sldId="311"/>
            <ac:spMk id="2" creationId="{24989497-6073-6A05-8B6E-DB29F91A1C9A}"/>
          </ac:spMkLst>
        </pc:spChg>
      </pc:sldChg>
      <pc:sldChg chg="del">
        <pc:chgData name="Kyra Green" userId="S::kyra.green_gdsassociates.com#ext#@nwppor.onmicrosoft.com::3236454b-0773-4f8e-ad56-3ba4fd7697ab" providerId="AD" clId="Web-{FA7A0D62-2435-E1FC-965B-18998A25B8FD}" dt="2025-01-08T15:08:17.811" v="106"/>
        <pc:sldMkLst>
          <pc:docMk/>
          <pc:sldMk cId="840968902" sldId="866"/>
        </pc:sldMkLst>
      </pc:sldChg>
      <pc:sldChg chg="modSp">
        <pc:chgData name="Kyra Green" userId="S::kyra.green_gdsassociates.com#ext#@nwppor.onmicrosoft.com::3236454b-0773-4f8e-ad56-3ba4fd7697ab" providerId="AD" clId="Web-{FA7A0D62-2435-E1FC-965B-18998A25B8FD}" dt="2025-01-08T15:07:39.842" v="93" actId="20577"/>
        <pc:sldMkLst>
          <pc:docMk/>
          <pc:sldMk cId="2200226984" sldId="908"/>
        </pc:sldMkLst>
        <pc:spChg chg="mod">
          <ac:chgData name="Kyra Green" userId="S::kyra.green_gdsassociates.com#ext#@nwppor.onmicrosoft.com::3236454b-0773-4f8e-ad56-3ba4fd7697ab" providerId="AD" clId="Web-{FA7A0D62-2435-E1FC-965B-18998A25B8FD}" dt="2025-01-08T15:07:39.842" v="93" actId="20577"/>
          <ac:spMkLst>
            <pc:docMk/>
            <pc:sldMk cId="2200226984" sldId="908"/>
            <ac:spMk id="2" creationId="{24989497-6073-6A05-8B6E-DB29F91A1C9A}"/>
          </ac:spMkLst>
        </pc:spChg>
      </pc:sldChg>
      <pc:sldChg chg="modSp add replId">
        <pc:chgData name="Kyra Green" userId="S::kyra.green_gdsassociates.com#ext#@nwppor.onmicrosoft.com::3236454b-0773-4f8e-ad56-3ba4fd7697ab" providerId="AD" clId="Web-{FA7A0D62-2435-E1FC-965B-18998A25B8FD}" dt="2025-01-08T15:07:36.202" v="91" actId="20577"/>
        <pc:sldMkLst>
          <pc:docMk/>
          <pc:sldMk cId="1810250257" sldId="910"/>
        </pc:sldMkLst>
        <pc:spChg chg="mod">
          <ac:chgData name="Kyra Green" userId="S::kyra.green_gdsassociates.com#ext#@nwppor.onmicrosoft.com::3236454b-0773-4f8e-ad56-3ba4fd7697ab" providerId="AD" clId="Web-{FA7A0D62-2435-E1FC-965B-18998A25B8FD}" dt="2025-01-08T15:07:36.202" v="91" actId="20577"/>
          <ac:spMkLst>
            <pc:docMk/>
            <pc:sldMk cId="1810250257" sldId="910"/>
            <ac:spMk id="2" creationId="{24989497-6073-6A05-8B6E-DB29F91A1C9A}"/>
          </ac:spMkLst>
        </pc:spChg>
      </pc:sldChg>
    </pc:docChg>
  </pc:docChgLst>
  <pc:docChgLst>
    <pc:chgData name="Lea Fisher" userId="S::lea.fisher_gdsassociates.com#ext#@nwppor.onmicrosoft.com::823bb497-47cb-41af-9f43-d41f36e48022" providerId="AD" clId="Web-{4BE01797-60C7-840A-69B0-B6352FC7070D}"/>
    <pc:docChg chg="modSld">
      <pc:chgData name="Lea Fisher" userId="S::lea.fisher_gdsassociates.com#ext#@nwppor.onmicrosoft.com::823bb497-47cb-41af-9f43-d41f36e48022" providerId="AD" clId="Web-{4BE01797-60C7-840A-69B0-B6352FC7070D}" dt="2024-10-10T15:58:22.259" v="14" actId="20577"/>
      <pc:docMkLst>
        <pc:docMk/>
      </pc:docMkLst>
      <pc:sldChg chg="modSp">
        <pc:chgData name="Lea Fisher" userId="S::lea.fisher_gdsassociates.com#ext#@nwppor.onmicrosoft.com::823bb497-47cb-41af-9f43-d41f36e48022" providerId="AD" clId="Web-{4BE01797-60C7-840A-69B0-B6352FC7070D}" dt="2024-10-10T15:58:22.259" v="14" actId="20577"/>
        <pc:sldMkLst>
          <pc:docMk/>
          <pc:sldMk cId="1601887821" sldId="294"/>
        </pc:sldMkLst>
        <pc:spChg chg="mod">
          <ac:chgData name="Lea Fisher" userId="S::lea.fisher_gdsassociates.com#ext#@nwppor.onmicrosoft.com::823bb497-47cb-41af-9f43-d41f36e48022" providerId="AD" clId="Web-{4BE01797-60C7-840A-69B0-B6352FC7070D}" dt="2024-10-10T15:58:22.259" v="14" actId="20577"/>
          <ac:spMkLst>
            <pc:docMk/>
            <pc:sldMk cId="1601887821" sldId="294"/>
            <ac:spMk id="3" creationId="{C2428A81-0090-F33D-6D81-B00E120E9EBE}"/>
          </ac:spMkLst>
        </pc:spChg>
      </pc:sldChg>
    </pc:docChg>
  </pc:docChgLst>
  <pc:docChgLst>
    <pc:chgData name="Kyra Green" userId="S::kyra.green_gdsassociates.com#ext#@nwppor.onmicrosoft.com::3236454b-0773-4f8e-ad56-3ba4fd7697ab" providerId="AD" clId="Web-{EF994AB6-40E5-3AE7-0A32-348CB03AACA1}"/>
    <pc:docChg chg="addSld delSld modSld sldOrd">
      <pc:chgData name="Kyra Green" userId="S::kyra.green_gdsassociates.com#ext#@nwppor.onmicrosoft.com::3236454b-0773-4f8e-ad56-3ba4fd7697ab" providerId="AD" clId="Web-{EF994AB6-40E5-3AE7-0A32-348CB03AACA1}" dt="2025-04-10T15:41:41.881" v="104" actId="20577"/>
      <pc:docMkLst>
        <pc:docMk/>
      </pc:docMkLst>
      <pc:sldChg chg="modSp">
        <pc:chgData name="Kyra Green" userId="S::kyra.green_gdsassociates.com#ext#@nwppor.onmicrosoft.com::3236454b-0773-4f8e-ad56-3ba4fd7697ab" providerId="AD" clId="Web-{EF994AB6-40E5-3AE7-0A32-348CB03AACA1}" dt="2025-04-10T12:31:29.707" v="53" actId="20577"/>
        <pc:sldMkLst>
          <pc:docMk/>
          <pc:sldMk cId="1601887821" sldId="294"/>
        </pc:sldMkLst>
        <pc:spChg chg="mod">
          <ac:chgData name="Kyra Green" userId="S::kyra.green_gdsassociates.com#ext#@nwppor.onmicrosoft.com::3236454b-0773-4f8e-ad56-3ba4fd7697ab" providerId="AD" clId="Web-{EF994AB6-40E5-3AE7-0A32-348CB03AACA1}" dt="2025-04-10T12:31:29.707" v="53" actId="20577"/>
          <ac:spMkLst>
            <pc:docMk/>
            <pc:sldMk cId="1601887821" sldId="294"/>
            <ac:spMk id="3" creationId="{C2428A81-0090-F33D-6D81-B00E120E9EBE}"/>
          </ac:spMkLst>
        </pc:spChg>
      </pc:sldChg>
      <pc:sldChg chg="modSp">
        <pc:chgData name="Kyra Green" userId="S::kyra.green_gdsassociates.com#ext#@nwppor.onmicrosoft.com::3236454b-0773-4f8e-ad56-3ba4fd7697ab" providerId="AD" clId="Web-{EF994AB6-40E5-3AE7-0A32-348CB03AACA1}" dt="2025-04-10T12:26:26.183" v="8" actId="20577"/>
        <pc:sldMkLst>
          <pc:docMk/>
          <pc:sldMk cId="2252977497" sldId="295"/>
        </pc:sldMkLst>
        <pc:spChg chg="mod">
          <ac:chgData name="Kyra Green" userId="S::kyra.green_gdsassociates.com#ext#@nwppor.onmicrosoft.com::3236454b-0773-4f8e-ad56-3ba4fd7697ab" providerId="AD" clId="Web-{EF994AB6-40E5-3AE7-0A32-348CB03AACA1}" dt="2025-04-10T12:26:26.183" v="8" actId="20577"/>
          <ac:spMkLst>
            <pc:docMk/>
            <pc:sldMk cId="2252977497" sldId="295"/>
            <ac:spMk id="3" creationId="{CDFA3ADE-5A38-D2AE-3E85-3C108840648C}"/>
          </ac:spMkLst>
        </pc:spChg>
      </pc:sldChg>
      <pc:sldChg chg="del">
        <pc:chgData name="Kyra Green" userId="S::kyra.green_gdsassociates.com#ext#@nwppor.onmicrosoft.com::3236454b-0773-4f8e-ad56-3ba4fd7697ab" providerId="AD" clId="Web-{EF994AB6-40E5-3AE7-0A32-348CB03AACA1}" dt="2025-04-10T12:27:38.560" v="10"/>
        <pc:sldMkLst>
          <pc:docMk/>
          <pc:sldMk cId="735148993" sldId="858"/>
        </pc:sldMkLst>
      </pc:sldChg>
      <pc:sldChg chg="modSp">
        <pc:chgData name="Kyra Green" userId="S::kyra.green_gdsassociates.com#ext#@nwppor.onmicrosoft.com::3236454b-0773-4f8e-ad56-3ba4fd7697ab" providerId="AD" clId="Web-{EF994AB6-40E5-3AE7-0A32-348CB03AACA1}" dt="2025-04-10T12:28:27.218" v="23" actId="20577"/>
        <pc:sldMkLst>
          <pc:docMk/>
          <pc:sldMk cId="840968902" sldId="866"/>
        </pc:sldMkLst>
        <pc:spChg chg="mod">
          <ac:chgData name="Kyra Green" userId="S::kyra.green_gdsassociates.com#ext#@nwppor.onmicrosoft.com::3236454b-0773-4f8e-ad56-3ba4fd7697ab" providerId="AD" clId="Web-{EF994AB6-40E5-3AE7-0A32-348CB03AACA1}" dt="2025-04-10T12:28:27.218" v="23" actId="20577"/>
          <ac:spMkLst>
            <pc:docMk/>
            <pc:sldMk cId="840968902" sldId="866"/>
            <ac:spMk id="3" creationId="{3C0C307B-FB56-42C3-C4AE-C756F93CC424}"/>
          </ac:spMkLst>
        </pc:spChg>
      </pc:sldChg>
      <pc:sldChg chg="ord">
        <pc:chgData name="Kyra Green" userId="S::kyra.green_gdsassociates.com#ext#@nwppor.onmicrosoft.com::3236454b-0773-4f8e-ad56-3ba4fd7697ab" providerId="AD" clId="Web-{EF994AB6-40E5-3AE7-0A32-348CB03AACA1}" dt="2025-04-10T12:29:06" v="43"/>
        <pc:sldMkLst>
          <pc:docMk/>
          <pc:sldMk cId="2200226984" sldId="908"/>
        </pc:sldMkLst>
      </pc:sldChg>
      <pc:sldChg chg="modSp">
        <pc:chgData name="Kyra Green" userId="S::kyra.green_gdsassociates.com#ext#@nwppor.onmicrosoft.com::3236454b-0773-4f8e-ad56-3ba4fd7697ab" providerId="AD" clId="Web-{EF994AB6-40E5-3AE7-0A32-348CB03AACA1}" dt="2025-04-10T12:28:53.203" v="42" actId="20577"/>
        <pc:sldMkLst>
          <pc:docMk/>
          <pc:sldMk cId="1810250257" sldId="910"/>
        </pc:sldMkLst>
        <pc:spChg chg="mod">
          <ac:chgData name="Kyra Green" userId="S::kyra.green_gdsassociates.com#ext#@nwppor.onmicrosoft.com::3236454b-0773-4f8e-ad56-3ba4fd7697ab" providerId="AD" clId="Web-{EF994AB6-40E5-3AE7-0A32-348CB03AACA1}" dt="2025-04-10T12:28:53.203" v="42" actId="20577"/>
          <ac:spMkLst>
            <pc:docMk/>
            <pc:sldMk cId="1810250257" sldId="910"/>
            <ac:spMk id="2" creationId="{24989497-6073-6A05-8B6E-DB29F91A1C9A}"/>
          </ac:spMkLst>
        </pc:spChg>
      </pc:sldChg>
      <pc:sldChg chg="del">
        <pc:chgData name="Kyra Green" userId="S::kyra.green_gdsassociates.com#ext#@nwppor.onmicrosoft.com::3236454b-0773-4f8e-ad56-3ba4fd7697ab" providerId="AD" clId="Web-{EF994AB6-40E5-3AE7-0A32-348CB03AACA1}" dt="2025-04-10T12:28:07.795" v="15"/>
        <pc:sldMkLst>
          <pc:docMk/>
          <pc:sldMk cId="2436019188" sldId="911"/>
        </pc:sldMkLst>
      </pc:sldChg>
      <pc:sldChg chg="modSp add">
        <pc:chgData name="Kyra Green" userId="S::kyra.green_gdsassociates.com#ext#@nwppor.onmicrosoft.com::3236454b-0773-4f8e-ad56-3ba4fd7697ab" providerId="AD" clId="Web-{EF994AB6-40E5-3AE7-0A32-348CB03AACA1}" dt="2025-04-10T12:27:58.920" v="14"/>
        <pc:sldMkLst>
          <pc:docMk/>
          <pc:sldMk cId="3359071552" sldId="912"/>
        </pc:sldMkLst>
        <pc:graphicFrameChg chg="mod modGraphic">
          <ac:chgData name="Kyra Green" userId="S::kyra.green_gdsassociates.com#ext#@nwppor.onmicrosoft.com::3236454b-0773-4f8e-ad56-3ba4fd7697ab" providerId="AD" clId="Web-{EF994AB6-40E5-3AE7-0A32-348CB03AACA1}" dt="2025-04-10T12:27:58.920" v="14"/>
          <ac:graphicFrameMkLst>
            <pc:docMk/>
            <pc:sldMk cId="3359071552" sldId="912"/>
            <ac:graphicFrameMk id="3" creationId="{536246C2-DD94-1EF2-880E-52DDC5A3D5B6}"/>
          </ac:graphicFrameMkLst>
        </pc:graphicFrameChg>
      </pc:sldChg>
      <pc:sldChg chg="add replId">
        <pc:chgData name="Kyra Green" userId="S::kyra.green_gdsassociates.com#ext#@nwppor.onmicrosoft.com::3236454b-0773-4f8e-ad56-3ba4fd7697ab" providerId="AD" clId="Web-{EF994AB6-40E5-3AE7-0A32-348CB03AACA1}" dt="2025-04-10T12:28:47.640" v="36"/>
        <pc:sldMkLst>
          <pc:docMk/>
          <pc:sldMk cId="2028476153" sldId="913"/>
        </pc:sldMkLst>
      </pc:sldChg>
      <pc:sldChg chg="add del">
        <pc:chgData name="Kyra Green" userId="S::kyra.green_gdsassociates.com#ext#@nwppor.onmicrosoft.com::3236454b-0773-4f8e-ad56-3ba4fd7697ab" providerId="AD" clId="Web-{EF994AB6-40E5-3AE7-0A32-348CB03AACA1}" dt="2025-04-10T15:36:35.630" v="56"/>
        <pc:sldMkLst>
          <pc:docMk/>
          <pc:sldMk cId="768787201" sldId="2147471164"/>
        </pc:sldMkLst>
      </pc:sldChg>
      <pc:sldChg chg="modSp add">
        <pc:chgData name="Kyra Green" userId="S::kyra.green_gdsassociates.com#ext#@nwppor.onmicrosoft.com::3236454b-0773-4f8e-ad56-3ba4fd7697ab" providerId="AD" clId="Web-{EF994AB6-40E5-3AE7-0A32-348CB03AACA1}" dt="2025-04-10T15:36:56.427" v="62" actId="20577"/>
        <pc:sldMkLst>
          <pc:docMk/>
          <pc:sldMk cId="2574453726" sldId="2147471165"/>
        </pc:sldMkLst>
        <pc:spChg chg="mod">
          <ac:chgData name="Kyra Green" userId="S::kyra.green_gdsassociates.com#ext#@nwppor.onmicrosoft.com::3236454b-0773-4f8e-ad56-3ba4fd7697ab" providerId="AD" clId="Web-{EF994AB6-40E5-3AE7-0A32-348CB03AACA1}" dt="2025-04-10T15:36:56.427" v="62" actId="20577"/>
          <ac:spMkLst>
            <pc:docMk/>
            <pc:sldMk cId="2574453726" sldId="2147471165"/>
            <ac:spMk id="2" creationId="{2A90774F-AB80-622A-0ABE-D1FB1C3DCB31}"/>
          </ac:spMkLst>
        </pc:spChg>
      </pc:sldChg>
      <pc:sldChg chg="addSp delSp modSp add ord replId">
        <pc:chgData name="Kyra Green" userId="S::kyra.green_gdsassociates.com#ext#@nwppor.onmicrosoft.com::3236454b-0773-4f8e-ad56-3ba4fd7697ab" providerId="AD" clId="Web-{EF994AB6-40E5-3AE7-0A32-348CB03AACA1}" dt="2025-04-10T15:41:41.881" v="104" actId="20577"/>
        <pc:sldMkLst>
          <pc:docMk/>
          <pc:sldMk cId="3484000343" sldId="2147471166"/>
        </pc:sldMkLst>
        <pc:spChg chg="mod">
          <ac:chgData name="Kyra Green" userId="S::kyra.green_gdsassociates.com#ext#@nwppor.onmicrosoft.com::3236454b-0773-4f8e-ad56-3ba4fd7697ab" providerId="AD" clId="Web-{EF994AB6-40E5-3AE7-0A32-348CB03AACA1}" dt="2025-04-10T15:38:09.771" v="74" actId="20577"/>
          <ac:spMkLst>
            <pc:docMk/>
            <pc:sldMk cId="3484000343" sldId="2147471166"/>
            <ac:spMk id="2" creationId="{7C950DF5-C901-B44A-C47C-AE6564D7E178}"/>
          </ac:spMkLst>
        </pc:spChg>
        <pc:spChg chg="add mod">
          <ac:chgData name="Kyra Green" userId="S::kyra.green_gdsassociates.com#ext#@nwppor.onmicrosoft.com::3236454b-0773-4f8e-ad56-3ba4fd7697ab" providerId="AD" clId="Web-{EF994AB6-40E5-3AE7-0A32-348CB03AACA1}" dt="2025-04-10T15:41:41.881" v="104" actId="20577"/>
          <ac:spMkLst>
            <pc:docMk/>
            <pc:sldMk cId="3484000343" sldId="2147471166"/>
            <ac:spMk id="5" creationId="{7C174339-FF1E-02F3-435D-8FF76C01E0B2}"/>
          </ac:spMkLst>
        </pc:spChg>
        <pc:graphicFrameChg chg="del">
          <ac:chgData name="Kyra Green" userId="S::kyra.green_gdsassociates.com#ext#@nwppor.onmicrosoft.com::3236454b-0773-4f8e-ad56-3ba4fd7697ab" providerId="AD" clId="Web-{EF994AB6-40E5-3AE7-0A32-348CB03AACA1}" dt="2025-04-10T15:38:00.037" v="65"/>
          <ac:graphicFrameMkLst>
            <pc:docMk/>
            <pc:sldMk cId="3484000343" sldId="2147471166"/>
            <ac:graphicFrameMk id="10" creationId="{A8D59FE0-AB9C-97C8-9AD5-5283E7E36558}"/>
          </ac:graphicFrameMkLst>
        </pc:graphicFrameChg>
      </pc:sldChg>
      <pc:sldMasterChg chg="addSldLayout">
        <pc:chgData name="Kyra Green" userId="S::kyra.green_gdsassociates.com#ext#@nwppor.onmicrosoft.com::3236454b-0773-4f8e-ad56-3ba4fd7697ab" providerId="AD" clId="Web-{EF994AB6-40E5-3AE7-0A32-348CB03AACA1}" dt="2025-04-10T15:36:25.302" v="54"/>
        <pc:sldMasterMkLst>
          <pc:docMk/>
          <pc:sldMasterMk cId="417500849" sldId="2147483729"/>
        </pc:sldMasterMkLst>
        <pc:sldLayoutChg chg="add">
          <pc:chgData name="Kyra Green" userId="S::kyra.green_gdsassociates.com#ext#@nwppor.onmicrosoft.com::3236454b-0773-4f8e-ad56-3ba4fd7697ab" providerId="AD" clId="Web-{EF994AB6-40E5-3AE7-0A32-348CB03AACA1}" dt="2025-04-10T15:36:25.302" v="54"/>
          <pc:sldLayoutMkLst>
            <pc:docMk/>
            <pc:sldMasterMk cId="417500849" sldId="2147483729"/>
            <pc:sldLayoutMk cId="2422023007" sldId="2147483742"/>
          </pc:sldLayoutMkLst>
        </pc:sldLayoutChg>
      </pc:sldMasterChg>
    </pc:docChg>
  </pc:docChgLst>
  <pc:docChgLst>
    <pc:chgData name="Rachel Risley" userId="S::rachel.risley_gdsassociates.com#ext#@nwppor.onmicrosoft.com::4ac5ef4b-f8d2-4adb-809a-a8d9e2ff60ff" providerId="AD" clId="Web-{EDC4A046-A4BB-F6CE-4FE9-3F2F9ABE1BD3}"/>
    <pc:docChg chg="modSld">
      <pc:chgData name="Rachel Risley" userId="S::rachel.risley_gdsassociates.com#ext#@nwppor.onmicrosoft.com::4ac5ef4b-f8d2-4adb-809a-a8d9e2ff60ff" providerId="AD" clId="Web-{EDC4A046-A4BB-F6CE-4FE9-3F2F9ABE1BD3}" dt="2025-02-13T16:19:33.367" v="79" actId="20577"/>
      <pc:docMkLst>
        <pc:docMk/>
      </pc:docMkLst>
      <pc:sldChg chg="modSp">
        <pc:chgData name="Rachel Risley" userId="S::rachel.risley_gdsassociates.com#ext#@nwppor.onmicrosoft.com::4ac5ef4b-f8d2-4adb-809a-a8d9e2ff60ff" providerId="AD" clId="Web-{EDC4A046-A4BB-F6CE-4FE9-3F2F9ABE1BD3}" dt="2025-02-13T16:17:09.674" v="47" actId="20577"/>
        <pc:sldMkLst>
          <pc:docMk/>
          <pc:sldMk cId="1601887821" sldId="294"/>
        </pc:sldMkLst>
        <pc:spChg chg="mod">
          <ac:chgData name="Rachel Risley" userId="S::rachel.risley_gdsassociates.com#ext#@nwppor.onmicrosoft.com::4ac5ef4b-f8d2-4adb-809a-a8d9e2ff60ff" providerId="AD" clId="Web-{EDC4A046-A4BB-F6CE-4FE9-3F2F9ABE1BD3}" dt="2025-02-13T16:17:09.674" v="47" actId="20577"/>
          <ac:spMkLst>
            <pc:docMk/>
            <pc:sldMk cId="1601887821" sldId="294"/>
            <ac:spMk id="3" creationId="{C2428A81-0090-F33D-6D81-B00E120E9EBE}"/>
          </ac:spMkLst>
        </pc:spChg>
      </pc:sldChg>
      <pc:sldChg chg="modSp">
        <pc:chgData name="Rachel Risley" userId="S::rachel.risley_gdsassociates.com#ext#@nwppor.onmicrosoft.com::4ac5ef4b-f8d2-4adb-809a-a8d9e2ff60ff" providerId="AD" clId="Web-{EDC4A046-A4BB-F6CE-4FE9-3F2F9ABE1BD3}" dt="2025-02-13T16:18:57.694" v="74" actId="1076"/>
        <pc:sldMkLst>
          <pc:docMk/>
          <pc:sldMk cId="735148993" sldId="858"/>
        </pc:sldMkLst>
        <pc:spChg chg="mod">
          <ac:chgData name="Rachel Risley" userId="S::rachel.risley_gdsassociates.com#ext#@nwppor.onmicrosoft.com::4ac5ef4b-f8d2-4adb-809a-a8d9e2ff60ff" providerId="AD" clId="Web-{EDC4A046-A4BB-F6CE-4FE9-3F2F9ABE1BD3}" dt="2025-02-13T16:18:57.694" v="74" actId="1076"/>
          <ac:spMkLst>
            <pc:docMk/>
            <pc:sldMk cId="735148993" sldId="858"/>
            <ac:spMk id="6" creationId="{E5885483-238E-6D60-54B9-97CD348C1F3E}"/>
          </ac:spMkLst>
        </pc:spChg>
        <pc:graphicFrameChg chg="mod modGraphic">
          <ac:chgData name="Rachel Risley" userId="S::rachel.risley_gdsassociates.com#ext#@nwppor.onmicrosoft.com::4ac5ef4b-f8d2-4adb-809a-a8d9e2ff60ff" providerId="AD" clId="Web-{EDC4A046-A4BB-F6CE-4FE9-3F2F9ABE1BD3}" dt="2025-02-13T16:18:21.989" v="70"/>
          <ac:graphicFrameMkLst>
            <pc:docMk/>
            <pc:sldMk cId="735148993" sldId="858"/>
            <ac:graphicFrameMk id="3" creationId="{536246C2-DD94-1EF2-880E-52DDC5A3D5B6}"/>
          </ac:graphicFrameMkLst>
        </pc:graphicFrameChg>
        <pc:cxnChg chg="mod">
          <ac:chgData name="Rachel Risley" userId="S::rachel.risley_gdsassociates.com#ext#@nwppor.onmicrosoft.com::4ac5ef4b-f8d2-4adb-809a-a8d9e2ff60ff" providerId="AD" clId="Web-{EDC4A046-A4BB-F6CE-4FE9-3F2F9ABE1BD3}" dt="2025-02-13T16:18:29.990" v="72" actId="1076"/>
          <ac:cxnSpMkLst>
            <pc:docMk/>
            <pc:sldMk cId="735148993" sldId="858"/>
            <ac:cxnSpMk id="8" creationId="{15B3B0AB-3559-0D17-5F82-41CC83F2E212}"/>
          </ac:cxnSpMkLst>
        </pc:cxnChg>
      </pc:sldChg>
      <pc:sldChg chg="modSp">
        <pc:chgData name="Rachel Risley" userId="S::rachel.risley_gdsassociates.com#ext#@nwppor.onmicrosoft.com::4ac5ef4b-f8d2-4adb-809a-a8d9e2ff60ff" providerId="AD" clId="Web-{EDC4A046-A4BB-F6CE-4FE9-3F2F9ABE1BD3}" dt="2025-02-13T16:19:33.367" v="79" actId="20577"/>
        <pc:sldMkLst>
          <pc:docMk/>
          <pc:sldMk cId="840968902" sldId="866"/>
        </pc:sldMkLst>
        <pc:spChg chg="mod">
          <ac:chgData name="Rachel Risley" userId="S::rachel.risley_gdsassociates.com#ext#@nwppor.onmicrosoft.com::4ac5ef4b-f8d2-4adb-809a-a8d9e2ff60ff" providerId="AD" clId="Web-{EDC4A046-A4BB-F6CE-4FE9-3F2F9ABE1BD3}" dt="2025-02-13T16:19:33.367" v="79" actId="20577"/>
          <ac:spMkLst>
            <pc:docMk/>
            <pc:sldMk cId="840968902" sldId="866"/>
            <ac:spMk id="3" creationId="{3C0C307B-FB56-42C3-C4AE-C756F93CC42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FB3EE-87CB-AA41-8B86-9C32BCC8772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616C2-D351-064D-A019-046657513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00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9616C2-D351-064D-A019-0466575130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31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FEF76-7740-4A84-B559-03B6CB12E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20415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308720-D265-46EA-8504-7B0987068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197EA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CD444B4-32AA-1840-A641-D4BD943972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0179" y="273138"/>
            <a:ext cx="2768001" cy="666074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E5C2F06-0947-CC44-BB4D-F3F72BD9989A}"/>
              </a:ext>
            </a:extLst>
          </p:cNvPr>
          <p:cNvGrpSpPr/>
          <p:nvPr userDrawn="1"/>
        </p:nvGrpSpPr>
        <p:grpSpPr>
          <a:xfrm rot="16200000">
            <a:off x="263147" y="5035138"/>
            <a:ext cx="1596887" cy="1602823"/>
            <a:chOff x="357809" y="365125"/>
            <a:chExt cx="1596887" cy="1602823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3ACE037-62DC-1346-BDB1-4C896250DDC8}"/>
                </a:ext>
              </a:extLst>
            </p:cNvPr>
            <p:cNvCxnSpPr/>
            <p:nvPr userDrawn="1"/>
          </p:nvCxnSpPr>
          <p:spPr>
            <a:xfrm>
              <a:off x="357809" y="365125"/>
              <a:ext cx="0" cy="1602823"/>
            </a:xfrm>
            <a:prstGeom prst="line">
              <a:avLst/>
            </a:prstGeom>
            <a:ln w="19050">
              <a:solidFill>
                <a:srgbClr val="197EA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A0BDC27-492D-1C41-98A5-0F517EF89170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357809" y="365125"/>
              <a:ext cx="1596887" cy="0"/>
            </a:xfrm>
            <a:prstGeom prst="line">
              <a:avLst/>
            </a:prstGeom>
            <a:ln w="19050">
              <a:solidFill>
                <a:srgbClr val="197EA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4266BC1-409B-D840-B078-7ABB41FF325D}"/>
              </a:ext>
            </a:extLst>
          </p:cNvPr>
          <p:cNvGrpSpPr/>
          <p:nvPr userDrawn="1"/>
        </p:nvGrpSpPr>
        <p:grpSpPr>
          <a:xfrm rot="5400000">
            <a:off x="10331966" y="228876"/>
            <a:ext cx="1596887" cy="1602823"/>
            <a:chOff x="357809" y="365125"/>
            <a:chExt cx="1596887" cy="1602823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C772701-182B-6040-BE3B-C8719205F30B}"/>
                </a:ext>
              </a:extLst>
            </p:cNvPr>
            <p:cNvCxnSpPr/>
            <p:nvPr userDrawn="1"/>
          </p:nvCxnSpPr>
          <p:spPr>
            <a:xfrm>
              <a:off x="357809" y="365125"/>
              <a:ext cx="0" cy="1602823"/>
            </a:xfrm>
            <a:prstGeom prst="line">
              <a:avLst/>
            </a:prstGeom>
            <a:ln w="19050">
              <a:solidFill>
                <a:srgbClr val="197EA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617B4F5-466F-7E43-B9E4-7854F75EAC0E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357809" y="365125"/>
              <a:ext cx="1596887" cy="0"/>
            </a:xfrm>
            <a:prstGeom prst="line">
              <a:avLst/>
            </a:prstGeom>
            <a:ln w="19050">
              <a:solidFill>
                <a:srgbClr val="197EA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76080D42-28FE-4899-9D1D-F67C15D1E4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5878E-C31F-4433-9021-DC953B069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46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entered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E983B-5CB5-4610-9548-3DE0C0FFE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2457"/>
            <a:ext cx="10515600" cy="1325563"/>
          </a:xfrm>
        </p:spPr>
        <p:txBody>
          <a:bodyPr/>
          <a:lstStyle>
            <a:lvl1pPr algn="ctr">
              <a:defRPr>
                <a:solidFill>
                  <a:srgbClr val="20415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5E0072-0FDB-47A3-95A0-997EDED0D3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5878E-C31F-4433-9021-DC953B069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2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73236-2650-4002-BBE6-41B807BD1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69074"/>
            <a:ext cx="3932237" cy="1520043"/>
          </a:xfrm>
        </p:spPr>
        <p:txBody>
          <a:bodyPr anchor="b"/>
          <a:lstStyle>
            <a:lvl1pPr algn="ctr">
              <a:defRPr sz="3200">
                <a:solidFill>
                  <a:srgbClr val="197EA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BE671-D30E-46C1-9CDE-53F14C0F6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67839"/>
            <a:ext cx="6172200" cy="52488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D7911-7434-4F82-A978-77EFE7561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B57D8C-F0A4-4222-9119-FD72633EFB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5878E-C31F-4433-9021-DC953B069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80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4D59EE-9CCB-46C2-883D-899D383C32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5878E-C31F-4433-9021-DC953B069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85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CF3737B-C2E8-4AD9-80E0-817805DA653C}"/>
              </a:ext>
            </a:extLst>
          </p:cNvPr>
          <p:cNvSpPr/>
          <p:nvPr userDrawn="1"/>
        </p:nvSpPr>
        <p:spPr>
          <a:xfrm>
            <a:off x="0" y="-83168"/>
            <a:ext cx="12192000" cy="3602038"/>
          </a:xfrm>
          <a:prstGeom prst="rect">
            <a:avLst/>
          </a:prstGeom>
          <a:solidFill>
            <a:srgbClr val="197EAA"/>
          </a:solidFill>
          <a:ln>
            <a:solidFill>
              <a:srgbClr val="197EAA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AFEF76-7740-4A84-B559-03B6CB12E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63139"/>
            <a:ext cx="9144000" cy="2755074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308720-D265-46EA-8504-7B0987068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197EA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D46CF-28E9-470F-B24C-2146E2B6DE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89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AF074CD-1879-4ADB-9911-92F0CA98D233}"/>
              </a:ext>
            </a:extLst>
          </p:cNvPr>
          <p:cNvSpPr/>
          <p:nvPr userDrawn="1"/>
        </p:nvSpPr>
        <p:spPr>
          <a:xfrm>
            <a:off x="0" y="-83126"/>
            <a:ext cx="12192000" cy="4645956"/>
          </a:xfrm>
          <a:prstGeom prst="rect">
            <a:avLst/>
          </a:prstGeom>
          <a:solidFill>
            <a:srgbClr val="197EAA"/>
          </a:solidFill>
          <a:ln>
            <a:solidFill>
              <a:srgbClr val="197EAA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120383-B215-43DD-810C-CF4AC98E0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62475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F2EF0-0C9C-453D-81F5-B6DA3664E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95B3B-079B-4DB2-BF96-B6BA9C66E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82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53D53-EE31-43D9-AF67-97A6AA0A0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4AFA1-7AB4-4285-A60D-5294B5BC8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540945-0800-4E44-B67C-73F375BD2D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00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Wide Titl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88436F-BCDF-4434-9B2B-B1F542CD2B29}"/>
              </a:ext>
            </a:extLst>
          </p:cNvPr>
          <p:cNvSpPr/>
          <p:nvPr userDrawn="1"/>
        </p:nvSpPr>
        <p:spPr>
          <a:xfrm>
            <a:off x="0" y="0"/>
            <a:ext cx="5149049" cy="6858000"/>
          </a:xfrm>
          <a:prstGeom prst="rect">
            <a:avLst/>
          </a:prstGeom>
          <a:solidFill>
            <a:srgbClr val="197EAA"/>
          </a:solidFill>
          <a:ln>
            <a:solidFill>
              <a:srgbClr val="197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653D53-EE31-43D9-AF67-97A6AA0A0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4206240" cy="5838471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4AFA1-7AB4-4285-A60D-5294B5BC8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760" y="365760"/>
            <a:ext cx="6035040" cy="5838471"/>
          </a:xfrm>
        </p:spPr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8D8EC-BCD9-4B16-A75A-884C28B9F3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black and blue logo&#10;&#10;Description automatically generated">
            <a:extLst>
              <a:ext uri="{FF2B5EF4-FFF2-40B4-BE49-F238E27FC236}">
                <a16:creationId xmlns:a16="http://schemas.microsoft.com/office/drawing/2014/main" id="{1A3E2065-AB69-50E4-D1A9-002DED520D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338" y="6280095"/>
            <a:ext cx="1888178" cy="45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416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rrow Titl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6DF458B-8E83-4B41-BFF9-0DA55FF99E4C}"/>
              </a:ext>
            </a:extLst>
          </p:cNvPr>
          <p:cNvSpPr/>
          <p:nvPr userDrawn="1"/>
        </p:nvSpPr>
        <p:spPr>
          <a:xfrm>
            <a:off x="1" y="0"/>
            <a:ext cx="3581400" cy="6858000"/>
          </a:xfrm>
          <a:prstGeom prst="rect">
            <a:avLst/>
          </a:prstGeom>
          <a:solidFill>
            <a:srgbClr val="197EAA"/>
          </a:solidFill>
          <a:ln>
            <a:solidFill>
              <a:srgbClr val="197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653D53-EE31-43D9-AF67-97A6AA0A0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008" y="365760"/>
            <a:ext cx="3113512" cy="5838471"/>
          </a:xfrm>
        </p:spPr>
        <p:txBody>
          <a:bodyPr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4AFA1-7AB4-4285-A60D-5294B5BC8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888" y="365759"/>
            <a:ext cx="7677912" cy="5838471"/>
          </a:xfrm>
        </p:spPr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FFC42F-0574-4936-AB4B-B474CE9A6C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A black and blue logo&#10;&#10;Description automatically generated">
            <a:extLst>
              <a:ext uri="{FF2B5EF4-FFF2-40B4-BE49-F238E27FC236}">
                <a16:creationId xmlns:a16="http://schemas.microsoft.com/office/drawing/2014/main" id="{3571F484-766A-CB2A-9FE0-1DBA0A0423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338" y="6280095"/>
            <a:ext cx="1888178" cy="45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9687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Content Lo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8A0808B-9282-4891-82B5-82C58E08C1AF}"/>
              </a:ext>
            </a:extLst>
          </p:cNvPr>
          <p:cNvSpPr/>
          <p:nvPr userDrawn="1"/>
        </p:nvSpPr>
        <p:spPr>
          <a:xfrm>
            <a:off x="1" y="0"/>
            <a:ext cx="3581400" cy="6858000"/>
          </a:xfrm>
          <a:prstGeom prst="rect">
            <a:avLst/>
          </a:prstGeom>
          <a:solidFill>
            <a:srgbClr val="197EAA"/>
          </a:solidFill>
          <a:ln>
            <a:solidFill>
              <a:srgbClr val="197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4AFA1-7AB4-4285-A60D-5294B5BC8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888" y="1828800"/>
            <a:ext cx="7677912" cy="43754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0F65AF1-869F-44FA-8121-DE4641F0B8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390" y="338492"/>
            <a:ext cx="2867178" cy="5843016"/>
          </a:xfrm>
        </p:spPr>
        <p:txBody>
          <a:bodyPr anchor="ctr" anchorCtr="1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7266A9F-F7DB-4DA5-99C7-A894EB580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5888" y="338492"/>
            <a:ext cx="7677912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rgbClr val="20415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396D0-C099-4B8B-BA01-23176FC292B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A black and blue logo&#10;&#10;Description automatically generated">
            <a:extLst>
              <a:ext uri="{FF2B5EF4-FFF2-40B4-BE49-F238E27FC236}">
                <a16:creationId xmlns:a16="http://schemas.microsoft.com/office/drawing/2014/main" id="{B50DF2E5-BE94-20FE-0575-56B5C3949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338" y="6280095"/>
            <a:ext cx="1888178" cy="45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541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FF168-BFAF-4BE2-B586-493708551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7140F-3C44-4F08-BA0C-AE26EAFBAD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C751B-14B5-4076-87E7-714ACCF7F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81D53-382D-41A1-8431-56FA56596B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0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F2EF0-0C9C-453D-81F5-B6DA3664E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6FB5054-9A0F-41D0-9639-FB4255401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104" y="1709928"/>
            <a:ext cx="10515600" cy="28529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8EFC589-A164-411A-9E33-C1601FE4B1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5878E-C31F-4433-9021-DC953B069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762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38409-1C0E-4B7E-956E-473345255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F5D29-C367-43C6-AE79-552FE7100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197E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26D46-EA97-42CB-8FEC-FCA83846D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0135FE-268C-4443-B91F-E810FB09D5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197E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83F9C9-4527-480D-BEF2-B1C1D126AF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77459F9-258B-4D01-9D08-C31268CECF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50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E983B-5CB5-4610-9548-3DE0C0FFE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5181A-1413-431B-90C9-CC1422755B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52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entered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60B1F90-EC5A-4ABB-8773-1306ADA6723A}"/>
              </a:ext>
            </a:extLst>
          </p:cNvPr>
          <p:cNvSpPr/>
          <p:nvPr userDrawn="1"/>
        </p:nvSpPr>
        <p:spPr>
          <a:xfrm>
            <a:off x="0" y="2516186"/>
            <a:ext cx="12192000" cy="1825625"/>
          </a:xfrm>
          <a:prstGeom prst="rect">
            <a:avLst/>
          </a:prstGeom>
          <a:solidFill>
            <a:srgbClr val="197EAA"/>
          </a:solidFill>
          <a:ln>
            <a:solidFill>
              <a:srgbClr val="197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EE983B-5CB5-4610-9548-3DE0C0FFE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21148-ED5A-4DA2-8F9D-F3CE735E93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6780C7-BA89-ED00-3808-FDF87205E1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2293" y="6176963"/>
            <a:ext cx="1697700" cy="40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4265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2A3541-CE07-4C3F-8158-1697199FE05F}"/>
              </a:ext>
            </a:extLst>
          </p:cNvPr>
          <p:cNvSpPr/>
          <p:nvPr userDrawn="1"/>
        </p:nvSpPr>
        <p:spPr>
          <a:xfrm>
            <a:off x="0" y="0"/>
            <a:ext cx="5149049" cy="6858000"/>
          </a:xfrm>
          <a:prstGeom prst="rect">
            <a:avLst/>
          </a:prstGeom>
          <a:solidFill>
            <a:srgbClr val="197EAA"/>
          </a:solidFill>
          <a:ln>
            <a:solidFill>
              <a:srgbClr val="197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73236-2650-4002-BBE6-41B807BD1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BE671-D30E-46C1-9CDE-53F14C0F6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0868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D7911-7434-4F82-A978-77EFE7561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62248"/>
            <a:ext cx="3932237" cy="4017847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BE5F3-D52E-47D1-B04B-CF6D69F050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A black and blue logo&#10;&#10;Description automatically generated">
            <a:extLst>
              <a:ext uri="{FF2B5EF4-FFF2-40B4-BE49-F238E27FC236}">
                <a16:creationId xmlns:a16="http://schemas.microsoft.com/office/drawing/2014/main" id="{67C2F2D3-5E8C-B435-3784-29093B2D3C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338" y="6280095"/>
            <a:ext cx="1888178" cy="45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060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158CD0-5CB4-4BDE-B805-18DE49F81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967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75A99-D82D-7900-523D-3BBD29F6F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C63B24-3CEC-F39C-4300-FC9E9A06288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1200" y="1557338"/>
            <a:ext cx="11289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20230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CF3737B-C2E8-4AD9-80E0-817805DA653C}"/>
              </a:ext>
            </a:extLst>
          </p:cNvPr>
          <p:cNvSpPr/>
          <p:nvPr userDrawn="1"/>
        </p:nvSpPr>
        <p:spPr>
          <a:xfrm>
            <a:off x="0" y="-133169"/>
            <a:ext cx="12192000" cy="3735207"/>
          </a:xfrm>
          <a:prstGeom prst="rect">
            <a:avLst/>
          </a:prstGeom>
          <a:solidFill>
            <a:srgbClr val="204150"/>
          </a:solidFill>
          <a:ln>
            <a:solidFill>
              <a:srgbClr val="2041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AFEF76-7740-4A84-B559-03B6CB12E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1269"/>
            <a:ext cx="9144000" cy="27432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308720-D265-46EA-8504-7B0987068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60421"/>
            <a:ext cx="9144000" cy="1858487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rgbClr val="197EA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D46CF-28E9-470F-B24C-2146E2B6DE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057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AF074CD-1879-4ADB-9911-92F0CA98D233}"/>
              </a:ext>
            </a:extLst>
          </p:cNvPr>
          <p:cNvSpPr/>
          <p:nvPr userDrawn="1"/>
        </p:nvSpPr>
        <p:spPr>
          <a:xfrm>
            <a:off x="0" y="-136566"/>
            <a:ext cx="12192000" cy="4699395"/>
          </a:xfrm>
          <a:prstGeom prst="rect">
            <a:avLst/>
          </a:prstGeom>
          <a:solidFill>
            <a:srgbClr val="204150"/>
          </a:solidFill>
          <a:ln>
            <a:solidFill>
              <a:srgbClr val="2041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120383-B215-43DD-810C-CF4AC98E0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28037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F2EF0-0C9C-453D-81F5-B6DA3664E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95B3B-079B-4DB2-BF96-B6BA9C66E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686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53D53-EE31-43D9-AF67-97A6AA0A0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4AFA1-7AB4-4285-A60D-5294B5BC8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540945-0800-4E44-B67C-73F375BD2D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214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Wide Titl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88436F-BCDF-4434-9B2B-B1F542CD2B29}"/>
              </a:ext>
            </a:extLst>
          </p:cNvPr>
          <p:cNvSpPr/>
          <p:nvPr userDrawn="1"/>
        </p:nvSpPr>
        <p:spPr>
          <a:xfrm>
            <a:off x="0" y="0"/>
            <a:ext cx="5149049" cy="6858000"/>
          </a:xfrm>
          <a:prstGeom prst="rect">
            <a:avLst/>
          </a:prstGeom>
          <a:solidFill>
            <a:srgbClr val="204150"/>
          </a:solidFill>
          <a:ln>
            <a:solidFill>
              <a:srgbClr val="204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653D53-EE31-43D9-AF67-97A6AA0A0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4206240" cy="5838471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4AFA1-7AB4-4285-A60D-5294B5BC8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760" y="365760"/>
            <a:ext cx="6035040" cy="5838471"/>
          </a:xfrm>
        </p:spPr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8D8EC-BCD9-4B16-A75A-884C28B9F3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A black and blue logo&#10;&#10;Description automatically generated">
            <a:extLst>
              <a:ext uri="{FF2B5EF4-FFF2-40B4-BE49-F238E27FC236}">
                <a16:creationId xmlns:a16="http://schemas.microsoft.com/office/drawing/2014/main" id="{B9322088-A9AD-EFBA-1A5F-A4DB7776C2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338" y="6280095"/>
            <a:ext cx="1888178" cy="45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08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53D53-EE31-43D9-AF67-97A6AA0A0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4AFA1-7AB4-4285-A60D-5294B5BC8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ED9709-A878-41C3-88A1-8FA5FAC025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5878E-C31F-4433-9021-DC953B069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269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rrow Titl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6DF458B-8E83-4B41-BFF9-0DA55FF99E4C}"/>
              </a:ext>
            </a:extLst>
          </p:cNvPr>
          <p:cNvSpPr/>
          <p:nvPr userDrawn="1"/>
        </p:nvSpPr>
        <p:spPr>
          <a:xfrm>
            <a:off x="1" y="0"/>
            <a:ext cx="3581400" cy="6858000"/>
          </a:xfrm>
          <a:prstGeom prst="rect">
            <a:avLst/>
          </a:prstGeom>
          <a:solidFill>
            <a:srgbClr val="204150"/>
          </a:solidFill>
          <a:ln>
            <a:solidFill>
              <a:srgbClr val="204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653D53-EE31-43D9-AF67-97A6AA0A0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2560320" cy="5838471"/>
          </a:xfrm>
        </p:spPr>
        <p:txBody>
          <a:bodyPr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4AFA1-7AB4-4285-A60D-5294B5BC8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888" y="365759"/>
            <a:ext cx="7677912" cy="5838471"/>
          </a:xfrm>
        </p:spPr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FFC42F-0574-4936-AB4B-B474CE9A6C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A black and blue logo&#10;&#10;Description automatically generated">
            <a:extLst>
              <a:ext uri="{FF2B5EF4-FFF2-40B4-BE49-F238E27FC236}">
                <a16:creationId xmlns:a16="http://schemas.microsoft.com/office/drawing/2014/main" id="{D83BF7F2-9160-4ACA-2489-7822CEB9B0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338" y="6280095"/>
            <a:ext cx="1888178" cy="45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1444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Content Lo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8A0808B-9282-4891-82B5-82C58E08C1AF}"/>
              </a:ext>
            </a:extLst>
          </p:cNvPr>
          <p:cNvSpPr/>
          <p:nvPr userDrawn="1"/>
        </p:nvSpPr>
        <p:spPr>
          <a:xfrm>
            <a:off x="1" y="0"/>
            <a:ext cx="3581400" cy="6858000"/>
          </a:xfrm>
          <a:prstGeom prst="rect">
            <a:avLst/>
          </a:prstGeom>
          <a:solidFill>
            <a:srgbClr val="204150"/>
          </a:solidFill>
          <a:ln>
            <a:solidFill>
              <a:srgbClr val="204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4AFA1-7AB4-4285-A60D-5294B5BC8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888" y="1828800"/>
            <a:ext cx="7677912" cy="43754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0F65AF1-869F-44FA-8121-DE4641F0B8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1248" y="320737"/>
            <a:ext cx="2560320" cy="5843016"/>
          </a:xfrm>
        </p:spPr>
        <p:txBody>
          <a:bodyPr anchor="ctr" anchorCtr="1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7266A9F-F7DB-4DA5-99C7-A894EB580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5888" y="338492"/>
            <a:ext cx="7677912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rgbClr val="197EA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396D0-C099-4B8B-BA01-23176FC292B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 descr="A black and blue logo&#10;&#10;Description automatically generated">
            <a:extLst>
              <a:ext uri="{FF2B5EF4-FFF2-40B4-BE49-F238E27FC236}">
                <a16:creationId xmlns:a16="http://schemas.microsoft.com/office/drawing/2014/main" id="{5E52A5D0-1376-4B38-47F8-FE19BC887D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338" y="6280095"/>
            <a:ext cx="1888178" cy="45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6551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FF168-BFAF-4BE2-B586-493708551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7140F-3C44-4F08-BA0C-AE26EAFBAD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C751B-14B5-4076-87E7-714ACCF7F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81D53-382D-41A1-8431-56FA56596B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286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38409-1C0E-4B7E-956E-473345255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F5D29-C367-43C6-AE79-552FE7100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197E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26D46-EA97-42CB-8FEC-FCA83846D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0135FE-268C-4443-B91F-E810FB09D5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197E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83F9C9-4527-480D-BEF2-B1C1D126AF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77459F9-258B-4D01-9D08-C31268CECF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026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E983B-5CB5-4610-9548-3DE0C0FFE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5181A-1413-431B-90C9-CC1422755B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889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entered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60B1F90-EC5A-4ABB-8773-1306ADA6723A}"/>
              </a:ext>
            </a:extLst>
          </p:cNvPr>
          <p:cNvSpPr/>
          <p:nvPr userDrawn="1"/>
        </p:nvSpPr>
        <p:spPr>
          <a:xfrm>
            <a:off x="0" y="2516186"/>
            <a:ext cx="12192000" cy="1825625"/>
          </a:xfrm>
          <a:prstGeom prst="rect">
            <a:avLst/>
          </a:prstGeom>
          <a:solidFill>
            <a:srgbClr val="204150"/>
          </a:solidFill>
          <a:ln>
            <a:solidFill>
              <a:srgbClr val="204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0415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EE983B-5CB5-4610-9548-3DE0C0FFE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21148-ED5A-4DA2-8F9D-F3CE735E93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black and blue logo&#10;&#10;Description automatically generated">
            <a:extLst>
              <a:ext uri="{FF2B5EF4-FFF2-40B4-BE49-F238E27FC236}">
                <a16:creationId xmlns:a16="http://schemas.microsoft.com/office/drawing/2014/main" id="{5FC47E9B-2B44-E98A-03CA-C291BE76D3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78" y="6280095"/>
            <a:ext cx="1888178" cy="45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7437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2A3541-CE07-4C3F-8158-1697199FE05F}"/>
              </a:ext>
            </a:extLst>
          </p:cNvPr>
          <p:cNvSpPr/>
          <p:nvPr userDrawn="1"/>
        </p:nvSpPr>
        <p:spPr>
          <a:xfrm>
            <a:off x="0" y="0"/>
            <a:ext cx="5149049" cy="6858000"/>
          </a:xfrm>
          <a:prstGeom prst="rect">
            <a:avLst/>
          </a:prstGeom>
          <a:solidFill>
            <a:srgbClr val="204150"/>
          </a:solidFill>
          <a:ln>
            <a:solidFill>
              <a:srgbClr val="204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73236-2650-4002-BBE6-41B807BD1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525979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BE671-D30E-46C1-9CDE-53F14C0F6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D7911-7434-4F82-A978-77EFE7561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BE5F3-D52E-47D1-B04B-CF6D69F050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A black and blue logo&#10;&#10;Description automatically generated">
            <a:extLst>
              <a:ext uri="{FF2B5EF4-FFF2-40B4-BE49-F238E27FC236}">
                <a16:creationId xmlns:a16="http://schemas.microsoft.com/office/drawing/2014/main" id="{91A39175-212C-66DF-EC87-6B87096CC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338" y="6280095"/>
            <a:ext cx="1888178" cy="45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3322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158CD0-5CB4-4BDE-B805-18DE49F81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06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de Titl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53D53-EE31-43D9-AF67-97A6AA0A0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447" y="339127"/>
            <a:ext cx="4705993" cy="5491657"/>
          </a:xfrm>
          <a:solidFill>
            <a:srgbClr val="197EAA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4AFA1-7AB4-4285-A60D-5294B5BC8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760" y="365760"/>
            <a:ext cx="6035040" cy="5838471"/>
          </a:xfrm>
        </p:spPr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207642-C0DB-4DDC-82F0-5B302FAF7F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5878E-C31F-4433-9021-DC953B069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6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rrow Titl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53D53-EE31-43D9-AF67-97A6AA0A0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384" y="365761"/>
            <a:ext cx="3054136" cy="5429397"/>
          </a:xfrm>
          <a:solidFill>
            <a:srgbClr val="197EAA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4AFA1-7AB4-4285-A60D-5294B5BC8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888" y="365759"/>
            <a:ext cx="7677912" cy="5838471"/>
          </a:xfrm>
        </p:spPr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D050A-E3B4-4780-A4A8-580CD49FA4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5878E-C31F-4433-9021-DC953B069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5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Lo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4AFA1-7AB4-4285-A60D-5294B5BC8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888" y="1828800"/>
            <a:ext cx="7677912" cy="43754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0F65AF1-869F-44FA-8121-DE4641F0B8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8447" y="365124"/>
            <a:ext cx="3063121" cy="5447847"/>
          </a:xfrm>
          <a:solidFill>
            <a:srgbClr val="197EAA"/>
          </a:solidFill>
        </p:spPr>
        <p:txBody>
          <a:bodyPr anchor="ctr" anchorCtr="1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7266A9F-F7DB-4DA5-99C7-A894EB580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5888" y="338492"/>
            <a:ext cx="767791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A021A-C0C7-4CE9-AE60-C8E30515E61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7F5878E-C31F-4433-9021-DC953B069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73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FF168-BFAF-4BE2-B586-493708551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7140F-3C44-4F08-BA0C-AE26EAFBAD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C751B-14B5-4076-87E7-714ACCF7F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498D8AF-C8F1-4C74-90F1-A1C275FB75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5878E-C31F-4433-9021-DC953B069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3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38409-1C0E-4B7E-956E-473345255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20415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F5D29-C367-43C6-AE79-552FE7100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197E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26D46-EA97-42CB-8FEC-FCA83846D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0135FE-268C-4443-B91F-E810FB09D5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197E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83F9C9-4527-480D-BEF2-B1C1D126AF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BFA4487-7676-4FBA-911F-128E7E0416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5878E-C31F-4433-9021-DC953B069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52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E983B-5CB5-4610-9548-3DE0C0FFE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96E32-EB71-4991-962C-CD7C70B24B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5878E-C31F-4433-9021-DC953B069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10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rgbClr val="F1F5F9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7F8B45-CAF6-464B-88C9-09581D4B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4183D-60F7-4DAC-B18D-091FD9316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C2D1D-35E9-48DE-A89E-504D356AC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88699" y="6287556"/>
            <a:ext cx="564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5878E-C31F-4433-9021-DC953B06993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6E5780-13CA-7B4A-B69C-7F969AF477A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4197" y="6026732"/>
            <a:ext cx="641441" cy="65233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050A44DB-EC4B-4B7E-AAB4-E9ADDE1BB253}"/>
              </a:ext>
            </a:extLst>
          </p:cNvPr>
          <p:cNvGrpSpPr/>
          <p:nvPr userDrawn="1"/>
        </p:nvGrpSpPr>
        <p:grpSpPr>
          <a:xfrm>
            <a:off x="206997" y="222802"/>
            <a:ext cx="1596887" cy="1602823"/>
            <a:chOff x="457200" y="182880"/>
            <a:chExt cx="1596887" cy="1602823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38A4D3-E4FD-7C45-8E62-E4C682931326}"/>
                </a:ext>
              </a:extLst>
            </p:cNvPr>
            <p:cNvCxnSpPr/>
            <p:nvPr userDrawn="1"/>
          </p:nvCxnSpPr>
          <p:spPr>
            <a:xfrm>
              <a:off x="457200" y="182880"/>
              <a:ext cx="0" cy="1602823"/>
            </a:xfrm>
            <a:prstGeom prst="line">
              <a:avLst/>
            </a:prstGeom>
            <a:ln w="19050">
              <a:solidFill>
                <a:srgbClr val="197EA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30E13DA-2C4E-D748-AA3D-016F576BF46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457200" y="182880"/>
              <a:ext cx="1596887" cy="0"/>
            </a:xfrm>
            <a:prstGeom prst="line">
              <a:avLst/>
            </a:prstGeom>
            <a:ln w="19050">
              <a:solidFill>
                <a:srgbClr val="197EA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7916026-43A1-1246-8EAC-C7AD072D9C40}"/>
              </a:ext>
            </a:extLst>
          </p:cNvPr>
          <p:cNvGrpSpPr/>
          <p:nvPr userDrawn="1"/>
        </p:nvGrpSpPr>
        <p:grpSpPr>
          <a:xfrm rot="10800000">
            <a:off x="10390915" y="5079382"/>
            <a:ext cx="1596887" cy="1602823"/>
            <a:chOff x="357809" y="365125"/>
            <a:chExt cx="1596887" cy="1602823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78FCBC-5D9F-5543-9B6E-8741681D9E69}"/>
                </a:ext>
              </a:extLst>
            </p:cNvPr>
            <p:cNvCxnSpPr/>
            <p:nvPr userDrawn="1"/>
          </p:nvCxnSpPr>
          <p:spPr>
            <a:xfrm>
              <a:off x="357809" y="365125"/>
              <a:ext cx="0" cy="1602823"/>
            </a:xfrm>
            <a:prstGeom prst="line">
              <a:avLst/>
            </a:prstGeom>
            <a:ln w="19050">
              <a:solidFill>
                <a:srgbClr val="197EA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75700BF-5C46-0A48-8447-104C76F25C91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357809" y="365125"/>
              <a:ext cx="1596887" cy="0"/>
            </a:xfrm>
            <a:prstGeom prst="line">
              <a:avLst/>
            </a:prstGeom>
            <a:ln w="19050">
              <a:solidFill>
                <a:srgbClr val="197EA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181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04150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Bahnschrift SemiLight Condensed" panose="020B0502040204020203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1000"/>
        </a:spcBef>
        <a:buFont typeface="Bahnschrift SemiLight Condensed" panose="020B0502040204020203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1000"/>
        </a:spcBef>
        <a:buFont typeface="Bahnschrift SemiLight Condensed" panose="020B0502040204020203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1000"/>
        </a:spcBef>
        <a:buFont typeface="Bahnschrift SemiLight Condensed" panose="020B0502040204020203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1000"/>
        </a:spcBef>
        <a:buFont typeface="Bahnschrift SemiLight Condensed" panose="020B0502040204020203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rgbClr val="F1F5F9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D1AAA5-36B1-42C5-90FA-2FD9D8D2335B}"/>
              </a:ext>
            </a:extLst>
          </p:cNvPr>
          <p:cNvSpPr/>
          <p:nvPr userDrawn="1"/>
        </p:nvSpPr>
        <p:spPr>
          <a:xfrm>
            <a:off x="0" y="-71021"/>
            <a:ext cx="12192000" cy="1825625"/>
          </a:xfrm>
          <a:prstGeom prst="rect">
            <a:avLst/>
          </a:prstGeom>
          <a:solidFill>
            <a:srgbClr val="197EAA"/>
          </a:solidFill>
          <a:ln>
            <a:solidFill>
              <a:srgbClr val="197EAA"/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7F8B45-CAF6-464B-88C9-09581D4B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4183D-60F7-4DAC-B18D-091FD9316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196860-365B-4A72-AB3E-4AE10345B9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15393" y="6355080"/>
            <a:ext cx="566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91840BE-9676-4261-99C7-ECA97CC6392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2293" y="6176963"/>
            <a:ext cx="1697700" cy="40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0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Bahnschrift SemiLight Condensed" panose="020B0502040204020203" pitchFamily="34" charset="0"/>
        <a:buChar char="»"/>
        <a:defRPr lang="en-US" sz="28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1000"/>
        </a:spcBef>
        <a:buFont typeface="Bahnschrift SemiLight Condensed" panose="020B0502040204020203" pitchFamily="34" charset="0"/>
        <a:buChar char="»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1000"/>
        </a:spcBef>
        <a:buFont typeface="Bahnschrift SemiLight Condensed" panose="020B0502040204020203" pitchFamily="34" charset="0"/>
        <a:buChar char="»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1000"/>
        </a:spcBef>
        <a:buFont typeface="Bahnschrift SemiLight Condensed" panose="020B0502040204020203" pitchFamily="34" charset="0"/>
        <a:buChar char="»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1000"/>
        </a:spcBef>
        <a:buFont typeface="Bahnschrift SemiLight Condensed" panose="020B0502040204020203" pitchFamily="34" charset="0"/>
        <a:buChar char="»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rgbClr val="F1F5F9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D1AAA5-36B1-42C5-90FA-2FD9D8D2335B}"/>
              </a:ext>
            </a:extLst>
          </p:cNvPr>
          <p:cNvSpPr/>
          <p:nvPr userDrawn="1"/>
        </p:nvSpPr>
        <p:spPr>
          <a:xfrm>
            <a:off x="0" y="-134937"/>
            <a:ext cx="12192000" cy="1825625"/>
          </a:xfrm>
          <a:prstGeom prst="rect">
            <a:avLst/>
          </a:prstGeom>
          <a:solidFill>
            <a:srgbClr val="204150"/>
          </a:solidFill>
          <a:ln>
            <a:solidFill>
              <a:srgbClr val="204150"/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7F8B45-CAF6-464B-88C9-09581D4B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4183D-60F7-4DAC-B18D-091FD9316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196860-365B-4A72-AB3E-4AE10345B9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32494" y="6325391"/>
            <a:ext cx="566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52B71-7D07-4CF5-A8D5-1C4F79F1E80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A black and blue logo&#10;&#10;Description automatically generated">
            <a:extLst>
              <a:ext uri="{FF2B5EF4-FFF2-40B4-BE49-F238E27FC236}">
                <a16:creationId xmlns:a16="http://schemas.microsoft.com/office/drawing/2014/main" id="{20F4425A-4256-3640-3BD2-CDDDEF88598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78" y="6280095"/>
            <a:ext cx="1888178" cy="45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2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Bahnschrift SemiLight Condensed" panose="020B0502040204020203" pitchFamily="34" charset="0"/>
        <a:buChar char="»"/>
        <a:defRPr lang="en-US" sz="28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1000"/>
        </a:spcBef>
        <a:buFont typeface="Bahnschrift SemiLight Condensed" panose="020B0502040204020203" pitchFamily="34" charset="0"/>
        <a:buChar char="»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1000"/>
        </a:spcBef>
        <a:buFont typeface="Bahnschrift SemiLight Condensed" panose="020B0502040204020203" pitchFamily="34" charset="0"/>
        <a:buChar char="»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1000"/>
        </a:spcBef>
        <a:buFont typeface="Bahnschrift SemiLight Condensed" panose="020B0502040204020203" pitchFamily="34" charset="0"/>
        <a:buChar char="»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1000"/>
        </a:spcBef>
        <a:buFont typeface="Bahnschrift SemiLight Condensed" panose="020B0502040204020203" pitchFamily="34" charset="0"/>
        <a:buChar char="»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kyra.green@gdsassociates.com" TargetMode="External"/><Relationship Id="rId2" Type="http://schemas.openxmlformats.org/officeDocument/2006/relationships/hyperlink" Target="mailto:gillian.biedler@gdsassociates.com" TargetMode="Externa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A0C36-0734-9030-D5AE-883634CB9D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Regional Engagement Committee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A3ADE-5A38-D2AE-3E85-3C10884064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May 8th,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5BCBF1-9169-853A-3267-05C1E8F541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5878E-C31F-4433-9021-DC953B0699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77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71E2A-F32F-D8B4-3DB2-4AF23632A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28A81-0090-F33D-6D81-B00E120E9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Nirmala UI"/>
                <a:cs typeface="Nirmala UI"/>
              </a:rPr>
              <a:t>Welcome and Agenda</a:t>
            </a:r>
            <a:endParaRPr lang="en-US"/>
          </a:p>
          <a:p>
            <a:r>
              <a:rPr lang="en-US">
                <a:ea typeface="Nirmala UI"/>
                <a:cs typeface="Nirmala UI"/>
              </a:rPr>
              <a:t>Tribal Engagement Updates</a:t>
            </a:r>
            <a:endParaRPr lang="en-US"/>
          </a:p>
          <a:p>
            <a:r>
              <a:rPr lang="en-US">
                <a:ea typeface="Nirmala UI"/>
                <a:cs typeface="Nirmala UI"/>
              </a:rPr>
              <a:t>Updates from Energy Strategies</a:t>
            </a:r>
          </a:p>
          <a:p>
            <a:r>
              <a:rPr lang="en-US">
                <a:ea typeface="Nirmala UI"/>
                <a:cs typeface="Nirmala UI"/>
              </a:rPr>
              <a:t>Updates from E3</a:t>
            </a:r>
          </a:p>
          <a:p>
            <a:r>
              <a:rPr lang="en-US" dirty="0">
                <a:ea typeface="Nirmala UI"/>
                <a:cs typeface="Nirmala UI"/>
              </a:rPr>
              <a:t>Next Steps</a:t>
            </a:r>
          </a:p>
          <a:p>
            <a:r>
              <a:rPr lang="en-US" dirty="0">
                <a:ea typeface="Nirmala UI"/>
                <a:cs typeface="Nirmala UI"/>
              </a:rPr>
              <a:t>Public comment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19A0F-0CC9-1507-5852-E3DA6FFDBD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8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89497-6073-6A05-8B6E-DB29F91A1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Tribal Engagement Updates </a:t>
            </a:r>
            <a:endParaRPr lang="en-US">
              <a:ea typeface="Nirmala UI"/>
              <a:cs typeface="Nirmala U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122CA2-086D-2439-8A3D-FB709CAC78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2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CC8D2A-FEB7-42ED-A669-305D77ACC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027BF-0449-6B13-A0B9-7BC00C3DA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Strategies Updates</a:t>
            </a:r>
            <a:endParaRPr lang="en-US" dirty="0">
              <a:ea typeface="Nirmala UI"/>
              <a:cs typeface="Nirmala U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730E21-8132-19D3-325A-02B7BB509A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7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7657F-0559-DBB6-B891-A0E456898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EF99D-7E47-2E09-1039-7A1A0B514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E3 Updates</a:t>
            </a:r>
            <a:endParaRPr lang="en-US" dirty="0">
              <a:ea typeface="Nirmala UI"/>
              <a:cs typeface="Nirmala U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AE35AB-8636-0170-DA24-1A4CC99ADB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0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50E107-F00B-A1E3-A45D-3EFD52AEF2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11327" y="6205447"/>
            <a:ext cx="566928" cy="365125"/>
          </a:xfrm>
        </p:spPr>
        <p:txBody>
          <a:bodyPr/>
          <a:lstStyle/>
          <a:p>
            <a:fld id="{26A52B71-7D07-4CF5-A8D5-1C4F79F1E808}" type="slidenum">
              <a:rPr lang="en-US" smtClean="0"/>
              <a:t>6</a:t>
            </a:fld>
            <a:endParaRPr lang="en-US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18508D74-D98F-1490-F23B-0DA64B785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46491" cy="429699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ea typeface="Nirmala UI"/>
                <a:cs typeface="Nirmala UI"/>
              </a:rPr>
              <a:t>WestTEC</a:t>
            </a:r>
            <a:r>
              <a:rPr lang="en-US" dirty="0">
                <a:ea typeface="Nirmala UI"/>
                <a:cs typeface="Nirmala UI"/>
              </a:rPr>
              <a:t> Q2 2025 Schedule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36246C2-DD94-1EF2-880E-52DDC5A3D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891238"/>
              </p:ext>
            </p:extLst>
          </p:nvPr>
        </p:nvGraphicFramePr>
        <p:xfrm>
          <a:off x="236837" y="1328351"/>
          <a:ext cx="11724983" cy="3245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462">
                  <a:extLst>
                    <a:ext uri="{9D8B030D-6E8A-4147-A177-3AD203B41FA5}">
                      <a16:colId xmlns:a16="http://schemas.microsoft.com/office/drawing/2014/main" val="3848985784"/>
                    </a:ext>
                  </a:extLst>
                </a:gridCol>
                <a:gridCol w="790533">
                  <a:extLst>
                    <a:ext uri="{9D8B030D-6E8A-4147-A177-3AD203B41FA5}">
                      <a16:colId xmlns:a16="http://schemas.microsoft.com/office/drawing/2014/main" val="1285669813"/>
                    </a:ext>
                  </a:extLst>
                </a:gridCol>
                <a:gridCol w="837499">
                  <a:extLst>
                    <a:ext uri="{9D8B030D-6E8A-4147-A177-3AD203B41FA5}">
                      <a16:colId xmlns:a16="http://schemas.microsoft.com/office/drawing/2014/main" val="4224821541"/>
                    </a:ext>
                  </a:extLst>
                </a:gridCol>
                <a:gridCol w="837499">
                  <a:extLst>
                    <a:ext uri="{9D8B030D-6E8A-4147-A177-3AD203B41FA5}">
                      <a16:colId xmlns:a16="http://schemas.microsoft.com/office/drawing/2014/main" val="3768190317"/>
                    </a:ext>
                  </a:extLst>
                </a:gridCol>
                <a:gridCol w="837499">
                  <a:extLst>
                    <a:ext uri="{9D8B030D-6E8A-4147-A177-3AD203B41FA5}">
                      <a16:colId xmlns:a16="http://schemas.microsoft.com/office/drawing/2014/main" val="1451621970"/>
                    </a:ext>
                  </a:extLst>
                </a:gridCol>
                <a:gridCol w="837499">
                  <a:extLst>
                    <a:ext uri="{9D8B030D-6E8A-4147-A177-3AD203B41FA5}">
                      <a16:colId xmlns:a16="http://schemas.microsoft.com/office/drawing/2014/main" val="546841229"/>
                    </a:ext>
                  </a:extLst>
                </a:gridCol>
                <a:gridCol w="837499">
                  <a:extLst>
                    <a:ext uri="{9D8B030D-6E8A-4147-A177-3AD203B41FA5}">
                      <a16:colId xmlns:a16="http://schemas.microsoft.com/office/drawing/2014/main" val="1952385931"/>
                    </a:ext>
                  </a:extLst>
                </a:gridCol>
                <a:gridCol w="837499">
                  <a:extLst>
                    <a:ext uri="{9D8B030D-6E8A-4147-A177-3AD203B41FA5}">
                      <a16:colId xmlns:a16="http://schemas.microsoft.com/office/drawing/2014/main" val="3677818680"/>
                    </a:ext>
                  </a:extLst>
                </a:gridCol>
                <a:gridCol w="837499">
                  <a:extLst>
                    <a:ext uri="{9D8B030D-6E8A-4147-A177-3AD203B41FA5}">
                      <a16:colId xmlns:a16="http://schemas.microsoft.com/office/drawing/2014/main" val="1254014077"/>
                    </a:ext>
                  </a:extLst>
                </a:gridCol>
                <a:gridCol w="837499">
                  <a:extLst>
                    <a:ext uri="{9D8B030D-6E8A-4147-A177-3AD203B41FA5}">
                      <a16:colId xmlns:a16="http://schemas.microsoft.com/office/drawing/2014/main" val="3140119710"/>
                    </a:ext>
                  </a:extLst>
                </a:gridCol>
                <a:gridCol w="837499">
                  <a:extLst>
                    <a:ext uri="{9D8B030D-6E8A-4147-A177-3AD203B41FA5}">
                      <a16:colId xmlns:a16="http://schemas.microsoft.com/office/drawing/2014/main" val="3453147526"/>
                    </a:ext>
                  </a:extLst>
                </a:gridCol>
                <a:gridCol w="837499">
                  <a:extLst>
                    <a:ext uri="{9D8B030D-6E8A-4147-A177-3AD203B41FA5}">
                      <a16:colId xmlns:a16="http://schemas.microsoft.com/office/drawing/2014/main" val="869067745"/>
                    </a:ext>
                  </a:extLst>
                </a:gridCol>
                <a:gridCol w="837499">
                  <a:extLst>
                    <a:ext uri="{9D8B030D-6E8A-4147-A177-3AD203B41FA5}">
                      <a16:colId xmlns:a16="http://schemas.microsoft.com/office/drawing/2014/main" val="307087071"/>
                    </a:ext>
                  </a:extLst>
                </a:gridCol>
                <a:gridCol w="837499">
                  <a:extLst>
                    <a:ext uri="{9D8B030D-6E8A-4147-A177-3AD203B41FA5}">
                      <a16:colId xmlns:a16="http://schemas.microsoft.com/office/drawing/2014/main" val="40955664"/>
                    </a:ext>
                  </a:extLst>
                </a:gridCol>
              </a:tblGrid>
              <a:tr h="54219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600" dirty="0"/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31st-Apr 4th</a:t>
                      </a:r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Apr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7th-11th</a:t>
                      </a:r>
                      <a:endParaRPr lang="en-US" sz="1200" dirty="0"/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Apr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14th-18th</a:t>
                      </a:r>
                      <a:endParaRPr lang="en-US" sz="1200" dirty="0"/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Apr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21st-25th</a:t>
                      </a:r>
                      <a:endParaRPr lang="en-US" sz="1200" dirty="0"/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Apr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28th-May 2nd</a:t>
                      </a:r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May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5th-9th</a:t>
                      </a:r>
                      <a:endParaRPr lang="en-US" dirty="0"/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May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12th-16th</a:t>
                      </a:r>
                      <a:endParaRPr lang="en-US" dirty="0"/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May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19th-23rd</a:t>
                      </a:r>
                      <a:endParaRPr lang="en-US" dirty="0"/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May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26th-30th</a:t>
                      </a:r>
                      <a:endParaRPr lang="en-US" dirty="0"/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Jun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2nd-6th</a:t>
                      </a:r>
                      <a:endParaRPr lang="en-US" dirty="0"/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Jun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9th-13th</a:t>
                      </a:r>
                      <a:endParaRPr lang="en-US" dirty="0"/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Jun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16th-20th</a:t>
                      </a:r>
                      <a:endParaRPr lang="en-US" dirty="0"/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FFFFFF"/>
                          </a:solidFill>
                          <a:latin typeface="Nirmala UI"/>
                        </a:rPr>
                        <a:t>Jun 23rd-27th</a:t>
                      </a:r>
                    </a:p>
                  </a:txBody>
                  <a:tcPr>
                    <a:solidFill>
                      <a:srgbClr val="1D25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214977"/>
                  </a:ext>
                </a:extLst>
              </a:tr>
              <a:tr h="64476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1" dirty="0">
                          <a:solidFill>
                            <a:srgbClr val="AFDEF3"/>
                          </a:solidFill>
                        </a:rPr>
                        <a:t>REC</a:t>
                      </a:r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 10th</a:t>
                      </a:r>
                    </a:p>
                  </a:txBody>
                  <a:tcPr anchor="ctr">
                    <a:solidFill>
                      <a:srgbClr val="AFD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May 8th</a:t>
                      </a:r>
                    </a:p>
                  </a:txBody>
                  <a:tcPr anchor="ctr">
                    <a:solidFill>
                      <a:srgbClr val="AFD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Jun 12th</a:t>
                      </a:r>
                    </a:p>
                  </a:txBody>
                  <a:tcPr anchor="ctr">
                    <a:solidFill>
                      <a:srgbClr val="AFDE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13258"/>
                  </a:ext>
                </a:extLst>
              </a:tr>
              <a:tr h="64476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1" dirty="0">
                          <a:solidFill>
                            <a:schemeClr val="accent4"/>
                          </a:solidFill>
                        </a:rPr>
                        <a:t>WATT</a:t>
                      </a:r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 1st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 15th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 29th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May 13th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May 27th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Jun 10th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Jun 24th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243804"/>
                  </a:ext>
                </a:extLst>
              </a:tr>
              <a:tr h="64476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1" dirty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Steering</a:t>
                      </a:r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 8th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 22nd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May 6th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May 20th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 3rd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Jun 17th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478751"/>
                  </a:ext>
                </a:extLst>
              </a:tr>
              <a:tr h="67127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rgbClr val="FFFF00"/>
                          </a:solidFill>
                          <a:latin typeface="Nirmala UI"/>
                        </a:rPr>
                        <a:t>CREPC-TC</a:t>
                      </a:r>
                    </a:p>
                  </a:txBody>
                  <a:tcPr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May 9th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Jun 13th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dirty="0"/>
                    </a:p>
                  </a:txBody>
                  <a:tcPr anchor="ctr">
                    <a:solidFill>
                      <a:srgbClr val="1D25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949781"/>
                  </a:ext>
                </a:extLst>
              </a:tr>
            </a:tbl>
          </a:graphicData>
        </a:graphic>
      </p:graphicFrame>
      <p:sp>
        <p:nvSpPr>
          <p:cNvPr id="10" name="TextBox 6">
            <a:extLst>
              <a:ext uri="{FF2B5EF4-FFF2-40B4-BE49-F238E27FC236}">
                <a16:creationId xmlns:a16="http://schemas.microsoft.com/office/drawing/2014/main" id="{2E247A88-222A-EADE-C71D-F12DD21DFBB9}"/>
              </a:ext>
            </a:extLst>
          </p:cNvPr>
          <p:cNvSpPr txBox="1"/>
          <p:nvPr/>
        </p:nvSpPr>
        <p:spPr>
          <a:xfrm>
            <a:off x="6433567" y="5256189"/>
            <a:ext cx="1414459" cy="704454"/>
          </a:xfrm>
          <a:prstGeom prst="homePlate">
            <a:avLst/>
          </a:prstGeom>
          <a:solidFill>
            <a:srgbClr val="1D2528"/>
          </a:solidFill>
        </p:spPr>
        <p:txBody>
          <a:bodyPr wrap="square" lIns="91440" tIns="45720" rIns="91440" bIns="4572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1100"/>
              </a:lnSpc>
            </a:pPr>
            <a:r>
              <a:rPr lang="en-US" sz="1400" b="1" dirty="0">
                <a:solidFill>
                  <a:schemeClr val="bg1"/>
                </a:solidFill>
              </a:rPr>
              <a:t>May 21</a:t>
            </a:r>
            <a:r>
              <a:rPr lang="en-US" sz="1000" b="1" dirty="0">
                <a:solidFill>
                  <a:schemeClr val="bg1"/>
                </a:solidFill>
              </a:rPr>
              <a:t>: </a:t>
            </a:r>
            <a:r>
              <a:rPr lang="en-US" sz="1000" dirty="0">
                <a:solidFill>
                  <a:schemeClr val="bg1"/>
                </a:solidFill>
              </a:rPr>
              <a:t>All-committee in-person meeting </a:t>
            </a:r>
            <a:endParaRPr lang="en-US" sz="1000" dirty="0">
              <a:solidFill>
                <a:schemeClr val="bg1"/>
              </a:solidFill>
              <a:ea typeface="Nirmala UI"/>
              <a:cs typeface="Nirmala UI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C0533C6-6B9F-69BB-0A70-955F01CF887D}"/>
              </a:ext>
            </a:extLst>
          </p:cNvPr>
          <p:cNvCxnSpPr>
            <a:cxnSpLocks/>
          </p:cNvCxnSpPr>
          <p:nvPr/>
        </p:nvCxnSpPr>
        <p:spPr>
          <a:xfrm>
            <a:off x="7844150" y="4565095"/>
            <a:ext cx="10297" cy="1528711"/>
          </a:xfrm>
          <a:prstGeom prst="line">
            <a:avLst/>
          </a:prstGeom>
          <a:ln w="19050">
            <a:solidFill>
              <a:srgbClr val="1D2528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6">
            <a:extLst>
              <a:ext uri="{FF2B5EF4-FFF2-40B4-BE49-F238E27FC236}">
                <a16:creationId xmlns:a16="http://schemas.microsoft.com/office/drawing/2014/main" id="{F27F28C3-7B08-CDB2-6218-F4260677E02F}"/>
              </a:ext>
            </a:extLst>
          </p:cNvPr>
          <p:cNvSpPr txBox="1"/>
          <p:nvPr/>
        </p:nvSpPr>
        <p:spPr>
          <a:xfrm>
            <a:off x="7195567" y="5966702"/>
            <a:ext cx="1414459" cy="704454"/>
          </a:xfrm>
          <a:prstGeom prst="homePlate">
            <a:avLst/>
          </a:prstGeom>
          <a:solidFill>
            <a:srgbClr val="1D2528"/>
          </a:solidFill>
        </p:spPr>
        <p:txBody>
          <a:bodyPr wrap="square" lIns="91440" tIns="45720" rIns="91440" bIns="4572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1100"/>
              </a:lnSpc>
            </a:pPr>
            <a:r>
              <a:rPr lang="en-US" sz="1400" b="1" dirty="0">
                <a:solidFill>
                  <a:schemeClr val="bg1"/>
                </a:solidFill>
              </a:rPr>
              <a:t>May 27</a:t>
            </a:r>
            <a:r>
              <a:rPr lang="en-US" sz="1000" b="1" dirty="0">
                <a:solidFill>
                  <a:schemeClr val="bg1"/>
                </a:solidFill>
              </a:rPr>
              <a:t>: </a:t>
            </a:r>
            <a:r>
              <a:rPr lang="en-US" sz="1000" dirty="0">
                <a:solidFill>
                  <a:schemeClr val="bg1"/>
                </a:solidFill>
              </a:rPr>
              <a:t>Public Webinar </a:t>
            </a:r>
            <a:endParaRPr lang="en-US" sz="1000" dirty="0">
              <a:solidFill>
                <a:schemeClr val="bg1"/>
              </a:solidFill>
              <a:ea typeface="Nirmala UI"/>
              <a:cs typeface="Nirmala U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BE014C-3D69-D2F7-3397-500B08F5ED6D}"/>
              </a:ext>
            </a:extLst>
          </p:cNvPr>
          <p:cNvSpPr/>
          <p:nvPr/>
        </p:nvSpPr>
        <p:spPr>
          <a:xfrm>
            <a:off x="5202453" y="1165174"/>
            <a:ext cx="912051" cy="3588474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627FB7C-789E-0907-1F1A-6DAE56A40BBC}"/>
              </a:ext>
            </a:extLst>
          </p:cNvPr>
          <p:cNvCxnSpPr>
            <a:cxnSpLocks/>
          </p:cNvCxnSpPr>
          <p:nvPr/>
        </p:nvCxnSpPr>
        <p:spPr>
          <a:xfrm>
            <a:off x="8544366" y="4379743"/>
            <a:ext cx="10297" cy="2012683"/>
          </a:xfrm>
          <a:prstGeom prst="line">
            <a:avLst/>
          </a:prstGeom>
          <a:ln w="19050">
            <a:solidFill>
              <a:srgbClr val="1D2528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07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F012C-BB58-DD82-D153-7943A41ED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C307B-FB56-42C3-C4AE-C756F93CC4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67409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US">
                <a:latin typeface="Aptos"/>
                <a:ea typeface="Nirmala UI"/>
                <a:cs typeface="Nirmala UI"/>
              </a:rPr>
              <a:t>All-committee in-person meeting on May 21st in Denver</a:t>
            </a:r>
            <a:endParaRPr lang="en-US">
              <a:latin typeface="Nirmala UI"/>
              <a:ea typeface="Nirmala UI"/>
              <a:cs typeface="Nirmala UI"/>
            </a:endParaRPr>
          </a:p>
          <a:p>
            <a:pPr marL="914400" lvl="1" indent="-457200">
              <a:buFont typeface="Courier New" panose="020B0502040204020203" pitchFamily="34" charset="0"/>
              <a:buChar char="o"/>
            </a:pPr>
            <a:r>
              <a:rPr lang="en-US">
                <a:latin typeface="Aptos"/>
                <a:ea typeface="Nirmala UI"/>
                <a:cs typeface="Nirmala UI"/>
              </a:rPr>
              <a:t>There is still space available, if you are part of the REC committee and interested in attending, please let GDS know</a:t>
            </a:r>
            <a:endParaRPr lang="en-US" sz="2800">
              <a:latin typeface="Nirmala UI"/>
              <a:ea typeface="Nirmala UI"/>
              <a:cs typeface="Nirmala UI"/>
            </a:endParaRPr>
          </a:p>
          <a:p>
            <a:pPr marL="457200" indent="-457200"/>
            <a:r>
              <a:rPr lang="en-US">
                <a:latin typeface="Aptos"/>
                <a:ea typeface="Nirmala UI"/>
                <a:cs typeface="Nirmala UI"/>
              </a:rPr>
              <a:t>Next Public Webinar May 27th from 10-12pm PST</a:t>
            </a:r>
          </a:p>
          <a:p>
            <a:r>
              <a:rPr lang="en-US">
                <a:latin typeface="Nirmala UI"/>
                <a:ea typeface="Nirmala UI"/>
                <a:cs typeface="Nirmala UI"/>
              </a:rPr>
              <a:t>  </a:t>
            </a:r>
            <a:r>
              <a:rPr lang="en-US" dirty="0">
                <a:latin typeface="Nirmala UI"/>
                <a:ea typeface="Nirmala UI"/>
                <a:cs typeface="Nirmala UI"/>
              </a:rPr>
              <a:t>Any feedback or questions, please email GDS:</a:t>
            </a:r>
            <a:endParaRPr lang="en-US" dirty="0"/>
          </a:p>
          <a:p>
            <a:pPr lvl="3"/>
            <a:r>
              <a:rPr lang="en-US" sz="1600" u="sng" dirty="0">
                <a:latin typeface="Nirmala UI"/>
                <a:ea typeface="Nirmala UI"/>
                <a:cs typeface="Nirmala UI"/>
                <a:hlinkClick r:id="rId2"/>
              </a:rPr>
              <a:t>gillian.biedler@gdsassociates.com</a:t>
            </a:r>
            <a:r>
              <a:rPr lang="en-US" sz="1600" dirty="0">
                <a:latin typeface="Nirmala UI"/>
                <a:ea typeface="Nirmala UI"/>
                <a:cs typeface="Nirmala UI"/>
              </a:rPr>
              <a:t> </a:t>
            </a:r>
          </a:p>
          <a:p>
            <a:pPr lvl="3"/>
            <a:r>
              <a:rPr lang="en-US" sz="1600" u="sng" dirty="0">
                <a:latin typeface="Nirmala UI"/>
                <a:ea typeface="Nirmala UI"/>
                <a:cs typeface="Nirmala UI"/>
                <a:hlinkClick r:id="rId3"/>
              </a:rPr>
              <a:t>kyra.green@gdsassociates.com</a:t>
            </a:r>
            <a:endParaRPr lang="en-US" sz="1600" dirty="0">
              <a:latin typeface="Nirmala UI"/>
              <a:ea typeface="Nirmala UI"/>
              <a:cs typeface="Nirmala UI"/>
            </a:endParaRPr>
          </a:p>
          <a:p>
            <a:endParaRPr lang="en-US">
              <a:ea typeface="Nirmala UI"/>
              <a:cs typeface="Nirmala UI"/>
            </a:endParaRPr>
          </a:p>
          <a:p>
            <a:pPr lvl="1">
              <a:buFont typeface="Courier New" panose="020B0502040204020203" pitchFamily="34" charset="0"/>
              <a:buChar char="o"/>
            </a:pPr>
            <a:endParaRPr lang="en-US">
              <a:ea typeface="Nirmala UI"/>
              <a:cs typeface="Nirmala UI"/>
            </a:endParaRPr>
          </a:p>
          <a:p>
            <a:pPr lvl="1">
              <a:buFont typeface="Courier New" panose="020B0502040204020203" pitchFamily="34" charset="0"/>
              <a:buChar char="o"/>
            </a:pPr>
            <a:endParaRPr lang="en-US">
              <a:ea typeface="Nirmala UI"/>
              <a:cs typeface="Nirmala UI"/>
            </a:endParaRPr>
          </a:p>
          <a:p>
            <a:pPr marL="0" indent="0">
              <a:buNone/>
            </a:pPr>
            <a:endParaRPr lang="en-US">
              <a:ea typeface="Nirmala UI"/>
              <a:cs typeface="Nirmala UI"/>
            </a:endParaRPr>
          </a:p>
          <a:p>
            <a:endParaRPr lang="en-US">
              <a:ea typeface="Nirmala UI"/>
              <a:cs typeface="Nirmala U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31AF25-4239-7F20-AF7B-FE93C18A26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F5878E-C31F-4433-9021-DC953B0699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Nirmala U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Nirmala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0968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F0F6D-1105-C364-BA99-A28D640DB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Public Comment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919D77-9F88-16D9-3AB7-1BD93F3794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52B71-7D07-4CF5-A8D5-1C4F79F1E8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10388"/>
      </p:ext>
    </p:extLst>
  </p:cSld>
  <p:clrMapOvr>
    <a:masterClrMapping/>
  </p:clrMapOvr>
</p:sld>
</file>

<file path=ppt/theme/theme1.xml><?xml version="1.0" encoding="utf-8"?>
<a:theme xmlns:a="http://schemas.openxmlformats.org/drawingml/2006/main" name="WestTEC_Default">
  <a:themeElements>
    <a:clrScheme name="NWPP">
      <a:dk1>
        <a:sysClr val="windowText" lastClr="000000"/>
      </a:dk1>
      <a:lt1>
        <a:sysClr val="window" lastClr="FFFFFF"/>
      </a:lt1>
      <a:dk2>
        <a:srgbClr val="393C3D"/>
      </a:dk2>
      <a:lt2>
        <a:srgbClr val="E5E9EC"/>
      </a:lt2>
      <a:accent1>
        <a:srgbClr val="FFBB58"/>
      </a:accent1>
      <a:accent2>
        <a:srgbClr val="FE8B00"/>
      </a:accent2>
      <a:accent3>
        <a:srgbClr val="DD6858"/>
      </a:accent3>
      <a:accent4>
        <a:srgbClr val="72A57E"/>
      </a:accent4>
      <a:accent5>
        <a:srgbClr val="44ADD0"/>
      </a:accent5>
      <a:accent6>
        <a:srgbClr val="74607F"/>
      </a:accent6>
      <a:hlink>
        <a:srgbClr val="0563C1"/>
      </a:hlink>
      <a:folHlink>
        <a:srgbClr val="954F72"/>
      </a:folHlink>
    </a:clrScheme>
    <a:fontScheme name="NWPP Font Standard">
      <a:majorFont>
        <a:latin typeface="Nirmala UI"/>
        <a:ea typeface=""/>
        <a:cs typeface=""/>
      </a:majorFont>
      <a:minorFont>
        <a:latin typeface="Nirmala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estTEC_Blue">
  <a:themeElements>
    <a:clrScheme name="NWPP">
      <a:dk1>
        <a:srgbClr val="1D2528"/>
      </a:dk1>
      <a:lt1>
        <a:sysClr val="window" lastClr="FFFFFF"/>
      </a:lt1>
      <a:dk2>
        <a:srgbClr val="393C3D"/>
      </a:dk2>
      <a:lt2>
        <a:srgbClr val="E5E9EC"/>
      </a:lt2>
      <a:accent1>
        <a:srgbClr val="FFBB58"/>
      </a:accent1>
      <a:accent2>
        <a:srgbClr val="FE8C00"/>
      </a:accent2>
      <a:accent3>
        <a:srgbClr val="DD6858"/>
      </a:accent3>
      <a:accent4>
        <a:srgbClr val="72A57E"/>
      </a:accent4>
      <a:accent5>
        <a:srgbClr val="44ADD0"/>
      </a:accent5>
      <a:accent6>
        <a:srgbClr val="74607F"/>
      </a:accent6>
      <a:hlink>
        <a:srgbClr val="0563C1"/>
      </a:hlink>
      <a:folHlink>
        <a:srgbClr val="954F72"/>
      </a:folHlink>
    </a:clrScheme>
    <a:fontScheme name="NWPP Font Standard">
      <a:majorFont>
        <a:latin typeface="Nirmala UI"/>
        <a:ea typeface=""/>
        <a:cs typeface=""/>
      </a:majorFont>
      <a:minorFont>
        <a:latin typeface="Nirmala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WestTEC_NAVY">
  <a:themeElements>
    <a:clrScheme name="NWPP">
      <a:dk1>
        <a:srgbClr val="1D2528"/>
      </a:dk1>
      <a:lt1>
        <a:sysClr val="window" lastClr="FFFFFF"/>
      </a:lt1>
      <a:dk2>
        <a:srgbClr val="393C3D"/>
      </a:dk2>
      <a:lt2>
        <a:srgbClr val="E5E9EC"/>
      </a:lt2>
      <a:accent1>
        <a:srgbClr val="FFBB58"/>
      </a:accent1>
      <a:accent2>
        <a:srgbClr val="FE8C00"/>
      </a:accent2>
      <a:accent3>
        <a:srgbClr val="DD6858"/>
      </a:accent3>
      <a:accent4>
        <a:srgbClr val="72A57E"/>
      </a:accent4>
      <a:accent5>
        <a:srgbClr val="44ADD0"/>
      </a:accent5>
      <a:accent6>
        <a:srgbClr val="74607F"/>
      </a:accent6>
      <a:hlink>
        <a:srgbClr val="0563C1"/>
      </a:hlink>
      <a:folHlink>
        <a:srgbClr val="954F72"/>
      </a:folHlink>
    </a:clrScheme>
    <a:fontScheme name="NWPP Font Standard">
      <a:majorFont>
        <a:latin typeface="Nirmala UI"/>
        <a:ea typeface=""/>
        <a:cs typeface=""/>
      </a:majorFont>
      <a:minorFont>
        <a:latin typeface="Nirmala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9B7D9FEEED64498CB05701F75F0B9A" ma:contentTypeVersion="14" ma:contentTypeDescription="Create a new document." ma:contentTypeScope="" ma:versionID="ab98486ea2ae8a0271448468a503317b">
  <xsd:schema xmlns:xsd="http://www.w3.org/2001/XMLSchema" xmlns:xs="http://www.w3.org/2001/XMLSchema" xmlns:p="http://schemas.microsoft.com/office/2006/metadata/properties" xmlns:ns2="59ea3fea-5e74-437b-a477-ec76cff3429c" xmlns:ns3="601d7780-6729-4f7f-a549-1bfba2ba0ea3" targetNamespace="http://schemas.microsoft.com/office/2006/metadata/properties" ma:root="true" ma:fieldsID="ac1bae0ed26c208273e6b2c8f0209930" ns2:_="" ns3:_="">
    <xsd:import namespace="59ea3fea-5e74-437b-a477-ec76cff3429c"/>
    <xsd:import namespace="601d7780-6729-4f7f-a549-1bfba2ba0e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ea3fea-5e74-437b-a477-ec76cff342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0352913-d385-4540-b196-addd557693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1d7780-6729-4f7f-a549-1bfba2ba0ea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cd53122-aa41-4628-8431-17ff9c73d541}" ma:internalName="TaxCatchAll" ma:showField="CatchAllData" ma:web="601d7780-6729-4f7f-a549-1bfba2ba0e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01d7780-6729-4f7f-a549-1bfba2ba0ea3" xsi:nil="true"/>
    <lcf76f155ced4ddcb4097134ff3c332f xmlns="59ea3fea-5e74-437b-a477-ec76cff3429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988FAEA-ADE2-4B2C-82B6-9D4324826D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F5F728-70C2-45A5-9366-93576510A2BD}">
  <ds:schemaRefs>
    <ds:schemaRef ds:uri="59ea3fea-5e74-437b-a477-ec76cff3429c"/>
    <ds:schemaRef ds:uri="601d7780-6729-4f7f-a549-1bfba2ba0ea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6AC8762-0A43-43F9-82F9-4B0BF9B3DC7B}">
  <ds:schemaRefs>
    <ds:schemaRef ds:uri="59ea3fea-5e74-437b-a477-ec76cff3429c"/>
    <ds:schemaRef ds:uri="601d7780-6729-4f7f-a549-1bfba2ba0ea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8</Slides>
  <Notes>1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WestTEC_Default</vt:lpstr>
      <vt:lpstr>WestTEC_Blue</vt:lpstr>
      <vt:lpstr>WestTEC_NAVY</vt:lpstr>
      <vt:lpstr>Regional Engagement Committee Meeting</vt:lpstr>
      <vt:lpstr>Agenda</vt:lpstr>
      <vt:lpstr>Tribal Engagement Updates </vt:lpstr>
      <vt:lpstr>Energy Strategies Updates</vt:lpstr>
      <vt:lpstr>E3 Updates</vt:lpstr>
      <vt:lpstr>WestTEC Q2 2025 Schedule</vt:lpstr>
      <vt:lpstr>Next Steps</vt:lpstr>
      <vt:lpstr>Public Comment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Zamonis</dc:creator>
  <cp:revision>69</cp:revision>
  <dcterms:created xsi:type="dcterms:W3CDTF">2021-12-07T17:17:36Z</dcterms:created>
  <dcterms:modified xsi:type="dcterms:W3CDTF">2025-05-08T12:27:56Z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0x010100029B7D9FEEED64498CB05701F75F0B9A</vt:lpwstr>
  </property>
  <property fmtid="{D5CDD505-2E9C-101B-9397-08002B2CF9AE}" pid="3" name="MediaServiceImageTags">
    <vt:lpwstr/>
  </property>
</Properties>
</file>